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2" name="テキストボックス 1"/>
          <p:cNvSpPr txBox="1"/>
          <p:nvPr/>
        </p:nvSpPr>
        <p:spPr>
          <a:xfrm>
            <a:off x="251460" y="149860"/>
            <a:ext cx="9469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000" b="1"/>
              <a:t>案件番号</a:t>
            </a:r>
            <a:r>
              <a:rPr lang="en-US" altLang="ja-JP" sz="2000" b="1"/>
              <a:t>-0016 </a:t>
            </a:r>
            <a:r>
              <a:rPr lang="ja-JP" altLang="en-US" sz="2000" b="1"/>
              <a:t>購入時上映予定選択</a:t>
            </a:r>
            <a:r>
              <a:rPr lang="ja-JP" altLang="en-US" sz="2000" b="1"/>
              <a:t>の追加</a:t>
            </a:r>
            <a:r>
              <a:rPr lang="ja-JP" altLang="en-US" sz="2000" b="1"/>
              <a:t>。</a:t>
            </a:r>
            <a:endParaRPr lang="ja-JP" altLang="en-US" sz="2000" b="1"/>
          </a:p>
        </p:txBody>
      </p:sp>
      <p:pic>
        <p:nvPicPr>
          <p:cNvPr id="3" name="図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3355" y="1998345"/>
            <a:ext cx="5233670" cy="4154805"/>
          </a:xfrm>
          <a:prstGeom prst="rect">
            <a:avLst/>
          </a:prstGeom>
        </p:spPr>
      </p:pic>
      <p:sp>
        <p:nvSpPr>
          <p:cNvPr id="9" name="四角形 8"/>
          <p:cNvSpPr/>
          <p:nvPr/>
        </p:nvSpPr>
        <p:spPr>
          <a:xfrm>
            <a:off x="3892550" y="4239260"/>
            <a:ext cx="1267460" cy="302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1" name="テキストボックス 10"/>
          <p:cNvSpPr txBox="1"/>
          <p:nvPr/>
        </p:nvSpPr>
        <p:spPr>
          <a:xfrm>
            <a:off x="218440" y="664210"/>
            <a:ext cx="1097343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予め上映予定時刻</a:t>
            </a:r>
            <a:r>
              <a:rPr lang="ja-JP" altLang="en-US"/>
              <a:t>を設定し、</a:t>
            </a:r>
            <a:endParaRPr lang="ja-JP" altLang="en-US"/>
          </a:p>
          <a:p>
            <a:r>
              <a:rPr lang="ja-JP" altLang="en-US"/>
              <a:t>当該画面に当日の上映予定を表示し、選択可能にする。</a:t>
            </a:r>
            <a:endParaRPr lang="ja-JP" altLang="en-US"/>
          </a:p>
        </p:txBody>
      </p:sp>
      <p:sp>
        <p:nvSpPr>
          <p:cNvPr id="17" name="テキストボックス 16"/>
          <p:cNvSpPr txBox="1"/>
          <p:nvPr/>
        </p:nvSpPr>
        <p:spPr>
          <a:xfrm>
            <a:off x="3884295" y="4196715"/>
            <a:ext cx="1310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/>
              <a:t>2016/##/##</a:t>
            </a:r>
            <a:endParaRPr lang="en-US" altLang="ja-JP"/>
          </a:p>
        </p:txBody>
      </p:sp>
      <p:sp>
        <p:nvSpPr>
          <p:cNvPr id="19" name="四角形 18"/>
          <p:cNvSpPr/>
          <p:nvPr/>
        </p:nvSpPr>
        <p:spPr>
          <a:xfrm>
            <a:off x="6313805" y="4056380"/>
            <a:ext cx="1096645" cy="549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0" name="テキストボックス 19"/>
          <p:cNvSpPr txBox="1"/>
          <p:nvPr/>
        </p:nvSpPr>
        <p:spPr>
          <a:xfrm>
            <a:off x="5168265" y="4197985"/>
            <a:ext cx="11188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400"/>
              <a:t>の上映予定</a:t>
            </a:r>
            <a:endParaRPr lang="ja-JP" altLang="en-US" sz="1400"/>
          </a:p>
        </p:txBody>
      </p:sp>
      <p:sp>
        <p:nvSpPr>
          <p:cNvPr id="24" name="テキストボックス 23"/>
          <p:cNvSpPr txBox="1"/>
          <p:nvPr/>
        </p:nvSpPr>
        <p:spPr>
          <a:xfrm>
            <a:off x="6299200" y="4029710"/>
            <a:ext cx="1167130" cy="549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1000"/>
              <a:t>15</a:t>
            </a:r>
            <a:r>
              <a:rPr lang="ja-JP" altLang="en-US" sz="1000"/>
              <a:t>：</a:t>
            </a:r>
            <a:r>
              <a:rPr lang="en-US" altLang="ja-JP" sz="1000"/>
              <a:t>00</a:t>
            </a:r>
            <a:r>
              <a:rPr lang="ja-JP" altLang="en-US" sz="1000"/>
              <a:t>～</a:t>
            </a:r>
            <a:r>
              <a:rPr lang="en-US" altLang="ja-JP" sz="1000"/>
              <a:t>16</a:t>
            </a:r>
            <a:r>
              <a:rPr lang="ja-JP" altLang="en-US" sz="1000"/>
              <a:t>：</a:t>
            </a:r>
            <a:r>
              <a:rPr lang="en-US" altLang="ja-JP" sz="1000"/>
              <a:t>30</a:t>
            </a:r>
            <a:endParaRPr lang="en-US" altLang="ja-JP" sz="1000"/>
          </a:p>
          <a:p>
            <a:r>
              <a:rPr lang="en-US" altLang="ja-JP" sz="1000"/>
              <a:t>17</a:t>
            </a:r>
            <a:r>
              <a:rPr lang="ja-JP" altLang="en-US" sz="1000"/>
              <a:t>：</a:t>
            </a:r>
            <a:r>
              <a:rPr lang="en-US" altLang="ja-JP" sz="1000"/>
              <a:t>00</a:t>
            </a:r>
            <a:r>
              <a:rPr lang="ja-JP" altLang="en-US" sz="1000"/>
              <a:t>～</a:t>
            </a:r>
            <a:r>
              <a:rPr lang="en-US" altLang="ja-JP" sz="1000"/>
              <a:t>18</a:t>
            </a:r>
            <a:r>
              <a:rPr lang="ja-JP" altLang="en-US" sz="1000"/>
              <a:t>：</a:t>
            </a:r>
            <a:r>
              <a:rPr lang="en-US" altLang="ja-JP" sz="1000"/>
              <a:t>30</a:t>
            </a:r>
            <a:endParaRPr lang="en-US" altLang="ja-JP" sz="1000"/>
          </a:p>
          <a:p>
            <a:r>
              <a:rPr lang="en-US" altLang="ja-JP" sz="1000"/>
              <a:t>19</a:t>
            </a:r>
            <a:r>
              <a:rPr lang="ja-JP" altLang="en-US" sz="1000"/>
              <a:t>：</a:t>
            </a:r>
            <a:r>
              <a:rPr lang="en-US" altLang="ja-JP" sz="1000"/>
              <a:t>00</a:t>
            </a:r>
            <a:r>
              <a:rPr lang="ja-JP" altLang="en-US" sz="1000"/>
              <a:t>～</a:t>
            </a:r>
            <a:r>
              <a:rPr lang="en-US" altLang="ja-JP" sz="1000"/>
              <a:t>20</a:t>
            </a:r>
            <a:r>
              <a:rPr lang="ja-JP" altLang="en-US" sz="1000"/>
              <a:t>：</a:t>
            </a:r>
            <a:r>
              <a:rPr lang="en-US" altLang="ja-JP" sz="1000"/>
              <a:t>30</a:t>
            </a:r>
            <a:endParaRPr lang="en-US" altLang="ja-JP" sz="1000"/>
          </a:p>
        </p:txBody>
      </p:sp>
      <p:sp>
        <p:nvSpPr>
          <p:cNvPr id="27" name="右矢印 26"/>
          <p:cNvSpPr/>
          <p:nvPr/>
        </p:nvSpPr>
        <p:spPr>
          <a:xfrm>
            <a:off x="2265045" y="4030980"/>
            <a:ext cx="1594485" cy="7854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8" name="テキストボックス 27"/>
          <p:cNvSpPr txBox="1"/>
          <p:nvPr/>
        </p:nvSpPr>
        <p:spPr>
          <a:xfrm>
            <a:off x="2645410" y="4222115"/>
            <a:ext cx="108458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000"/>
              <a:t>当日の日付が</a:t>
            </a:r>
            <a:endParaRPr lang="ja-JP" altLang="en-US" sz="1000"/>
          </a:p>
          <a:p>
            <a:r>
              <a:rPr lang="ja-JP" altLang="en-US" sz="1000"/>
              <a:t>表示される</a:t>
            </a:r>
            <a:endParaRPr lang="ja-JP" altLang="en-US" sz="1000"/>
          </a:p>
        </p:txBody>
      </p:sp>
      <p:sp>
        <p:nvSpPr>
          <p:cNvPr id="29" name="テキストボックス 28"/>
          <p:cNvSpPr txBox="1"/>
          <p:nvPr/>
        </p:nvSpPr>
        <p:spPr>
          <a:xfrm>
            <a:off x="335280" y="1649095"/>
            <a:ext cx="24282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以下、イメージ図</a:t>
            </a:r>
            <a:endParaRPr lang="ja-JP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Kingsoft Office WPP</Application>
  <PresentationFormat>宽屏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7</cp:revision>
  <dcterms:created xsi:type="dcterms:W3CDTF">2016-03-28T10:14:00Z</dcterms:created>
  <dcterms:modified xsi:type="dcterms:W3CDTF">2016-06-09T06:52:08Z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