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タイトル 1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ja-JP" altLang="en-US"/>
              <a:t>　　　　　　　　　</a:t>
            </a:r>
            <a:endParaRPr lang="ja-JP" alt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ja-JP" altLang="en-US"/>
              <a:t>　　　　　　　　　　　　</a:t>
            </a:r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285115" y="666115"/>
            <a:ext cx="859155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当該サイトに座席予約ページがないため、</a:t>
            </a:r>
            <a:r>
              <a:rPr lang="ja-JP" altLang="en-US"/>
              <a:t>座席予約ページを追加する。</a:t>
            </a:r>
            <a:endParaRPr lang="ja-JP" altLang="en-US"/>
          </a:p>
          <a:p>
            <a:r>
              <a:rPr lang="ja-JP" altLang="en-US"/>
              <a:t>座席表示時にデータベースのデータを照合し、空席情報を得る。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（イメージ図）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73355" y="236220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-0017</a:t>
            </a:r>
            <a:r>
              <a:rPr lang="ja-JP" altLang="en-US" b="1"/>
              <a:t>　座席予約ページの追加</a:t>
            </a:r>
            <a:endParaRPr lang="ja-JP" altLang="en-US" b="1"/>
          </a:p>
        </p:txBody>
      </p:sp>
      <p:pic>
        <p:nvPicPr>
          <p:cNvPr id="3" name="図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4695" y="1718310"/>
            <a:ext cx="5321300" cy="4276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Kingsoft Office WPP</Application>
  <PresentationFormat>宽屏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　　　　　　　　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14</cp:revision>
  <dcterms:created xsi:type="dcterms:W3CDTF">2016-03-28T10:14:00Z</dcterms:created>
  <dcterms:modified xsi:type="dcterms:W3CDTF">2016-06-14T04:20:02Z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