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-0019 </a:t>
            </a:r>
            <a:r>
              <a:rPr lang="ja-JP" altLang="en-US" b="1"/>
              <a:t>マイページの機能追加</a:t>
            </a:r>
            <a:r>
              <a:rPr lang="en-US" altLang="ja-JP"/>
              <a:t> </a:t>
            </a:r>
            <a:endParaRPr lang="en-US" altLang="ja-JP"/>
          </a:p>
        </p:txBody>
      </p:sp>
      <p:pic>
        <p:nvPicPr>
          <p:cNvPr id="11" name="図形 10" descr="00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890" y="1406525"/>
            <a:ext cx="10525125" cy="4939030"/>
          </a:xfrm>
          <a:prstGeom prst="rect">
            <a:avLst/>
          </a:prstGeom>
        </p:spPr>
      </p:pic>
      <p:sp>
        <p:nvSpPr>
          <p:cNvPr id="12" name="テキストボックス 11"/>
          <p:cNvSpPr txBox="1"/>
          <p:nvPr/>
        </p:nvSpPr>
        <p:spPr>
          <a:xfrm>
            <a:off x="770890" y="697865"/>
            <a:ext cx="833564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現在、会員ページは</a:t>
            </a:r>
            <a:r>
              <a:rPr lang="ja-JP" altLang="en-US"/>
              <a:t>購入履歴のみの表示のため、プロフィール設定機能を追加する。</a:t>
            </a:r>
            <a:endParaRPr lang="ja-JP" altLang="en-US"/>
          </a:p>
          <a:p>
            <a:r>
              <a:rPr lang="ja-JP" altLang="en-US"/>
              <a:t>これにより、親しみのあるサイトを目指し、利用頻度向上を狙う。</a:t>
            </a:r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Kingsoft Office WPP</Application>
  <PresentationFormat>宽屏</PresentationFormat>
  <Paragraphs>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7</cp:revision>
  <dcterms:created xsi:type="dcterms:W3CDTF">2016-03-28T10:14:00Z</dcterms:created>
  <dcterms:modified xsi:type="dcterms:W3CDTF">2016-06-13T08:28:12Z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