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2" name="テキストボックス 1"/>
          <p:cNvSpPr txBox="1"/>
          <p:nvPr/>
        </p:nvSpPr>
        <p:spPr>
          <a:xfrm>
            <a:off x="251460" y="161290"/>
            <a:ext cx="9469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000" b="1"/>
              <a:t>案件番号</a:t>
            </a:r>
            <a:r>
              <a:rPr lang="en-US" altLang="ja-JP" sz="2000" b="1"/>
              <a:t>-0021 </a:t>
            </a:r>
            <a:r>
              <a:rPr lang="ja-JP" altLang="en-US" sz="2000" b="1"/>
              <a:t>購入履歴の具体化</a:t>
            </a:r>
            <a:endParaRPr lang="ja-JP" altLang="en-US" sz="2000" b="1"/>
          </a:p>
        </p:txBody>
      </p:sp>
      <p:sp>
        <p:nvSpPr>
          <p:cNvPr id="16" name="テキストボックス 15"/>
          <p:cNvSpPr txBox="1"/>
          <p:nvPr/>
        </p:nvSpPr>
        <p:spPr>
          <a:xfrm>
            <a:off x="193040" y="723265"/>
            <a:ext cx="8347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1.</a:t>
            </a:r>
            <a:r>
              <a:rPr lang="ja-JP" altLang="en-US"/>
              <a:t>ユーザー側</a:t>
            </a:r>
            <a:r>
              <a:rPr lang="ja-JP" altLang="en-US"/>
              <a:t>のマイページに購入履歴を表示させ、利便性を向上させる。</a:t>
            </a:r>
            <a:endParaRPr lang="ja-JP" altLang="en-US"/>
          </a:p>
        </p:txBody>
      </p:sp>
      <p:sp>
        <p:nvSpPr>
          <p:cNvPr id="23" name="四角形 22"/>
          <p:cNvSpPr/>
          <p:nvPr/>
        </p:nvSpPr>
        <p:spPr>
          <a:xfrm>
            <a:off x="5148580" y="3613150"/>
            <a:ext cx="2710815" cy="2603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1" name="四角形 30"/>
          <p:cNvSpPr/>
          <p:nvPr/>
        </p:nvSpPr>
        <p:spPr>
          <a:xfrm>
            <a:off x="5603875" y="4437380"/>
            <a:ext cx="1851660" cy="12426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5638165" y="3768725"/>
            <a:ext cx="1779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en-US"/>
              <a:t>マイページ</a:t>
            </a:r>
            <a:endParaRPr lang="ja-JP" altLang="en-US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5733415" y="4532630"/>
            <a:ext cx="151701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en-US" sz="1400"/>
              <a:t>購入履歴情報</a:t>
            </a:r>
            <a:endParaRPr lang="ja-JP" altLang="en-US" sz="1400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4909820" y="2658110"/>
            <a:ext cx="34029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以下イメージ図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Kingsoft Office WPP</Application>
  <PresentationFormat>宽屏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11</cp:revision>
  <dcterms:created xsi:type="dcterms:W3CDTF">2016-03-28T10:14:00Z</dcterms:created>
  <dcterms:modified xsi:type="dcterms:W3CDTF">2016-06-21T08:51:34Z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