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</a:t>
            </a:r>
            <a:r>
              <a:rPr lang="ja-JP" altLang="en-US" b="1"/>
              <a:t>メニューバーの追加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0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2466340"/>
            <a:ext cx="4943475" cy="140271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294005" y="848995"/>
            <a:ext cx="104362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現在、メニューが</a:t>
            </a:r>
            <a:r>
              <a:rPr lang="en-US" altLang="ja-JP"/>
              <a:t>1</a:t>
            </a:r>
            <a:r>
              <a:rPr lang="ja-JP" altLang="en-US"/>
              <a:t>の状態であるため、</a:t>
            </a:r>
            <a:r>
              <a:rPr lang="en-US" altLang="ja-JP"/>
              <a:t>JQuary</a:t>
            </a:r>
            <a:r>
              <a:rPr lang="ja-JP" altLang="en-US"/>
              <a:t>を利用し、</a:t>
            </a:r>
            <a:r>
              <a:rPr lang="en-US" altLang="ja-JP"/>
              <a:t>2</a:t>
            </a:r>
            <a:r>
              <a:rPr lang="ja-JP" altLang="en-US"/>
              <a:t>のようなメニューにする。</a:t>
            </a:r>
            <a:endParaRPr lang="ja-JP" altLang="en-US"/>
          </a:p>
          <a:p>
            <a:r>
              <a:rPr lang="ja-JP" altLang="en-US"/>
              <a:t>これにより、今まで不足していた新規登録の画面などに遷移しやすくする。</a:t>
            </a:r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515620" y="1786255"/>
            <a:ext cx="5456555" cy="392430"/>
            <a:chOff x="812" y="2813"/>
            <a:chExt cx="8593" cy="618"/>
          </a:xfrm>
        </p:grpSpPr>
        <p:sp>
          <p:nvSpPr>
            <p:cNvPr id="11" name="テキストボックス 10"/>
            <p:cNvSpPr txBox="1"/>
            <p:nvPr/>
          </p:nvSpPr>
          <p:spPr>
            <a:xfrm>
              <a:off x="812" y="2851"/>
              <a:ext cx="470" cy="58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p>
              <a:r>
                <a:rPr lang="en-US" altLang="ja-JP"/>
                <a:t>1</a:t>
              </a:r>
              <a:endParaRPr lang="en-US" altLang="ja-JP"/>
            </a:p>
          </p:txBody>
        </p:sp>
        <p:sp>
          <p:nvSpPr>
            <p:cNvPr id="12" name="テキストボックス 11"/>
            <p:cNvSpPr txBox="1"/>
            <p:nvPr/>
          </p:nvSpPr>
          <p:spPr>
            <a:xfrm>
              <a:off x="8935" y="2813"/>
              <a:ext cx="470" cy="58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p>
              <a:r>
                <a:rPr lang="en-US" altLang="ja-JP"/>
                <a:t>2</a:t>
              </a:r>
              <a:endParaRPr lang="en-US" altLang="ja-JP"/>
            </a:p>
          </p:txBody>
        </p:sp>
      </p:grpSp>
      <p:pic>
        <p:nvPicPr>
          <p:cNvPr id="14" name="図形 13" descr="0002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2265045"/>
            <a:ext cx="5715635" cy="1950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Kingsoft Office WPP</Application>
  <PresentationFormat>宽屏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2</cp:revision>
  <dcterms:created xsi:type="dcterms:W3CDTF">2016-03-28T10:14:00Z</dcterms:created>
  <dcterms:modified xsi:type="dcterms:W3CDTF">2016-05-09T02:24:52Z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