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図形 1" descr="キャプチ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835" y="2744470"/>
            <a:ext cx="10058400" cy="3648075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当該サイト全体の入力画面において、</a:t>
            </a:r>
            <a:r>
              <a:rPr lang="en-US" altLang="ja-JP"/>
              <a:t>validator</a:t>
            </a:r>
            <a:r>
              <a:rPr lang="ja-JP" altLang="en-US"/>
              <a:t>を使用し入力情報の検証を行う。</a:t>
            </a:r>
            <a:endParaRPr lang="ja-JP" altLang="en-US"/>
          </a:p>
          <a:p>
            <a:r>
              <a:rPr lang="ja-JP" altLang="en-US"/>
              <a:t>現在検証は行われているが、検証方法が散逸し、適した方法で行われていないため、最適化を図る。</a:t>
            </a:r>
            <a:endParaRPr lang="ja-JP" altLang="en-US"/>
          </a:p>
          <a:p>
            <a:r>
              <a:rPr lang="ja-JP" altLang="en-US"/>
              <a:t>また新規登録画面、顧客登録画面の必須項目分かりづらいので修正する。</a:t>
            </a:r>
            <a:endParaRPr lang="ja-JP" altLang="en-US"/>
          </a:p>
          <a:p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-0003  </a:t>
            </a:r>
            <a:r>
              <a:rPr lang="ja-JP" altLang="en-US" b="1"/>
              <a:t>エラー時での処理の修正について</a:t>
            </a:r>
            <a:endParaRPr lang="ja-JP" altLang="en-US" b="1"/>
          </a:p>
        </p:txBody>
      </p:sp>
      <p:sp>
        <p:nvSpPr>
          <p:cNvPr id="10" name="四角形 9"/>
          <p:cNvSpPr/>
          <p:nvPr/>
        </p:nvSpPr>
        <p:spPr>
          <a:xfrm>
            <a:off x="4396740" y="3564890"/>
            <a:ext cx="2995930" cy="243649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Kingsoft Office WPP</Application>
  <PresentationFormat>宽屏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2</cp:revision>
  <dcterms:created xsi:type="dcterms:W3CDTF">2016-03-28T10:14:00Z</dcterms:created>
  <dcterms:modified xsi:type="dcterms:W3CDTF">2016-05-11T02:56:58Z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