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335915" y="624205"/>
            <a:ext cx="741172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/>
              <a:t>Twitter</a:t>
            </a:r>
            <a:r>
              <a:rPr lang="ja-JP" altLang="en-US"/>
              <a:t>のログインボタンを画像に差し替える。</a:t>
            </a:r>
            <a:endParaRPr lang="ja-JP" altLang="en-US"/>
          </a:p>
          <a:p>
            <a:r>
              <a:rPr lang="en-US" altLang="ja-JP"/>
              <a:t>Twitter</a:t>
            </a:r>
            <a:r>
              <a:rPr lang="ja-JP" altLang="en-US"/>
              <a:t>認証後に登録情報変更時、入力ができず変更してもエラーがでる。</a:t>
            </a:r>
            <a:endParaRPr lang="ja-JP" altLang="en-US"/>
          </a:p>
          <a:p>
            <a:r>
              <a:rPr lang="ja-JP" altLang="en-US"/>
              <a:t>リクエストトークンの期限が切れて無効になっているため最新の状態にする。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44780" y="275590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-0004 Twitter</a:t>
            </a:r>
            <a:r>
              <a:rPr lang="ja-JP" altLang="en-US" b="1"/>
              <a:t>の</a:t>
            </a:r>
            <a:r>
              <a:rPr lang="en-US" altLang="ja-JP" b="1"/>
              <a:t>Oauth</a:t>
            </a:r>
            <a:r>
              <a:rPr lang="ja-JP" altLang="en-US" b="1"/>
              <a:t>認証の修正と更新、ボタンの差し替え</a:t>
            </a:r>
            <a:r>
              <a:rPr lang="en-US" altLang="ja-JP"/>
              <a:t> </a:t>
            </a:r>
            <a:endParaRPr lang="en-US" altLang="ja-JP"/>
          </a:p>
        </p:txBody>
      </p:sp>
      <p:pic>
        <p:nvPicPr>
          <p:cNvPr id="2" name="図形 1" descr="キャプチャ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1215" y="1570990"/>
            <a:ext cx="5058410" cy="4839335"/>
          </a:xfrm>
          <a:prstGeom prst="rect">
            <a:avLst/>
          </a:prstGeom>
        </p:spPr>
      </p:pic>
      <p:sp>
        <p:nvSpPr>
          <p:cNvPr id="21" name="四角形 20"/>
          <p:cNvSpPr/>
          <p:nvPr/>
        </p:nvSpPr>
        <p:spPr>
          <a:xfrm>
            <a:off x="5318760" y="3192780"/>
            <a:ext cx="1162685" cy="42037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4751705" y="3399155"/>
            <a:ext cx="43942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図形 24" descr="Twitterでログイン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3277235"/>
            <a:ext cx="1424305" cy="254635"/>
          </a:xfrm>
          <a:prstGeom prst="rect">
            <a:avLst/>
          </a:prstGeom>
        </p:spPr>
      </p:pic>
      <p:sp>
        <p:nvSpPr>
          <p:cNvPr id="13" name="四角形 12"/>
          <p:cNvSpPr/>
          <p:nvPr/>
        </p:nvSpPr>
        <p:spPr>
          <a:xfrm>
            <a:off x="407035" y="939165"/>
            <a:ext cx="6974205" cy="26225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 flipH="1">
            <a:off x="7632065" y="1093470"/>
            <a:ext cx="454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ボックス 15"/>
          <p:cNvSpPr txBox="1"/>
          <p:nvPr/>
        </p:nvSpPr>
        <p:spPr>
          <a:xfrm>
            <a:off x="8062595" y="902970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a:rPr>
              <a:t>削除</a:t>
            </a:r>
            <a:endParaRPr lang="ja-JP" altLang="en-US"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Kingsoft Office WPP</Application>
  <PresentationFormat>宽屏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4</cp:revision>
  <dcterms:created xsi:type="dcterms:W3CDTF">2016-03-28T10:14:00Z</dcterms:created>
  <dcterms:modified xsi:type="dcterms:W3CDTF">2016-05-18T03:13:50Z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