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当該サイトには企業説明のページや</a:t>
            </a:r>
            <a:r>
              <a:rPr lang="en-US" altLang="ja-JP"/>
              <a:t>Google Map</a:t>
            </a:r>
            <a:r>
              <a:rPr lang="ja-JP" altLang="en-US"/>
              <a:t>の機能が実装されてないので</a:t>
            </a:r>
            <a:endParaRPr lang="ja-JP" altLang="en-US"/>
          </a:p>
          <a:p>
            <a:r>
              <a:rPr lang="ja-JP" altLang="en-US"/>
              <a:t>今回、</a:t>
            </a:r>
            <a:r>
              <a:rPr lang="en-US" altLang="ja-JP"/>
              <a:t>jsp</a:t>
            </a:r>
            <a:r>
              <a:rPr lang="ja-JP" altLang="en-US"/>
              <a:t>で企業説明のページを作成し、そのページに</a:t>
            </a:r>
            <a:r>
              <a:rPr lang="en-US" altLang="ja-JP"/>
              <a:t>GoogleMap</a:t>
            </a:r>
            <a:r>
              <a:rPr lang="ja-JP" altLang="en-US"/>
              <a:t>の機能を追加する。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-0005 </a:t>
            </a:r>
            <a:r>
              <a:rPr lang="ja-JP" altLang="en-US" b="1"/>
              <a:t>企業説明と</a:t>
            </a:r>
            <a:r>
              <a:rPr lang="en-US" altLang="ja-JP" b="1"/>
              <a:t>GoogleMap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3" name="図形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5760" y="1908810"/>
            <a:ext cx="7096125" cy="3496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Kingsoft Office WPP</Application>
  <PresentationFormat>宽屏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5</cp:revision>
  <dcterms:created xsi:type="dcterms:W3CDTF">2016-03-28T10:14:00Z</dcterms:created>
  <dcterms:modified xsi:type="dcterms:W3CDTF">2016-05-09T06:37:02Z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