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1FFE2-7EEC-412C-802C-6711DEB0A98D}"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00E365-854E-4DD7-A3B8-9E56379337C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InterNous.,Inc.</a:t>
            </a:r>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InterNous.,Inc.</a:t>
            </a:r>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InterNous.,Inc.</a:t>
            </a:r>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InterNous.,Inc.</a:t>
            </a:r>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テキストボックス 4"/>
          <p:cNvSpPr txBox="1"/>
          <p:nvPr/>
        </p:nvSpPr>
        <p:spPr>
          <a:xfrm>
            <a:off x="261620" y="809625"/>
            <a:ext cx="11660505" cy="642620"/>
          </a:xfrm>
          <a:prstGeom prst="rect">
            <a:avLst/>
          </a:prstGeom>
          <a:noFill/>
        </p:spPr>
        <p:txBody>
          <a:bodyPr wrap="square" rtlCol="0">
            <a:spAutoFit/>
          </a:bodyPr>
          <a:p>
            <a:r>
              <a:rPr lang="ja-JP" altLang="en-US"/>
              <a:t>当該サイトに</a:t>
            </a:r>
            <a:r>
              <a:rPr lang="en-US" altLang="ja-JP"/>
              <a:t>bootstrap</a:t>
            </a:r>
            <a:r>
              <a:rPr lang="ja-JP" altLang="en-US"/>
              <a:t>が適用されてないので、サイト全体に</a:t>
            </a:r>
            <a:r>
              <a:rPr lang="en-US" altLang="ja-JP"/>
              <a:t>bootstrap</a:t>
            </a:r>
            <a:r>
              <a:rPr lang="ja-JP" altLang="en-US"/>
              <a:t>を適用させ、レスポンシブデザインで色々な端末でサイトを見たときに、端末の画面の大きさによってレイアウトが最適化されるようにする。</a:t>
            </a:r>
            <a:endParaRPr lang="ja-JP" altLang="en-US"/>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p>
            <a:r>
              <a:rPr kumimoji="1" lang="en-US" altLang="ja-JP"/>
              <a:t>2016 </a:t>
            </a:r>
            <a:r>
              <a:rPr kumimoji="1" lang="ja-JP" altLang="en-US"/>
              <a:t>InterNous.,Inc.</a:t>
            </a:r>
            <a:endParaRPr kumimoji="1" lang="ja-JP" altLang="en-US"/>
          </a:p>
        </p:txBody>
      </p:sp>
      <p:sp>
        <p:nvSpPr>
          <p:cNvPr id="9" name="テキストボックス 8"/>
          <p:cNvSpPr txBox="1"/>
          <p:nvPr/>
        </p:nvSpPr>
        <p:spPr>
          <a:xfrm>
            <a:off x="163195" y="257175"/>
            <a:ext cx="11599545" cy="368300"/>
          </a:xfrm>
          <a:prstGeom prst="rect">
            <a:avLst/>
          </a:prstGeom>
          <a:noFill/>
        </p:spPr>
        <p:txBody>
          <a:bodyPr wrap="square" rtlCol="0">
            <a:spAutoFit/>
          </a:bodyPr>
          <a:p>
            <a:r>
              <a:rPr lang="ja-JP" altLang="en-US" b="1"/>
              <a:t>案件番号</a:t>
            </a:r>
            <a:r>
              <a:rPr lang="en-US" altLang="ja-JP" b="1"/>
              <a:t>-0006 bootstrap</a:t>
            </a:r>
            <a:r>
              <a:rPr lang="ja-JP" altLang="en-US" b="1"/>
              <a:t>の適用</a:t>
            </a:r>
            <a:r>
              <a:rPr lang="en-US" altLang="ja-JP"/>
              <a:t> </a:t>
            </a:r>
            <a:endParaRPr lang="en-US" altLang="ja-JP"/>
          </a:p>
        </p:txBody>
      </p:sp>
      <p:pic>
        <p:nvPicPr>
          <p:cNvPr id="2" name="図形 1"/>
          <p:cNvPicPr>
            <a:picLocks noChangeAspect="1"/>
          </p:cNvPicPr>
          <p:nvPr/>
        </p:nvPicPr>
        <p:blipFill>
          <a:blip r:embed="rId1"/>
          <a:stretch>
            <a:fillRect/>
          </a:stretch>
        </p:blipFill>
        <p:spPr>
          <a:xfrm>
            <a:off x="539750" y="2091055"/>
            <a:ext cx="10431780" cy="4241800"/>
          </a:xfrm>
          <a:prstGeom prst="rect">
            <a:avLst/>
          </a:prstGeom>
        </p:spPr>
      </p:pic>
      <p:sp>
        <p:nvSpPr>
          <p:cNvPr id="3" name="テキストボックス 2"/>
          <p:cNvSpPr txBox="1"/>
          <p:nvPr/>
        </p:nvSpPr>
        <p:spPr>
          <a:xfrm>
            <a:off x="265430" y="1558925"/>
            <a:ext cx="1623695" cy="365760"/>
          </a:xfrm>
          <a:prstGeom prst="rect">
            <a:avLst/>
          </a:prstGeom>
          <a:noFill/>
        </p:spPr>
        <p:txBody>
          <a:bodyPr wrap="square" rtlCol="0">
            <a:spAutoFit/>
          </a:bodyPr>
          <a:p>
            <a:r>
              <a:rPr lang="en-US" altLang="ja-JP">
                <a:ln w="12700" cmpd="sng">
                  <a:solidFill>
                    <a:schemeClr val="accent1">
                      <a:shade val="50000"/>
                    </a:schemeClr>
                  </a:solidFill>
                  <a:prstDash val="solid"/>
                </a:ln>
              </a:rPr>
              <a:t>※</a:t>
            </a:r>
            <a:r>
              <a:rPr lang="ja-JP" altLang="en-US">
                <a:ln w="12700" cmpd="sng">
                  <a:solidFill>
                    <a:schemeClr val="accent1">
                      <a:shade val="50000"/>
                    </a:schemeClr>
                  </a:solidFill>
                  <a:prstDash val="solid"/>
                </a:ln>
              </a:rPr>
              <a:t>イメージ図</a:t>
            </a:r>
            <a:endParaRPr lang="ja-JP" altLang="en-US">
              <a:ln w="12700" cmpd="sng">
                <a:solidFill>
                  <a:schemeClr val="accent1">
                    <a:shade val="50000"/>
                  </a:schemeClr>
                </a:solidFill>
                <a:prstDash val="solid"/>
              </a:ln>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Words>
  <Application>Kingsoft Office WPP</Application>
  <PresentationFormat>宽屏</PresentationFormat>
  <Paragraphs>8</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テーマ</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c:creator>
  <cp:lastModifiedBy>internous</cp:lastModifiedBy>
  <cp:revision>3</cp:revision>
  <dcterms:created xsi:type="dcterms:W3CDTF">2016-03-28T10:14:00Z</dcterms:created>
  <dcterms:modified xsi:type="dcterms:W3CDTF">2016-05-10T04:27:14Z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1041-10.8.0.5423</vt:lpwstr>
  </property>
</Properties>
</file>