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705" y="1464945"/>
            <a:ext cx="7238365" cy="464756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当該サイトの購入確認画面にてクレジットカードによる買い物が実現できていない。</a:t>
            </a:r>
            <a:endParaRPr lang="ja-JP" altLang="en-US"/>
          </a:p>
          <a:p>
            <a:r>
              <a:rPr lang="ja-JP" altLang="en-US"/>
              <a:t>その為、今回、クレジットカード機能を新しく追加する。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-0001 クレジットカードによる買い物</a:t>
            </a:r>
            <a:r>
              <a:rPr lang="ja-JP" altLang="en-US" b="1"/>
              <a:t>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5417820" y="5233670"/>
            <a:ext cx="130746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Kingsoft Office WPP</Application>
  <PresentationFormat>宽屏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</cp:revision>
  <dcterms:created xsi:type="dcterms:W3CDTF">2016-03-28T10:14:34Z</dcterms:created>
  <dcterms:modified xsi:type="dcterms:W3CDTF">2016-03-28T10:20:33Z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