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当該サイトの管理者画面では売り上げ情報の管理が</a:t>
            </a:r>
            <a:r>
              <a:rPr lang="ja-JP" altLang="en-US"/>
              <a:t>実現できていない。</a:t>
            </a:r>
            <a:endParaRPr lang="ja-JP" altLang="en-US"/>
          </a:p>
          <a:p>
            <a:r>
              <a:rPr lang="ja-JP" altLang="en-US"/>
              <a:t>その為、今回、管理者画面に下記のような</a:t>
            </a:r>
            <a:r>
              <a:rPr lang="ja-JP" altLang="en-US"/>
              <a:t>売り上げのグラフを</a:t>
            </a:r>
            <a:r>
              <a:rPr lang="ja-JP" altLang="en-US"/>
              <a:t>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-0008 </a:t>
            </a:r>
            <a:r>
              <a:rPr lang="ja-JP" altLang="en-US" b="1"/>
              <a:t>売り上げ管理の</a:t>
            </a:r>
            <a:r>
              <a:rPr lang="ja-JP" altLang="en-US" b="1"/>
              <a:t>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2" name="図形 1" descr="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1619250"/>
            <a:ext cx="10344785" cy="4077335"/>
          </a:xfrm>
          <a:prstGeom prst="rect">
            <a:avLst/>
          </a:prstGeom>
        </p:spPr>
      </p:pic>
      <p:sp>
        <p:nvSpPr>
          <p:cNvPr id="11" name="フローチャート：代替処理 10"/>
          <p:cNvSpPr/>
          <p:nvPr/>
        </p:nvSpPr>
        <p:spPr>
          <a:xfrm>
            <a:off x="2049145" y="2205990"/>
            <a:ext cx="1399540" cy="2768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400"/>
              <a:t>商品名：金額</a:t>
            </a:r>
            <a:endParaRPr lang="ja-JP" altLang="en-US" sz="1400"/>
          </a:p>
        </p:txBody>
      </p:sp>
      <p:sp>
        <p:nvSpPr>
          <p:cNvPr id="12" name="フローチャート：代替処理 11"/>
          <p:cNvSpPr/>
          <p:nvPr/>
        </p:nvSpPr>
        <p:spPr>
          <a:xfrm>
            <a:off x="2056765" y="2762885"/>
            <a:ext cx="1471295" cy="2768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400"/>
              <a:t>商品名：金額</a:t>
            </a:r>
            <a:endParaRPr lang="ja-JP" altLang="en-US" sz="1400"/>
          </a:p>
        </p:txBody>
      </p:sp>
      <p:sp>
        <p:nvSpPr>
          <p:cNvPr id="13" name="フローチャート：代替処理 12"/>
          <p:cNvSpPr/>
          <p:nvPr/>
        </p:nvSpPr>
        <p:spPr>
          <a:xfrm>
            <a:off x="2052320" y="3272155"/>
            <a:ext cx="1376045" cy="2768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400"/>
              <a:t>商品名：金額</a:t>
            </a:r>
            <a:endParaRPr lang="ja-JP" altLang="en-US" sz="1400"/>
          </a:p>
        </p:txBody>
      </p:sp>
      <p:sp>
        <p:nvSpPr>
          <p:cNvPr id="14" name="フローチャート：代替処理 13"/>
          <p:cNvSpPr/>
          <p:nvPr/>
        </p:nvSpPr>
        <p:spPr>
          <a:xfrm>
            <a:off x="2049780" y="3816985"/>
            <a:ext cx="1864995" cy="2768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400"/>
              <a:t>商品名：金額</a:t>
            </a:r>
            <a:endParaRPr lang="ja-JP" altLang="en-US" sz="1400"/>
          </a:p>
        </p:txBody>
      </p:sp>
      <p:sp>
        <p:nvSpPr>
          <p:cNvPr id="15" name="フローチャート：代替処理 14"/>
          <p:cNvSpPr/>
          <p:nvPr/>
        </p:nvSpPr>
        <p:spPr>
          <a:xfrm>
            <a:off x="2044065" y="4326255"/>
            <a:ext cx="1435735" cy="2768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400"/>
              <a:t>商品名：金額</a:t>
            </a:r>
            <a:endParaRPr lang="ja-JP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Kingsoft Office WPP</Application>
  <PresentationFormat>宽屏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</cp:revision>
  <dcterms:created xsi:type="dcterms:W3CDTF">2016-03-28T10:14:00Z</dcterms:created>
  <dcterms:modified xsi:type="dcterms:W3CDTF">2016-05-17T04:01:57Z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