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/>
              <a:t>Google</a:t>
            </a:r>
            <a:r>
              <a:rPr lang="ja-JP" altLang="en-US"/>
              <a:t>と連携をし</a:t>
            </a:r>
            <a:r>
              <a:rPr lang="en-US" altLang="ja-JP"/>
              <a:t>Google</a:t>
            </a:r>
            <a:r>
              <a:rPr lang="ja-JP" altLang="en-US"/>
              <a:t>のアカウントでログインできるようにする。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-0010 Google+</a:t>
            </a:r>
            <a:r>
              <a:rPr lang="ja-JP" altLang="en-US" b="1">
                <a:sym typeface="+mn-ea"/>
              </a:rPr>
              <a:t>の</a:t>
            </a:r>
            <a:r>
              <a:rPr lang="en-US" altLang="ja-JP" b="1">
                <a:sym typeface="+mn-ea"/>
              </a:rPr>
              <a:t>Oauth</a:t>
            </a:r>
            <a:r>
              <a:rPr lang="ja-JP" altLang="en-US" b="1">
                <a:sym typeface="+mn-ea"/>
              </a:rPr>
              <a:t>認証</a:t>
            </a:r>
            <a:r>
              <a:rPr lang="en-US" altLang="ja-JP"/>
              <a:t> </a:t>
            </a:r>
            <a:endParaRPr lang="en-US" altLang="ja-JP"/>
          </a:p>
        </p:txBody>
      </p:sp>
      <p:pic>
        <p:nvPicPr>
          <p:cNvPr id="3" name="図形 2" descr="00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300" y="1763395"/>
            <a:ext cx="4730750" cy="4153535"/>
          </a:xfrm>
          <a:prstGeom prst="rect">
            <a:avLst/>
          </a:prstGeom>
        </p:spPr>
      </p:pic>
      <p:sp>
        <p:nvSpPr>
          <p:cNvPr id="4" name="テキストボックス 3"/>
          <p:cNvSpPr txBox="1"/>
          <p:nvPr/>
        </p:nvSpPr>
        <p:spPr>
          <a:xfrm>
            <a:off x="718185" y="1320165"/>
            <a:ext cx="9918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イメージ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Kingsoft Office WPP</Application>
  <PresentationFormat>宽屏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3</cp:revision>
  <dcterms:created xsi:type="dcterms:W3CDTF">2016-03-28T10:14:00Z</dcterms:created>
  <dcterms:modified xsi:type="dcterms:W3CDTF">2016-05-19T09:12:20Z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