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Facebook</a:t>
            </a:r>
            <a:r>
              <a:rPr lang="ja-JP" altLang="en-US"/>
              <a:t>と連携をし</a:t>
            </a:r>
            <a:r>
              <a:rPr lang="en-US" altLang="ja-JP"/>
              <a:t>Facebook</a:t>
            </a:r>
            <a:r>
              <a:rPr lang="ja-JP" altLang="en-US"/>
              <a:t>のアカウントでログインできるようにする。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-0010 Facebook</a:t>
            </a:r>
            <a:r>
              <a:rPr lang="ja-JP" altLang="en-US" b="1">
                <a:sym typeface="+mn-ea"/>
              </a:rPr>
              <a:t>の</a:t>
            </a:r>
            <a:r>
              <a:rPr lang="en-US" altLang="ja-JP" b="1">
                <a:sym typeface="+mn-ea"/>
              </a:rPr>
              <a:t>Oauth</a:t>
            </a:r>
            <a:r>
              <a:rPr lang="ja-JP" altLang="en-US" b="1">
                <a:sym typeface="+mn-ea"/>
              </a:rPr>
              <a:t>認証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0" y="1508760"/>
            <a:ext cx="6089015" cy="4714240"/>
          </a:xfrm>
          <a:prstGeom prst="rect">
            <a:avLst/>
          </a:prstGeom>
        </p:spPr>
      </p:pic>
      <p:sp>
        <p:nvSpPr>
          <p:cNvPr id="10" name="四角形 9"/>
          <p:cNvSpPr/>
          <p:nvPr/>
        </p:nvSpPr>
        <p:spPr>
          <a:xfrm>
            <a:off x="4618990" y="3762375"/>
            <a:ext cx="282257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2016-05-16T02:30:37Z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