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99529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現在のヘッダーとフッターでデザインが異なるため、サイトイメージに沿った形へ変更する。</a:t>
            </a:r>
            <a:br>
              <a:rPr lang="ja-JP" altLang="en-US"/>
            </a:br>
            <a:r>
              <a:rPr lang="ja-JP" altLang="en-US"/>
              <a:t>また、ヘッダー兼メニュー部分の画像もサイトのイメージに沿ったものへ変更する。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-0012 </a:t>
            </a:r>
            <a:r>
              <a:rPr lang="ja-JP" altLang="en-US" b="1"/>
              <a:t>フッターデザインの変更、ヘッダー兼メニューの</a:t>
            </a:r>
            <a:r>
              <a:rPr lang="ja-JP" altLang="en-US" b="1"/>
              <a:t>画像変更</a:t>
            </a:r>
            <a:endParaRPr lang="ja-JP" altLang="en-US" b="1"/>
          </a:p>
        </p:txBody>
      </p:sp>
      <p:pic>
        <p:nvPicPr>
          <p:cNvPr id="3" name="図形 2" descr="men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" y="3816985"/>
            <a:ext cx="8059420" cy="2305685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>
          <a:xfrm>
            <a:off x="730250" y="1487805"/>
            <a:ext cx="3821430" cy="2264410"/>
            <a:chOff x="1150" y="2343"/>
            <a:chExt cx="6018" cy="3566"/>
          </a:xfrm>
        </p:grpSpPr>
        <p:sp>
          <p:nvSpPr>
            <p:cNvPr id="11" name="テキストボックス 10"/>
            <p:cNvSpPr txBox="1"/>
            <p:nvPr/>
          </p:nvSpPr>
          <p:spPr>
            <a:xfrm>
              <a:off x="1150" y="2343"/>
              <a:ext cx="4228" cy="57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ja-JP" altLang="en-US"/>
                <a:t>フッターの現在のデザイン</a:t>
              </a:r>
              <a:endParaRPr lang="ja-JP" altLang="en-US"/>
            </a:p>
          </p:txBody>
        </p:sp>
        <p:sp>
          <p:nvSpPr>
            <p:cNvPr id="12" name="テキストボックス 11"/>
            <p:cNvSpPr txBox="1"/>
            <p:nvPr/>
          </p:nvSpPr>
          <p:spPr>
            <a:xfrm>
              <a:off x="1150" y="5333"/>
              <a:ext cx="6018" cy="57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ja-JP" altLang="en-US"/>
                <a:t>ヘッダー兼メニューの現在のデザイン</a:t>
              </a:r>
              <a:endParaRPr lang="ja-JP" altLang="en-US"/>
            </a:p>
          </p:txBody>
        </p:sp>
      </p:grpSp>
      <p:pic>
        <p:nvPicPr>
          <p:cNvPr id="14" name="図形 13" descr="men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" y="3804920"/>
            <a:ext cx="8059420" cy="2305685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706755" y="1955800"/>
            <a:ext cx="8059420" cy="4166235"/>
            <a:chOff x="1113" y="3080"/>
            <a:chExt cx="12692" cy="6561"/>
          </a:xfrm>
        </p:grpSpPr>
        <p:pic>
          <p:nvPicPr>
            <p:cNvPr id="16" name="図形 15" descr="fo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3" y="3080"/>
              <a:ext cx="9454" cy="1881"/>
            </a:xfrm>
            <a:prstGeom prst="rect">
              <a:avLst/>
            </a:prstGeom>
          </p:spPr>
        </p:pic>
        <p:pic>
          <p:nvPicPr>
            <p:cNvPr id="17" name="図形 16" descr="menu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" y="6011"/>
              <a:ext cx="12692" cy="36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2016-05-12T02:56:27Z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