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5348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93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773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72" y="1528750"/>
            <a:ext cx="6906589" cy="4725059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当該サイトの購入確認画面にて</a:t>
            </a:r>
            <a:r>
              <a:rPr lang="ja-JP" altLang="en-US" dirty="0" smtClean="0"/>
              <a:t>クレジットカード</a:t>
            </a:r>
            <a:r>
              <a:rPr lang="ja-JP" altLang="en-US" dirty="0"/>
              <a:t>番号</a:t>
            </a:r>
            <a:r>
              <a:rPr lang="ja-JP" altLang="en-US" dirty="0" smtClean="0"/>
              <a:t>の</a:t>
            </a:r>
            <a:r>
              <a:rPr lang="ja-JP" altLang="en-US" dirty="0"/>
              <a:t>確認</a:t>
            </a:r>
            <a:r>
              <a:rPr lang="ja-JP" altLang="en-US" dirty="0" smtClean="0"/>
              <a:t>がなされていな</a:t>
            </a:r>
            <a:r>
              <a:rPr lang="ja-JP" altLang="en-US" dirty="0"/>
              <a:t>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r>
              <a:rPr lang="ja-JP" altLang="en-US" dirty="0"/>
              <a:t>その為、今回、</a:t>
            </a:r>
            <a:r>
              <a:rPr lang="ja-JP" altLang="en-US" dirty="0" smtClean="0"/>
              <a:t>クレジットカード確認機能</a:t>
            </a:r>
            <a:r>
              <a:rPr lang="ja-JP" altLang="en-US" dirty="0"/>
              <a:t>を新しく追加する。</a:t>
            </a: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lstStyle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案件番号</a:t>
            </a:r>
            <a:r>
              <a:rPr lang="en-US" altLang="ja-JP" b="1" dirty="0"/>
              <a:t>-</a:t>
            </a:r>
            <a:r>
              <a:rPr lang="en-US" altLang="ja-JP" b="1" dirty="0" smtClean="0"/>
              <a:t>0013 </a:t>
            </a:r>
            <a:r>
              <a:rPr lang="en-US" altLang="ja-JP" b="1" dirty="0" err="1"/>
              <a:t>クレジットカードによる買い物</a:t>
            </a:r>
            <a:r>
              <a:rPr lang="ja-JP" altLang="en-US" b="1" dirty="0"/>
              <a:t>の件</a:t>
            </a:r>
            <a:r>
              <a:rPr lang="en-US" altLang="ja-JP" dirty="0"/>
              <a:t> </a:t>
            </a:r>
          </a:p>
        </p:txBody>
      </p:sp>
      <p:sp>
        <p:nvSpPr>
          <p:cNvPr id="10" name="四角形 9"/>
          <p:cNvSpPr/>
          <p:nvPr/>
        </p:nvSpPr>
        <p:spPr>
          <a:xfrm>
            <a:off x="3142297" y="4237149"/>
            <a:ext cx="3206988" cy="61818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Office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柿澤玲</cp:lastModifiedBy>
  <cp:revision>3</cp:revision>
  <dcterms:created xsi:type="dcterms:W3CDTF">2016-03-28T10:14:34Z</dcterms:created>
  <dcterms:modified xsi:type="dcterms:W3CDTF">2016-05-11T16:10:04Z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