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56"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F1FFE2-7EEC-412C-802C-6711DEB0A98D}"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00E365-854E-4DD7-A3B8-9E56379337CA}"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F93F1-D337-477A-B98A-83DE47DDB92A}"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EF2D7-A99A-4AC5-BC01-384F23EAC7CE}"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smtClean="0"/>
              <a:t>マスタ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 テキストの書式設定</a:t>
            </a:r>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r>
              <a:rPr kumimoji="1" lang="ja-JP" altLang="en-US"/>
              <a:t>InterNous.,Inc.</a:t>
            </a:r>
            <a:endParaRPr kumimoji="1" lang="ja-JP" altLang="en-US"/>
          </a:p>
        </p:txBody>
      </p:sp>
      <p:sp>
        <p:nvSpPr>
          <p:cNvPr id="9" name="スライド番号プレースホルダー 8"/>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r>
              <a:rPr kumimoji="1" lang="ja-JP" altLang="en-US"/>
              <a:t>InterNous.,Inc.</a:t>
            </a:r>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r>
              <a:rPr kumimoji="1" lang="ja-JP" altLang="en-US"/>
              <a:t>InterNous.,Inc.</a:t>
            </a:r>
            <a:endParaRPr kumimoji="1" lang="ja-JP" altLang="en-US"/>
          </a:p>
        </p:txBody>
      </p:sp>
      <p:sp>
        <p:nvSpPr>
          <p:cNvPr id="4" name="スライド番号プレースホルダー 3"/>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smtClean="0"/>
              <a:t>マスタ テキストの書式設定</a:t>
            </a:r>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dirty="0" smtClean="0"/>
              <a:t>マスタ タイトルの書式設定</a:t>
            </a:r>
            <a:endParaRPr kumimoji="1" lang="ja-JP" altLang="en-US" dirty="0"/>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smtClean="0"/>
              <a:t>マスタ テキストの書式設定</a:t>
            </a:r>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InterNous.,Inc.</a:t>
            </a:r>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8928E-AA9A-4D89-BC1F-A2C05AB4BD9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ctrTitle"/>
          </p:nvPr>
        </p:nvSpPr>
        <p:spPr/>
        <p:txBody>
          <a:bodyPr/>
          <a:p>
            <a:endParaRPr lang="ja-JP" altLang="en-US"/>
          </a:p>
        </p:txBody>
      </p:sp>
      <p:sp>
        <p:nvSpPr>
          <p:cNvPr id="3" name="サブタイトル 2"/>
          <p:cNvSpPr>
            <a:spLocks noGrp="1"/>
          </p:cNvSpPr>
          <p:nvPr>
            <p:ph type="subTitle" idx="1"/>
          </p:nvPr>
        </p:nvSpPr>
        <p:spPr/>
        <p:txBody>
          <a:bodyPr/>
          <a:p>
            <a:endParaRPr lang="ja-JP" altLang="en-US"/>
          </a:p>
        </p:txBody>
      </p:sp>
      <p:sp>
        <p:nvSpPr>
          <p:cNvPr id="5" name="テキストボックス 4"/>
          <p:cNvSpPr txBox="1"/>
          <p:nvPr/>
        </p:nvSpPr>
        <p:spPr>
          <a:xfrm>
            <a:off x="274320" y="666115"/>
            <a:ext cx="8329295" cy="642620"/>
          </a:xfrm>
          <a:prstGeom prst="rect">
            <a:avLst/>
          </a:prstGeom>
          <a:noFill/>
        </p:spPr>
        <p:txBody>
          <a:bodyPr wrap="square" rtlCol="0">
            <a:spAutoFit/>
          </a:bodyPr>
          <a:p>
            <a:r>
              <a:rPr lang="ja-JP" altLang="en-US"/>
              <a:t>当該サイトには管理者画面でタブ移動が在庫から金額のテキストフィールド、商品</a:t>
            </a:r>
            <a:r>
              <a:rPr lang="en-US" altLang="ja-JP"/>
              <a:t>ID</a:t>
            </a:r>
            <a:r>
              <a:rPr lang="ja-JP" altLang="en-US"/>
              <a:t>から商品名に移動できないのでタブ移動できるよう修正をする。</a:t>
            </a:r>
            <a:endParaRPr lang="ja-JP" altLang="en-US"/>
          </a:p>
        </p:txBody>
      </p:sp>
      <p:cxnSp>
        <p:nvCxnSpPr>
          <p:cNvPr id="6" name="直線コネクタ 5"/>
          <p:cNvCxnSpPr/>
          <p:nvPr/>
        </p:nvCxnSpPr>
        <p:spPr>
          <a:xfrm flipV="1">
            <a:off x="31115" y="634365"/>
            <a:ext cx="12171045"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21590" y="6476365"/>
            <a:ext cx="1217104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8" name="フッタープレースホルダ 7"/>
          <p:cNvSpPr>
            <a:spLocks noGrp="1"/>
          </p:cNvSpPr>
          <p:nvPr>
            <p:ph type="ftr" sz="quarter" idx="11"/>
          </p:nvPr>
        </p:nvSpPr>
        <p:spPr/>
        <p:txBody>
          <a:bodyPr/>
          <a:p>
            <a:r>
              <a:rPr kumimoji="1" lang="en-US" altLang="ja-JP"/>
              <a:t>2016 </a:t>
            </a:r>
            <a:r>
              <a:rPr kumimoji="1" lang="ja-JP" altLang="en-US"/>
              <a:t>InterNous.,Inc.</a:t>
            </a:r>
            <a:endParaRPr kumimoji="1" lang="ja-JP" altLang="en-US"/>
          </a:p>
        </p:txBody>
      </p:sp>
      <p:sp>
        <p:nvSpPr>
          <p:cNvPr id="9" name="テキストボックス 8"/>
          <p:cNvSpPr txBox="1"/>
          <p:nvPr/>
        </p:nvSpPr>
        <p:spPr>
          <a:xfrm>
            <a:off x="163195" y="257175"/>
            <a:ext cx="11599545" cy="368300"/>
          </a:xfrm>
          <a:prstGeom prst="rect">
            <a:avLst/>
          </a:prstGeom>
          <a:noFill/>
        </p:spPr>
        <p:txBody>
          <a:bodyPr wrap="square" rtlCol="0">
            <a:spAutoFit/>
          </a:bodyPr>
          <a:p>
            <a:r>
              <a:rPr lang="ja-JP" altLang="en-US" b="1"/>
              <a:t>案件番号</a:t>
            </a:r>
            <a:r>
              <a:rPr lang="en-US" altLang="ja-JP" b="1"/>
              <a:t>-0014 </a:t>
            </a:r>
            <a:r>
              <a:rPr lang="ja-JP" altLang="en-US" b="1"/>
              <a:t>管理画面のタブ移動</a:t>
            </a:r>
            <a:r>
              <a:rPr lang="en-US" altLang="ja-JP"/>
              <a:t> </a:t>
            </a:r>
            <a:endParaRPr lang="en-US" altLang="ja-JP"/>
          </a:p>
        </p:txBody>
      </p:sp>
      <p:pic>
        <p:nvPicPr>
          <p:cNvPr id="4" name="図形 3" descr="管理画面"/>
          <p:cNvPicPr>
            <a:picLocks noChangeAspect="1"/>
          </p:cNvPicPr>
          <p:nvPr/>
        </p:nvPicPr>
        <p:blipFill>
          <a:blip r:embed="rId1"/>
          <a:stretch>
            <a:fillRect/>
          </a:stretch>
        </p:blipFill>
        <p:spPr>
          <a:xfrm>
            <a:off x="1391285" y="1522730"/>
            <a:ext cx="10439400" cy="4217670"/>
          </a:xfrm>
          <a:prstGeom prst="rect">
            <a:avLst/>
          </a:prstGeom>
          <a:ln>
            <a:solidFill>
              <a:schemeClr val="accent1"/>
            </a:solidFill>
          </a:ln>
        </p:spPr>
      </p:pic>
      <p:sp>
        <p:nvSpPr>
          <p:cNvPr id="13" name="フレーム 12"/>
          <p:cNvSpPr/>
          <p:nvPr/>
        </p:nvSpPr>
        <p:spPr>
          <a:xfrm>
            <a:off x="5163185" y="3607435"/>
            <a:ext cx="2215515" cy="228600"/>
          </a:xfrm>
          <a:prstGeom prst="fra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ja-JP" altLang="en-US">
              <a:solidFill>
                <a:schemeClr val="tx1"/>
              </a:solidFill>
            </a:endParaRPr>
          </a:p>
        </p:txBody>
      </p:sp>
      <p:cxnSp>
        <p:nvCxnSpPr>
          <p:cNvPr id="15" name="直線コネクタ 14"/>
          <p:cNvCxnSpPr>
            <a:stCxn id="13" idx="0"/>
          </p:cNvCxnSpPr>
          <p:nvPr/>
        </p:nvCxnSpPr>
        <p:spPr>
          <a:xfrm flipH="1" flipV="1">
            <a:off x="6269990" y="3375660"/>
            <a:ext cx="1270" cy="231775"/>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直線コネクタ 15"/>
          <p:cNvCxnSpPr/>
          <p:nvPr/>
        </p:nvCxnSpPr>
        <p:spPr>
          <a:xfrm>
            <a:off x="6322695" y="3407410"/>
            <a:ext cx="2624455"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直線矢印コネクタ 16"/>
          <p:cNvCxnSpPr/>
          <p:nvPr/>
        </p:nvCxnSpPr>
        <p:spPr>
          <a:xfrm>
            <a:off x="8947150" y="3418205"/>
            <a:ext cx="10795" cy="17970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25" name="オブジェクト(&amp;O) 2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図形 1024"/>
                      <p:cNvPicPr/>
                      <p:nvPr/>
                    </p:nvPicPr>
                    <p:blipFill>
                      <a:blip r:embed="rId3"/>
                      <a:stretch>
                        <a:fillRect/>
                      </a:stretch>
                    </p:blipFill>
                    <p:spPr>
                      <a:xfrm>
                        <a:off x="5638800" y="3321050"/>
                        <a:ext cx="914400" cy="215900"/>
                      </a:xfrm>
                      <a:prstGeom prst="rect">
                        <a:avLst/>
                      </a:prstGeom>
                    </p:spPr>
                  </p:pic>
                </p:oleObj>
              </mc:Fallback>
            </mc:AlternateContent>
          </a:graphicData>
        </a:graphic>
      </p:graphicFrame>
      <p:sp>
        <p:nvSpPr>
          <p:cNvPr id="26" name="フレーム 25"/>
          <p:cNvSpPr/>
          <p:nvPr/>
        </p:nvSpPr>
        <p:spPr>
          <a:xfrm>
            <a:off x="2252345" y="5004435"/>
            <a:ext cx="2215515" cy="228600"/>
          </a:xfrm>
          <a:prstGeom prst="fra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ja-JP" altLang="en-US">
              <a:solidFill>
                <a:schemeClr val="tx1"/>
              </a:solidFill>
            </a:endParaRPr>
          </a:p>
        </p:txBody>
      </p:sp>
      <p:cxnSp>
        <p:nvCxnSpPr>
          <p:cNvPr id="28" name="直線コネクタ 27"/>
          <p:cNvCxnSpPr/>
          <p:nvPr/>
        </p:nvCxnSpPr>
        <p:spPr>
          <a:xfrm flipV="1">
            <a:off x="2618740" y="4846955"/>
            <a:ext cx="0" cy="13716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直線コネクタ 28"/>
          <p:cNvCxnSpPr/>
          <p:nvPr/>
        </p:nvCxnSpPr>
        <p:spPr>
          <a:xfrm flipH="1">
            <a:off x="1295400" y="4878705"/>
            <a:ext cx="1333500" cy="20955"/>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直線コネクタ 29"/>
          <p:cNvCxnSpPr/>
          <p:nvPr/>
        </p:nvCxnSpPr>
        <p:spPr>
          <a:xfrm>
            <a:off x="1327150" y="4910455"/>
            <a:ext cx="0" cy="719455"/>
          </a:xfrm>
          <a:prstGeom prst="line">
            <a:avLst/>
          </a:prstGeom>
        </p:spPr>
        <p:style>
          <a:lnRef idx="1">
            <a:schemeClr val="accent2"/>
          </a:lnRef>
          <a:fillRef idx="0">
            <a:schemeClr val="accent2"/>
          </a:fillRef>
          <a:effectRef idx="0">
            <a:schemeClr val="accent2"/>
          </a:effectRef>
          <a:fontRef idx="minor">
            <a:schemeClr val="tx1"/>
          </a:fontRef>
        </p:style>
      </p:cxnSp>
      <p:cxnSp>
        <p:nvCxnSpPr>
          <p:cNvPr id="31" name="直線コネクタ 30"/>
          <p:cNvCxnSpPr/>
          <p:nvPr/>
        </p:nvCxnSpPr>
        <p:spPr>
          <a:xfrm flipV="1">
            <a:off x="1316990" y="5608955"/>
            <a:ext cx="1524000" cy="10160"/>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直線矢印コネクタ 31"/>
          <p:cNvCxnSpPr/>
          <p:nvPr/>
        </p:nvCxnSpPr>
        <p:spPr>
          <a:xfrm flipH="1" flipV="1">
            <a:off x="2830195" y="5450205"/>
            <a:ext cx="10795" cy="16891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Words>
  <Application>Kingsoft Office WPP</Application>
  <PresentationFormat>宽屏</PresentationFormat>
  <Paragraphs>6</Paragraphs>
  <Slides>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3" baseType="lpstr">
      <vt:lpstr>Office テーマ</vt:lpstr>
      <vt:lpstr>Equation.KSEE3</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internous</dc:creator>
  <cp:lastModifiedBy>internous</cp:lastModifiedBy>
  <cp:revision>8</cp:revision>
  <dcterms:created xsi:type="dcterms:W3CDTF">2016-03-28T10:14:00Z</dcterms:created>
  <dcterms:modified xsi:type="dcterms:W3CDTF">2016-05-17T02:45:46Z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1041-10.8.0.5423</vt:lpwstr>
  </property>
</Properties>
</file>