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61620" y="809625"/>
            <a:ext cx="116605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当該サイトの商品が、</a:t>
            </a:r>
            <a:r>
              <a:rPr lang="ja-JP" altLang="en-US"/>
              <a:t>商品名だけでどんな商品か分かりにくい為、商品の画像を追加する</a:t>
            </a:r>
            <a:r>
              <a:rPr lang="ja-JP" altLang="en-US"/>
              <a:t>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-0015</a:t>
            </a:r>
            <a:r>
              <a:rPr lang="ja-JP" altLang="en-US" b="1"/>
              <a:t>　商品画像の追加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8" name="図形 17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" y="1192530"/>
            <a:ext cx="5886450" cy="5000625"/>
          </a:xfrm>
          <a:prstGeom prst="rect">
            <a:avLst/>
          </a:prstGeom>
        </p:spPr>
      </p:pic>
      <p:pic>
        <p:nvPicPr>
          <p:cNvPr id="19" name="図形 18" descr="グラフィックス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75" y="1826895"/>
            <a:ext cx="6374765" cy="4462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9</cp:revision>
  <dcterms:created xsi:type="dcterms:W3CDTF">2016-03-28T10:14:00Z</dcterms:created>
  <dcterms:modified xsi:type="dcterms:W3CDTF">2016-05-23T04:51:51Z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