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5115" y="666115"/>
            <a:ext cx="995299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現在、ログイン画面が簡素なため、デザインを修正。</a:t>
            </a:r>
            <a:br>
              <a:rPr lang="ja-JP" altLang="en-US"/>
            </a:br>
            <a:r>
              <a:rPr lang="ja-JP" altLang="en-US"/>
              <a:t>また、</a:t>
            </a:r>
            <a:r>
              <a:rPr lang="en-US" altLang="ja-JP"/>
              <a:t>Main.jsp</a:t>
            </a:r>
            <a:r>
              <a:rPr lang="ja-JP" altLang="en-US"/>
              <a:t>のみに挿入されているヘッダとフッタを全ページへ挿入する。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-0016 </a:t>
            </a:r>
            <a:r>
              <a:rPr lang="ja-JP" altLang="en-US" b="1"/>
              <a:t>ログイン画面のデザイン変更、全てのページにヘッダ</a:t>
            </a:r>
            <a:r>
              <a:rPr lang="en-US" altLang="ja-JP" b="1"/>
              <a:t>/</a:t>
            </a:r>
            <a:r>
              <a:rPr lang="ja-JP" altLang="en-US" b="1"/>
              <a:t>フッタの挿入</a:t>
            </a:r>
            <a:endParaRPr lang="ja-JP" altLang="en-US" b="1"/>
          </a:p>
        </p:txBody>
      </p:sp>
      <p:sp>
        <p:nvSpPr>
          <p:cNvPr id="2" name="テキストボックス 1"/>
          <p:cNvSpPr txBox="1"/>
          <p:nvPr/>
        </p:nvSpPr>
        <p:spPr>
          <a:xfrm>
            <a:off x="610870" y="1642745"/>
            <a:ext cx="2364740" cy="36576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ja-JP" altLang="en-US"/>
              <a:t>現在のログイン画面</a:t>
            </a:r>
            <a:endParaRPr lang="ja-JP" altLang="en-US"/>
          </a:p>
        </p:txBody>
      </p:sp>
      <p:pic>
        <p:nvPicPr>
          <p:cNvPr id="4" name="図形 3" descr="00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435" y="2165350"/>
            <a:ext cx="5307330" cy="38950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Kingsoft Office WPP</Application>
  <PresentationFormat>宽屏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3</cp:revision>
  <dcterms:created xsi:type="dcterms:W3CDTF">2016-03-28T10:14:00Z</dcterms:created>
  <dcterms:modified xsi:type="dcterms:W3CDTF">2016-05-17T08:54:22Z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