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74320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メイン画面をモバイル対応に反映させたかったが縮小したらページが見切れてしまった</a:t>
            </a:r>
            <a:r>
              <a:rPr lang="ja-JP" altLang="en-US"/>
              <a:t>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-0017 </a:t>
            </a:r>
            <a:r>
              <a:rPr lang="ja-JP" altLang="en-US" b="1"/>
              <a:t>資料</a:t>
            </a:r>
            <a:r>
              <a:rPr lang="en-US" altLang="ja-JP"/>
              <a:t> </a:t>
            </a:r>
            <a:endParaRPr lang="en-US" altLang="ja-JP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851400" y="3545205"/>
            <a:ext cx="203200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形 3" descr="ああ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580" y="1835150"/>
            <a:ext cx="2216785" cy="431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16</cp:revision>
  <dcterms:created xsi:type="dcterms:W3CDTF">2016-03-28T10:14:00Z</dcterms:created>
  <dcterms:modified xsi:type="dcterms:W3CDTF">2016-05-30T03:38:15Z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