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lapoupee購入画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210310"/>
            <a:ext cx="3696335" cy="469519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Facebook</a:t>
            </a:r>
            <a:r>
              <a:rPr lang="ja-JP" altLang="en-US"/>
              <a:t>・</a:t>
            </a:r>
            <a:r>
              <a:rPr lang="en-US" altLang="ja-JP"/>
              <a:t>OAuth</a:t>
            </a:r>
            <a:r>
              <a:rPr lang="ja-JP" altLang="en-US"/>
              <a:t>認証後、購入時エラー画面が表示される為、正常に購入できるよう改修を行う。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-0018</a:t>
            </a:r>
            <a:r>
              <a:rPr lang="ja-JP" altLang="en-US" b="1"/>
              <a:t>　</a:t>
            </a:r>
            <a:r>
              <a:rPr lang="en-US" altLang="ja-JP" b="1"/>
              <a:t>Facebook</a:t>
            </a:r>
            <a:r>
              <a:rPr lang="ja-JP" altLang="en-US" b="1">
                <a:sym typeface="+mn-ea"/>
              </a:rPr>
              <a:t>の</a:t>
            </a:r>
            <a:r>
              <a:rPr lang="en-US" altLang="ja-JP" b="1">
                <a:sym typeface="+mn-ea"/>
              </a:rPr>
              <a:t>Oauth</a:t>
            </a:r>
            <a:r>
              <a:rPr lang="ja-JP" altLang="en-US" b="1">
                <a:sym typeface="+mn-ea"/>
              </a:rPr>
              <a:t>認証後の購入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3" name="図形 2" descr="lapoupee購入完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30" y="1651000"/>
            <a:ext cx="4505960" cy="4086860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>
            <a:off x="1870075" y="5428615"/>
            <a:ext cx="149923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endParaRPr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4384675" y="3613785"/>
            <a:ext cx="2077720" cy="1349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</cp:revision>
  <dcterms:created xsi:type="dcterms:W3CDTF">2016-03-28T10:14:00Z</dcterms:created>
  <dcterms:modified xsi:type="dcterms:W3CDTF">2016-05-19T07:54:27Z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