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8D94-4F9C-467F-A59F-15A60E71EB9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73" y="230901"/>
            <a:ext cx="10344325" cy="56605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MACHINE LEARNING MODEL BUILDING PROCESS</a:t>
            </a:r>
            <a:endParaRPr lang="en-US" sz="2800" b="1" dirty="0"/>
          </a:p>
        </p:txBody>
      </p:sp>
      <p:sp>
        <p:nvSpPr>
          <p:cNvPr id="4" name="Folded Corner 3"/>
          <p:cNvSpPr/>
          <p:nvPr/>
        </p:nvSpPr>
        <p:spPr>
          <a:xfrm>
            <a:off x="2139193" y="1333850"/>
            <a:ext cx="1291903" cy="119123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2114026" y="3330429"/>
            <a:ext cx="1174458" cy="79695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42157" y="2223083"/>
            <a:ext cx="1400962" cy="746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14300" y="2216091"/>
            <a:ext cx="1449897" cy="770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/>
          <p:cNvSpPr/>
          <p:nvPr/>
        </p:nvSpPr>
        <p:spPr>
          <a:xfrm>
            <a:off x="7751427" y="2164360"/>
            <a:ext cx="1635854" cy="83051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e 8"/>
          <p:cNvSpPr/>
          <p:nvPr/>
        </p:nvSpPr>
        <p:spPr>
          <a:xfrm>
            <a:off x="10192623" y="2164360"/>
            <a:ext cx="1702966" cy="947956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5913" y="4353887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Datasets Identification </a:t>
            </a:r>
            <a:endParaRPr lang="en-US" sz="1400" b="1" dirty="0"/>
          </a:p>
        </p:txBody>
      </p:sp>
      <p:sp>
        <p:nvSpPr>
          <p:cNvPr id="11" name="Plus 10"/>
          <p:cNvSpPr/>
          <p:nvPr/>
        </p:nvSpPr>
        <p:spPr>
          <a:xfrm>
            <a:off x="2575420" y="2701255"/>
            <a:ext cx="318782" cy="385894"/>
          </a:xfrm>
          <a:prstGeom prst="mathPlu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3067" y="2224481"/>
            <a:ext cx="1407953" cy="736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1394" y="2365695"/>
            <a:ext cx="931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Business Problem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90256" y="1368804"/>
            <a:ext cx="129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Structured (CSV, Delimited)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Unstructured (Images , plain text)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4012" y="4330118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Requirements </a:t>
            </a:r>
          </a:p>
          <a:p>
            <a:pPr algn="ctr"/>
            <a:r>
              <a:rPr lang="en-US" sz="1400" b="1" dirty="0" smtClean="0"/>
              <a:t>Gathering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59000" y="4346896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Exploratory Data Analysis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6645" y="4314738"/>
            <a:ext cx="1501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Dataset Cleaning /Data Transformation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22737" y="4366470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Model Implementation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72385" y="4359479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Performance Evaluation</a:t>
            </a:r>
            <a:endParaRPr lang="en-US" sz="1400" b="1" dirty="0"/>
          </a:p>
        </p:txBody>
      </p:sp>
      <p:sp>
        <p:nvSpPr>
          <p:cNvPr id="21" name="Right Arrow 20"/>
          <p:cNvSpPr/>
          <p:nvPr/>
        </p:nvSpPr>
        <p:spPr>
          <a:xfrm>
            <a:off x="1744910" y="254186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74440" y="252648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287860" y="251110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336172" y="2504113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594208" y="2471955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16091" y="3617053"/>
            <a:ext cx="101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Database / HDFS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77843" y="2242657"/>
            <a:ext cx="15827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Data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Supervised/ Unsupervised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Data Analysis , Plots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48569" y="2160165"/>
            <a:ext cx="1547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Core ML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Hyper parameter tuning</a:t>
            </a:r>
            <a:endParaRPr lang="en-US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Logistic </a:t>
            </a:r>
            <a:r>
              <a:rPr lang="en-US" sz="1000" b="1" dirty="0" smtClean="0"/>
              <a:t>,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Boosting</a:t>
            </a:r>
            <a:endParaRPr lang="en-US" sz="1000" b="1" dirty="0" smtClean="0"/>
          </a:p>
          <a:p>
            <a:endParaRPr lang="en-US" sz="1000" b="1" dirty="0" smtClean="0"/>
          </a:p>
          <a:p>
            <a:endParaRPr 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768829" y="2262232"/>
            <a:ext cx="1388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Handling 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Encoding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Feature building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385572" y="2290193"/>
            <a:ext cx="137579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F1 Score , Precision ,Recall ,AUROC</a:t>
            </a:r>
          </a:p>
          <a:p>
            <a:endParaRPr lang="en-US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RMSE , MAE </a:t>
            </a:r>
            <a:endParaRPr lang="en-US" sz="1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93908" y="4572000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81493" y="4623732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43849" y="4606954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283042" y="4565009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548069" y="4573398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rved Left Arrow 36"/>
          <p:cNvSpPr/>
          <p:nvPr/>
        </p:nvSpPr>
        <p:spPr>
          <a:xfrm rot="5400000">
            <a:off x="9630560" y="229020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rot="5400000">
            <a:off x="7148817" y="2308381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 rot="16200000">
            <a:off x="7158605" y="69909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 rot="16200000">
            <a:off x="9584424" y="67532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51" y="243827"/>
            <a:ext cx="10349205" cy="55860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METRICS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3813" y="1278294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Confusion Matrix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2" y="1759963"/>
            <a:ext cx="3390900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8" y="410164"/>
            <a:ext cx="3484438" cy="6335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9828" y="1212980"/>
            <a:ext cx="2435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Precision &amp; Recall</a:t>
            </a:r>
          </a:p>
          <a:p>
            <a:endParaRPr lang="en-US" dirty="0"/>
          </a:p>
          <a:p>
            <a:r>
              <a:rPr lang="en-US" dirty="0" smtClean="0"/>
              <a:t>Precision = TP/(TP+FP)</a:t>
            </a:r>
          </a:p>
          <a:p>
            <a:endParaRPr lang="en-US" dirty="0"/>
          </a:p>
          <a:p>
            <a:r>
              <a:rPr lang="en-US" dirty="0" smtClean="0"/>
              <a:t>Recall =  TP / (TP+FN)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591" y="4603103"/>
            <a:ext cx="327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Accuracy</a:t>
            </a:r>
          </a:p>
          <a:p>
            <a:endParaRPr lang="en-US" u="sng" dirty="0"/>
          </a:p>
          <a:p>
            <a:r>
              <a:rPr lang="en-US" dirty="0" smtClean="0"/>
              <a:t>= (TP+TN)/(TP+FP+FN+TN)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6757" y="4419600"/>
            <a:ext cx="2597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F1 Score</a:t>
            </a:r>
          </a:p>
          <a:p>
            <a:endParaRPr lang="en-US" dirty="0"/>
          </a:p>
          <a:p>
            <a:r>
              <a:rPr lang="en-US" dirty="0" smtClean="0"/>
              <a:t>= 2 * (Precision*Recall)</a:t>
            </a:r>
          </a:p>
          <a:p>
            <a:r>
              <a:rPr lang="en-US" dirty="0"/>
              <a:t> </a:t>
            </a:r>
            <a:r>
              <a:rPr lang="en-US" dirty="0" smtClean="0"/>
              <a:t>        /(Precision+Recall)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06" y="264457"/>
            <a:ext cx="10629551" cy="4318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Cross Validation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02" y="1439732"/>
            <a:ext cx="7909215" cy="4351338"/>
          </a:xfrm>
        </p:spPr>
      </p:pic>
      <p:sp>
        <p:nvSpPr>
          <p:cNvPr id="5" name="TextBox 4"/>
          <p:cNvSpPr txBox="1"/>
          <p:nvPr/>
        </p:nvSpPr>
        <p:spPr>
          <a:xfrm>
            <a:off x="587228" y="1266738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CV=10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118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MACHINE LEARNING MODEL BUILDING PROCESS</vt:lpstr>
      <vt:lpstr>METRICS</vt:lpstr>
      <vt:lpstr>Cross Validation</vt:lpstr>
    </vt:vector>
  </TitlesOfParts>
  <Company>Neustar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Mathur, Rahul</dc:creator>
  <cp:lastModifiedBy>Mathur, Rahul</cp:lastModifiedBy>
  <cp:revision>20</cp:revision>
  <dcterms:created xsi:type="dcterms:W3CDTF">2020-06-06T05:05:57Z</dcterms:created>
  <dcterms:modified xsi:type="dcterms:W3CDTF">2020-06-14T16:42:59Z</dcterms:modified>
</cp:coreProperties>
</file>