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4"/>
  </p:sldMasterIdLst>
  <p:notesMasterIdLst>
    <p:notesMasterId r:id="rId16"/>
  </p:notesMasterIdLst>
  <p:sldIdLst>
    <p:sldId id="259" r:id="rId5"/>
    <p:sldId id="305" r:id="rId6"/>
    <p:sldId id="281" r:id="rId7"/>
    <p:sldId id="295" r:id="rId8"/>
    <p:sldId id="311" r:id="rId9"/>
    <p:sldId id="313" r:id="rId10"/>
    <p:sldId id="307" r:id="rId11"/>
    <p:sldId id="314" r:id="rId12"/>
    <p:sldId id="308" r:id="rId13"/>
    <p:sldId id="300"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972AE3-7ADC-4CC5-A8C1-924263B67CFB}" v="34" dt="2023-04-27T10:58:15.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91" autoAdjust="0"/>
    <p:restoredTop sz="94598" autoAdjust="0"/>
  </p:normalViewPr>
  <p:slideViewPr>
    <p:cSldViewPr snapToGrid="0">
      <p:cViewPr varScale="1">
        <p:scale>
          <a:sx n="70" d="100"/>
          <a:sy n="70" d="100"/>
        </p:scale>
        <p:origin x="316" y="48"/>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4E39B-C4E6-49BE-8063-AECA467FE9D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E7F018D9-47D8-4096-8334-54E5A41EEA8F}">
      <dgm:prSet phldrT="[Text]"/>
      <dgm:spPr/>
      <dgm:t>
        <a:bodyPr/>
        <a:lstStyle/>
        <a:p>
          <a:r>
            <a:rPr lang="en-US" dirty="0"/>
            <a:t>Data collection</a:t>
          </a:r>
          <a:endParaRPr lang="en-IN" dirty="0"/>
        </a:p>
      </dgm:t>
    </dgm:pt>
    <dgm:pt modelId="{9538307D-FD09-4E4E-9690-077E258C4E23}" type="parTrans" cxnId="{5778169B-F894-455F-8B39-0C4D0807E74C}">
      <dgm:prSet/>
      <dgm:spPr/>
      <dgm:t>
        <a:bodyPr/>
        <a:lstStyle/>
        <a:p>
          <a:endParaRPr lang="en-IN"/>
        </a:p>
      </dgm:t>
    </dgm:pt>
    <dgm:pt modelId="{6D87CCA7-3196-422E-B505-6CEBED2661E0}" type="sibTrans" cxnId="{5778169B-F894-455F-8B39-0C4D0807E74C}">
      <dgm:prSet/>
      <dgm:spPr/>
      <dgm:t>
        <a:bodyPr/>
        <a:lstStyle/>
        <a:p>
          <a:endParaRPr lang="en-IN"/>
        </a:p>
      </dgm:t>
    </dgm:pt>
    <dgm:pt modelId="{3DF35545-1A9C-47D1-A66F-0574B6CB559A}">
      <dgm:prSet phldrT="[Text]"/>
      <dgm:spPr/>
      <dgm:t>
        <a:bodyPr/>
        <a:lstStyle/>
        <a:p>
          <a:r>
            <a:rPr lang="en-US" dirty="0"/>
            <a:t>Data cleanup</a:t>
          </a:r>
          <a:endParaRPr lang="en-IN" dirty="0"/>
        </a:p>
      </dgm:t>
    </dgm:pt>
    <dgm:pt modelId="{2A98221D-F4BB-4A3E-A411-D43ACE1AAC14}" type="parTrans" cxnId="{F9641648-9DFF-4517-B224-4450794F4C5B}">
      <dgm:prSet/>
      <dgm:spPr/>
      <dgm:t>
        <a:bodyPr/>
        <a:lstStyle/>
        <a:p>
          <a:endParaRPr lang="en-IN"/>
        </a:p>
      </dgm:t>
    </dgm:pt>
    <dgm:pt modelId="{4C85F85D-459D-46F9-A459-8E89AA0D5921}" type="sibTrans" cxnId="{F9641648-9DFF-4517-B224-4450794F4C5B}">
      <dgm:prSet/>
      <dgm:spPr/>
      <dgm:t>
        <a:bodyPr/>
        <a:lstStyle/>
        <a:p>
          <a:endParaRPr lang="en-IN"/>
        </a:p>
      </dgm:t>
    </dgm:pt>
    <dgm:pt modelId="{B50E36AB-2D3B-460A-841E-CBA9A0CCF7F4}">
      <dgm:prSet phldrT="[Text]"/>
      <dgm:spPr/>
      <dgm:t>
        <a:bodyPr/>
        <a:lstStyle/>
        <a:p>
          <a:r>
            <a:rPr lang="en-US" dirty="0"/>
            <a:t>Data preprocessing &amp; labeling</a:t>
          </a:r>
          <a:endParaRPr lang="en-IN" dirty="0"/>
        </a:p>
      </dgm:t>
    </dgm:pt>
    <dgm:pt modelId="{52D144C7-9CAB-4A7E-926D-B555C8874D38}" type="parTrans" cxnId="{51C2BFC9-6291-4EBC-AAAD-1F53F137CDA8}">
      <dgm:prSet/>
      <dgm:spPr/>
      <dgm:t>
        <a:bodyPr/>
        <a:lstStyle/>
        <a:p>
          <a:endParaRPr lang="en-IN"/>
        </a:p>
      </dgm:t>
    </dgm:pt>
    <dgm:pt modelId="{1D76E317-14A1-4D12-99A5-EF2206C65014}" type="sibTrans" cxnId="{51C2BFC9-6291-4EBC-AAAD-1F53F137CDA8}">
      <dgm:prSet/>
      <dgm:spPr/>
      <dgm:t>
        <a:bodyPr/>
        <a:lstStyle/>
        <a:p>
          <a:endParaRPr lang="en-IN"/>
        </a:p>
      </dgm:t>
    </dgm:pt>
    <dgm:pt modelId="{5169E856-AEC3-40C8-8511-332F8B71B6F0}">
      <dgm:prSet phldrT="[Text]"/>
      <dgm:spPr/>
      <dgm:t>
        <a:bodyPr/>
        <a:lstStyle/>
        <a:p>
          <a:r>
            <a:rPr lang="en-US" dirty="0"/>
            <a:t>Splitting data into training &amp; testing set</a:t>
          </a:r>
          <a:endParaRPr lang="en-IN" dirty="0"/>
        </a:p>
      </dgm:t>
    </dgm:pt>
    <dgm:pt modelId="{7BFA6598-2B61-4DDD-BA0C-43B5689E32B1}" type="sibTrans" cxnId="{157C373B-AD40-44AF-82F3-72B1E44A6A32}">
      <dgm:prSet/>
      <dgm:spPr/>
      <dgm:t>
        <a:bodyPr/>
        <a:lstStyle/>
        <a:p>
          <a:endParaRPr lang="en-IN"/>
        </a:p>
      </dgm:t>
    </dgm:pt>
    <dgm:pt modelId="{B1E1B363-0402-4912-8CDD-C83649F8334E}" type="parTrans" cxnId="{157C373B-AD40-44AF-82F3-72B1E44A6A32}">
      <dgm:prSet/>
      <dgm:spPr/>
      <dgm:t>
        <a:bodyPr/>
        <a:lstStyle/>
        <a:p>
          <a:endParaRPr lang="en-IN"/>
        </a:p>
      </dgm:t>
    </dgm:pt>
    <dgm:pt modelId="{16DBA750-739B-4568-8378-1BCC06266E1D}">
      <dgm:prSet phldrT="[Text]"/>
      <dgm:spPr/>
      <dgm:t>
        <a:bodyPr/>
        <a:lstStyle/>
        <a:p>
          <a:r>
            <a:rPr lang="en-US" dirty="0"/>
            <a:t>Build the model</a:t>
          </a:r>
          <a:endParaRPr lang="en-IN" dirty="0"/>
        </a:p>
      </dgm:t>
    </dgm:pt>
    <dgm:pt modelId="{5E54504D-09F8-4E39-9828-B19A44B7DDC9}" type="sibTrans" cxnId="{1CCFB190-6D61-4DFE-B153-E0C792330A08}">
      <dgm:prSet/>
      <dgm:spPr/>
      <dgm:t>
        <a:bodyPr/>
        <a:lstStyle/>
        <a:p>
          <a:endParaRPr lang="en-IN">
            <a:highlight>
              <a:srgbClr val="00FF00"/>
            </a:highlight>
          </a:endParaRPr>
        </a:p>
      </dgm:t>
    </dgm:pt>
    <dgm:pt modelId="{35BCC803-0285-4920-A584-761A4F4A1ADE}" type="parTrans" cxnId="{1CCFB190-6D61-4DFE-B153-E0C792330A08}">
      <dgm:prSet/>
      <dgm:spPr/>
      <dgm:t>
        <a:bodyPr/>
        <a:lstStyle/>
        <a:p>
          <a:endParaRPr lang="en-IN"/>
        </a:p>
      </dgm:t>
    </dgm:pt>
    <dgm:pt modelId="{35BE0F77-C91B-4540-8E82-86A4AE9FCBF4}">
      <dgm:prSet phldrT="[Text]"/>
      <dgm:spPr/>
      <dgm:t>
        <a:bodyPr/>
        <a:lstStyle/>
        <a:p>
          <a:r>
            <a:rPr lang="en-US" dirty="0"/>
            <a:t>Testing the model</a:t>
          </a:r>
          <a:endParaRPr lang="en-IN" dirty="0"/>
        </a:p>
      </dgm:t>
    </dgm:pt>
    <dgm:pt modelId="{C07E55A3-B1B4-480A-BD68-58359B169553}" type="parTrans" cxnId="{B00430C1-334E-42DA-8190-33CFED706E83}">
      <dgm:prSet/>
      <dgm:spPr/>
      <dgm:t>
        <a:bodyPr/>
        <a:lstStyle/>
        <a:p>
          <a:endParaRPr lang="en-IN"/>
        </a:p>
      </dgm:t>
    </dgm:pt>
    <dgm:pt modelId="{3718B30B-9B89-4290-AFF8-001CEA82171D}" type="sibTrans" cxnId="{B00430C1-334E-42DA-8190-33CFED706E83}">
      <dgm:prSet/>
      <dgm:spPr/>
      <dgm:t>
        <a:bodyPr/>
        <a:lstStyle/>
        <a:p>
          <a:endParaRPr lang="en-IN"/>
        </a:p>
      </dgm:t>
    </dgm:pt>
    <dgm:pt modelId="{F8854783-18C3-4242-A2FA-47FB397CCA83}">
      <dgm:prSet phldrT="[Text]"/>
      <dgm:spPr/>
      <dgm:t>
        <a:bodyPr/>
        <a:lstStyle/>
        <a:p>
          <a:r>
            <a:rPr lang="en-US" dirty="0"/>
            <a:t>Prediction</a:t>
          </a:r>
          <a:endParaRPr lang="en-IN" dirty="0"/>
        </a:p>
      </dgm:t>
    </dgm:pt>
    <dgm:pt modelId="{CDE8D346-3F69-48E4-8873-64E6A598F77D}" type="parTrans" cxnId="{95958DE0-D6DA-4A49-8774-8A23AA8B7127}">
      <dgm:prSet/>
      <dgm:spPr/>
      <dgm:t>
        <a:bodyPr/>
        <a:lstStyle/>
        <a:p>
          <a:endParaRPr lang="en-IN"/>
        </a:p>
      </dgm:t>
    </dgm:pt>
    <dgm:pt modelId="{1A07277D-2F7F-44E1-B435-E2DCA9C9DAB1}" type="sibTrans" cxnId="{95958DE0-D6DA-4A49-8774-8A23AA8B7127}">
      <dgm:prSet/>
      <dgm:spPr/>
      <dgm:t>
        <a:bodyPr/>
        <a:lstStyle/>
        <a:p>
          <a:endParaRPr lang="en-IN"/>
        </a:p>
      </dgm:t>
    </dgm:pt>
    <dgm:pt modelId="{7E3F6F52-351A-4CC5-A404-8B93486489CE}">
      <dgm:prSet phldrT="[Text]"/>
      <dgm:spPr/>
      <dgm:t>
        <a:bodyPr/>
        <a:lstStyle/>
        <a:p>
          <a:r>
            <a:rPr lang="en-US" dirty="0"/>
            <a:t>Result </a:t>
          </a:r>
          <a:endParaRPr lang="en-IN" dirty="0"/>
        </a:p>
      </dgm:t>
    </dgm:pt>
    <dgm:pt modelId="{E200802F-F3FD-488C-A845-B2F0F020D26B}" type="parTrans" cxnId="{13F05944-D7C9-495E-A8BE-FF4CB5F8FE13}">
      <dgm:prSet/>
      <dgm:spPr/>
      <dgm:t>
        <a:bodyPr/>
        <a:lstStyle/>
        <a:p>
          <a:endParaRPr lang="en-IN"/>
        </a:p>
      </dgm:t>
    </dgm:pt>
    <dgm:pt modelId="{72D73978-E304-423D-905C-50A206A92267}" type="sibTrans" cxnId="{13F05944-D7C9-495E-A8BE-FF4CB5F8FE13}">
      <dgm:prSet/>
      <dgm:spPr/>
      <dgm:t>
        <a:bodyPr/>
        <a:lstStyle/>
        <a:p>
          <a:endParaRPr lang="en-IN"/>
        </a:p>
      </dgm:t>
    </dgm:pt>
    <dgm:pt modelId="{BDBBE435-9C0B-41FD-8B27-CA3F3EAFD097}">
      <dgm:prSet phldrT="[Text]"/>
      <dgm:spPr/>
      <dgm:t>
        <a:bodyPr/>
        <a:lstStyle/>
        <a:p>
          <a:r>
            <a:rPr lang="en-US" dirty="0"/>
            <a:t>Analysis &amp; visualization</a:t>
          </a:r>
          <a:endParaRPr lang="en-IN" dirty="0"/>
        </a:p>
      </dgm:t>
    </dgm:pt>
    <dgm:pt modelId="{E47A945A-5C83-4720-ACE7-966511EBC503}" type="parTrans" cxnId="{B5DC5C0E-03FB-4D48-A0B9-FC2CB2517BA8}">
      <dgm:prSet/>
      <dgm:spPr/>
      <dgm:t>
        <a:bodyPr/>
        <a:lstStyle/>
        <a:p>
          <a:endParaRPr lang="en-IN"/>
        </a:p>
      </dgm:t>
    </dgm:pt>
    <dgm:pt modelId="{4141CA20-2C37-477C-A89A-DDD724EFA8AD}" type="sibTrans" cxnId="{B5DC5C0E-03FB-4D48-A0B9-FC2CB2517BA8}">
      <dgm:prSet/>
      <dgm:spPr/>
      <dgm:t>
        <a:bodyPr/>
        <a:lstStyle/>
        <a:p>
          <a:endParaRPr lang="en-IN"/>
        </a:p>
      </dgm:t>
    </dgm:pt>
    <dgm:pt modelId="{20E30A7D-ECF1-4D8C-A42B-1B573A190AD4}">
      <dgm:prSet phldrT="[Text]"/>
      <dgm:spPr/>
      <dgm:t>
        <a:bodyPr/>
        <a:lstStyle/>
        <a:p>
          <a:r>
            <a:rPr lang="en-US" dirty="0"/>
            <a:t>Train the model</a:t>
          </a:r>
          <a:endParaRPr lang="en-IN" dirty="0"/>
        </a:p>
      </dgm:t>
    </dgm:pt>
    <dgm:pt modelId="{E7989670-39B7-4A5D-B454-883F6F1FE0DD}" type="sibTrans" cxnId="{23254FF6-AF67-4498-8072-4CBC4A874A4A}">
      <dgm:prSet/>
      <dgm:spPr/>
      <dgm:t>
        <a:bodyPr/>
        <a:lstStyle/>
        <a:p>
          <a:endParaRPr lang="en-IN"/>
        </a:p>
      </dgm:t>
    </dgm:pt>
    <dgm:pt modelId="{26238FE3-F286-46DE-86B4-3726D9E8CF30}" type="parTrans" cxnId="{23254FF6-AF67-4498-8072-4CBC4A874A4A}">
      <dgm:prSet/>
      <dgm:spPr/>
      <dgm:t>
        <a:bodyPr/>
        <a:lstStyle/>
        <a:p>
          <a:endParaRPr lang="en-IN"/>
        </a:p>
      </dgm:t>
    </dgm:pt>
    <dgm:pt modelId="{29FDA218-9D0A-41B9-9CDA-E768A134EFA7}" type="pres">
      <dgm:prSet presAssocID="{7C84E39B-C4E6-49BE-8063-AECA467FE9DE}" presName="Name0" presStyleCnt="0">
        <dgm:presLayoutVars>
          <dgm:dir/>
          <dgm:resizeHandles val="exact"/>
        </dgm:presLayoutVars>
      </dgm:prSet>
      <dgm:spPr/>
    </dgm:pt>
    <dgm:pt modelId="{34A5572A-9744-462E-AD63-FCBA88DBC21B}" type="pres">
      <dgm:prSet presAssocID="{E7F018D9-47D8-4096-8334-54E5A41EEA8F}" presName="node" presStyleLbl="node1" presStyleIdx="0" presStyleCnt="10">
        <dgm:presLayoutVars>
          <dgm:bulletEnabled val="1"/>
        </dgm:presLayoutVars>
      </dgm:prSet>
      <dgm:spPr>
        <a:prstGeom prst="roundRect">
          <a:avLst/>
        </a:prstGeom>
      </dgm:spPr>
    </dgm:pt>
    <dgm:pt modelId="{CD744321-85A3-4C01-9203-657F131D0618}" type="pres">
      <dgm:prSet presAssocID="{6D87CCA7-3196-422E-B505-6CEBED2661E0}" presName="sibTrans" presStyleLbl="sibTrans1D1" presStyleIdx="0" presStyleCnt="9"/>
      <dgm:spPr/>
    </dgm:pt>
    <dgm:pt modelId="{B74949B5-C9AC-4FD6-A3BF-FA73EB49B18E}" type="pres">
      <dgm:prSet presAssocID="{6D87CCA7-3196-422E-B505-6CEBED2661E0}" presName="connectorText" presStyleLbl="sibTrans1D1" presStyleIdx="0" presStyleCnt="9"/>
      <dgm:spPr/>
    </dgm:pt>
    <dgm:pt modelId="{FB41A29B-F6DD-46FE-B182-98360FADADB9}" type="pres">
      <dgm:prSet presAssocID="{3DF35545-1A9C-47D1-A66F-0574B6CB559A}" presName="node" presStyleLbl="node1" presStyleIdx="1" presStyleCnt="10">
        <dgm:presLayoutVars>
          <dgm:bulletEnabled val="1"/>
        </dgm:presLayoutVars>
      </dgm:prSet>
      <dgm:spPr>
        <a:prstGeom prst="roundRect">
          <a:avLst/>
        </a:prstGeom>
      </dgm:spPr>
    </dgm:pt>
    <dgm:pt modelId="{5EDFC892-0CAD-4EAA-9B95-3658B6B300E4}" type="pres">
      <dgm:prSet presAssocID="{4C85F85D-459D-46F9-A459-8E89AA0D5921}" presName="sibTrans" presStyleLbl="sibTrans1D1" presStyleIdx="1" presStyleCnt="9"/>
      <dgm:spPr/>
    </dgm:pt>
    <dgm:pt modelId="{18197CAE-D07C-4BC9-B174-002363859DBA}" type="pres">
      <dgm:prSet presAssocID="{4C85F85D-459D-46F9-A459-8E89AA0D5921}" presName="connectorText" presStyleLbl="sibTrans1D1" presStyleIdx="1" presStyleCnt="9"/>
      <dgm:spPr/>
    </dgm:pt>
    <dgm:pt modelId="{37CCDDE7-655B-4604-93DB-57E6096A2F78}" type="pres">
      <dgm:prSet presAssocID="{BDBBE435-9C0B-41FD-8B27-CA3F3EAFD097}" presName="node" presStyleLbl="node1" presStyleIdx="2" presStyleCnt="10">
        <dgm:presLayoutVars>
          <dgm:bulletEnabled val="1"/>
        </dgm:presLayoutVars>
      </dgm:prSet>
      <dgm:spPr>
        <a:prstGeom prst="roundRect">
          <a:avLst/>
        </a:prstGeom>
      </dgm:spPr>
    </dgm:pt>
    <dgm:pt modelId="{B613655E-6634-4BE2-91A0-3E525E643F46}" type="pres">
      <dgm:prSet presAssocID="{4141CA20-2C37-477C-A89A-DDD724EFA8AD}" presName="sibTrans" presStyleLbl="sibTrans1D1" presStyleIdx="2" presStyleCnt="9"/>
      <dgm:spPr/>
    </dgm:pt>
    <dgm:pt modelId="{B00208E9-90BF-4028-823D-9D5332211825}" type="pres">
      <dgm:prSet presAssocID="{4141CA20-2C37-477C-A89A-DDD724EFA8AD}" presName="connectorText" presStyleLbl="sibTrans1D1" presStyleIdx="2" presStyleCnt="9"/>
      <dgm:spPr/>
    </dgm:pt>
    <dgm:pt modelId="{ADDAC253-222D-4E15-B54C-9BD463502DD5}" type="pres">
      <dgm:prSet presAssocID="{B50E36AB-2D3B-460A-841E-CBA9A0CCF7F4}" presName="node" presStyleLbl="node1" presStyleIdx="3" presStyleCnt="10">
        <dgm:presLayoutVars>
          <dgm:bulletEnabled val="1"/>
        </dgm:presLayoutVars>
      </dgm:prSet>
      <dgm:spPr>
        <a:prstGeom prst="roundRect">
          <a:avLst/>
        </a:prstGeom>
      </dgm:spPr>
    </dgm:pt>
    <dgm:pt modelId="{04E67280-A91F-4F25-8965-D90DF6732B76}" type="pres">
      <dgm:prSet presAssocID="{1D76E317-14A1-4D12-99A5-EF2206C65014}" presName="sibTrans" presStyleLbl="sibTrans1D1" presStyleIdx="3" presStyleCnt="9"/>
      <dgm:spPr/>
    </dgm:pt>
    <dgm:pt modelId="{1CD0CAF9-0160-45E4-B452-2B1ABF4ECEB1}" type="pres">
      <dgm:prSet presAssocID="{1D76E317-14A1-4D12-99A5-EF2206C65014}" presName="connectorText" presStyleLbl="sibTrans1D1" presStyleIdx="3" presStyleCnt="9"/>
      <dgm:spPr/>
    </dgm:pt>
    <dgm:pt modelId="{F771D745-0C88-4E91-8D5C-8559976808D5}" type="pres">
      <dgm:prSet presAssocID="{5169E856-AEC3-40C8-8511-332F8B71B6F0}" presName="node" presStyleLbl="node1" presStyleIdx="4" presStyleCnt="10">
        <dgm:presLayoutVars>
          <dgm:bulletEnabled val="1"/>
        </dgm:presLayoutVars>
      </dgm:prSet>
      <dgm:spPr>
        <a:prstGeom prst="roundRect">
          <a:avLst/>
        </a:prstGeom>
      </dgm:spPr>
    </dgm:pt>
    <dgm:pt modelId="{9B883F78-A928-4F4D-B32D-AAAD643E03B6}" type="pres">
      <dgm:prSet presAssocID="{7BFA6598-2B61-4DDD-BA0C-43B5689E32B1}" presName="sibTrans" presStyleLbl="sibTrans1D1" presStyleIdx="4" presStyleCnt="9"/>
      <dgm:spPr/>
    </dgm:pt>
    <dgm:pt modelId="{FF78B0D6-327C-4A84-B317-176A849FB4CF}" type="pres">
      <dgm:prSet presAssocID="{7BFA6598-2B61-4DDD-BA0C-43B5689E32B1}" presName="connectorText" presStyleLbl="sibTrans1D1" presStyleIdx="4" presStyleCnt="9"/>
      <dgm:spPr/>
    </dgm:pt>
    <dgm:pt modelId="{3E2586F6-9906-4DE2-86C2-D2CE18AF816F}" type="pres">
      <dgm:prSet presAssocID="{16DBA750-739B-4568-8378-1BCC06266E1D}" presName="node" presStyleLbl="node1" presStyleIdx="5" presStyleCnt="10">
        <dgm:presLayoutVars>
          <dgm:bulletEnabled val="1"/>
        </dgm:presLayoutVars>
      </dgm:prSet>
      <dgm:spPr>
        <a:prstGeom prst="roundRect">
          <a:avLst/>
        </a:prstGeom>
      </dgm:spPr>
    </dgm:pt>
    <dgm:pt modelId="{6F574C68-45FF-429F-9563-0257AE65989B}" type="pres">
      <dgm:prSet presAssocID="{5E54504D-09F8-4E39-9828-B19A44B7DDC9}" presName="sibTrans" presStyleLbl="sibTrans1D1" presStyleIdx="5" presStyleCnt="9"/>
      <dgm:spPr/>
    </dgm:pt>
    <dgm:pt modelId="{4646ED2D-ECAA-4DE2-8236-D0C2AF8ED05C}" type="pres">
      <dgm:prSet presAssocID="{5E54504D-09F8-4E39-9828-B19A44B7DDC9}" presName="connectorText" presStyleLbl="sibTrans1D1" presStyleIdx="5" presStyleCnt="9"/>
      <dgm:spPr/>
    </dgm:pt>
    <dgm:pt modelId="{C0670C25-7568-4253-BE97-E808E5F43053}" type="pres">
      <dgm:prSet presAssocID="{20E30A7D-ECF1-4D8C-A42B-1B573A190AD4}" presName="node" presStyleLbl="node1" presStyleIdx="6" presStyleCnt="10">
        <dgm:presLayoutVars>
          <dgm:bulletEnabled val="1"/>
        </dgm:presLayoutVars>
      </dgm:prSet>
      <dgm:spPr>
        <a:prstGeom prst="roundRect">
          <a:avLst/>
        </a:prstGeom>
      </dgm:spPr>
    </dgm:pt>
    <dgm:pt modelId="{0ED6D38C-C850-4F38-A5B9-3D94D665BCEC}" type="pres">
      <dgm:prSet presAssocID="{E7989670-39B7-4A5D-B454-883F6F1FE0DD}" presName="sibTrans" presStyleLbl="sibTrans1D1" presStyleIdx="6" presStyleCnt="9"/>
      <dgm:spPr/>
    </dgm:pt>
    <dgm:pt modelId="{28F80756-649C-4CE8-8F4E-3C76C71684F9}" type="pres">
      <dgm:prSet presAssocID="{E7989670-39B7-4A5D-B454-883F6F1FE0DD}" presName="connectorText" presStyleLbl="sibTrans1D1" presStyleIdx="6" presStyleCnt="9"/>
      <dgm:spPr/>
    </dgm:pt>
    <dgm:pt modelId="{243CBEC1-ED09-4E81-AACA-8335291E8998}" type="pres">
      <dgm:prSet presAssocID="{35BE0F77-C91B-4540-8E82-86A4AE9FCBF4}" presName="node" presStyleLbl="node1" presStyleIdx="7" presStyleCnt="10">
        <dgm:presLayoutVars>
          <dgm:bulletEnabled val="1"/>
        </dgm:presLayoutVars>
      </dgm:prSet>
      <dgm:spPr>
        <a:prstGeom prst="roundRect">
          <a:avLst/>
        </a:prstGeom>
      </dgm:spPr>
    </dgm:pt>
    <dgm:pt modelId="{0DCC077C-8FF3-4840-8876-5F8965692350}" type="pres">
      <dgm:prSet presAssocID="{3718B30B-9B89-4290-AFF8-001CEA82171D}" presName="sibTrans" presStyleLbl="sibTrans1D1" presStyleIdx="7" presStyleCnt="9"/>
      <dgm:spPr/>
    </dgm:pt>
    <dgm:pt modelId="{AB38D3E8-7959-4FC5-B4DA-1CB7B35166AD}" type="pres">
      <dgm:prSet presAssocID="{3718B30B-9B89-4290-AFF8-001CEA82171D}" presName="connectorText" presStyleLbl="sibTrans1D1" presStyleIdx="7" presStyleCnt="9"/>
      <dgm:spPr/>
    </dgm:pt>
    <dgm:pt modelId="{6B609F54-E56A-43BC-B557-51DCC61DA540}" type="pres">
      <dgm:prSet presAssocID="{F8854783-18C3-4242-A2FA-47FB397CCA83}" presName="node" presStyleLbl="node1" presStyleIdx="8" presStyleCnt="10">
        <dgm:presLayoutVars>
          <dgm:bulletEnabled val="1"/>
        </dgm:presLayoutVars>
      </dgm:prSet>
      <dgm:spPr>
        <a:prstGeom prst="roundRect">
          <a:avLst/>
        </a:prstGeom>
      </dgm:spPr>
    </dgm:pt>
    <dgm:pt modelId="{877CD7D8-1845-4E21-B5AA-D85D5E85624E}" type="pres">
      <dgm:prSet presAssocID="{1A07277D-2F7F-44E1-B435-E2DCA9C9DAB1}" presName="sibTrans" presStyleLbl="sibTrans1D1" presStyleIdx="8" presStyleCnt="9"/>
      <dgm:spPr/>
    </dgm:pt>
    <dgm:pt modelId="{CAA8A4D6-A74C-4D9A-A746-058B90C569BC}" type="pres">
      <dgm:prSet presAssocID="{1A07277D-2F7F-44E1-B435-E2DCA9C9DAB1}" presName="connectorText" presStyleLbl="sibTrans1D1" presStyleIdx="8" presStyleCnt="9"/>
      <dgm:spPr/>
    </dgm:pt>
    <dgm:pt modelId="{B5EFFF94-055E-4895-87A4-C9D295118069}" type="pres">
      <dgm:prSet presAssocID="{7E3F6F52-351A-4CC5-A404-8B93486489CE}" presName="node" presStyleLbl="node1" presStyleIdx="9" presStyleCnt="10" custScaleX="65446" custScaleY="103523">
        <dgm:presLayoutVars>
          <dgm:bulletEnabled val="1"/>
        </dgm:presLayoutVars>
      </dgm:prSet>
      <dgm:spPr>
        <a:prstGeom prst="ellipse">
          <a:avLst/>
        </a:prstGeom>
      </dgm:spPr>
    </dgm:pt>
  </dgm:ptLst>
  <dgm:cxnLst>
    <dgm:cxn modelId="{517F7802-BAE6-4C08-B698-DA569CF63905}" type="presOf" srcId="{B50E36AB-2D3B-460A-841E-CBA9A0CCF7F4}" destId="{ADDAC253-222D-4E15-B54C-9BD463502DD5}" srcOrd="0" destOrd="0" presId="urn:microsoft.com/office/officeart/2005/8/layout/bProcess3"/>
    <dgm:cxn modelId="{50B2340A-88EC-4865-AB23-DCDE3DFE3B34}" type="presOf" srcId="{E7F018D9-47D8-4096-8334-54E5A41EEA8F}" destId="{34A5572A-9744-462E-AD63-FCBA88DBC21B}" srcOrd="0" destOrd="0" presId="urn:microsoft.com/office/officeart/2005/8/layout/bProcess3"/>
    <dgm:cxn modelId="{B5DC5C0E-03FB-4D48-A0B9-FC2CB2517BA8}" srcId="{7C84E39B-C4E6-49BE-8063-AECA467FE9DE}" destId="{BDBBE435-9C0B-41FD-8B27-CA3F3EAFD097}" srcOrd="2" destOrd="0" parTransId="{E47A945A-5C83-4720-ACE7-966511EBC503}" sibTransId="{4141CA20-2C37-477C-A89A-DDD724EFA8AD}"/>
    <dgm:cxn modelId="{C7921D11-B0A5-4334-9A04-EC211E83D299}" type="presOf" srcId="{5E54504D-09F8-4E39-9828-B19A44B7DDC9}" destId="{4646ED2D-ECAA-4DE2-8236-D0C2AF8ED05C}" srcOrd="1" destOrd="0" presId="urn:microsoft.com/office/officeart/2005/8/layout/bProcess3"/>
    <dgm:cxn modelId="{96E41119-3E54-4AA3-AAC5-77498C0F61C6}" type="presOf" srcId="{3718B30B-9B89-4290-AFF8-001CEA82171D}" destId="{AB38D3E8-7959-4FC5-B4DA-1CB7B35166AD}" srcOrd="1" destOrd="0" presId="urn:microsoft.com/office/officeart/2005/8/layout/bProcess3"/>
    <dgm:cxn modelId="{42B31D19-9933-436B-936B-0CDB64864CD5}" type="presOf" srcId="{BDBBE435-9C0B-41FD-8B27-CA3F3EAFD097}" destId="{37CCDDE7-655B-4604-93DB-57E6096A2F78}" srcOrd="0" destOrd="0" presId="urn:microsoft.com/office/officeart/2005/8/layout/bProcess3"/>
    <dgm:cxn modelId="{C9E6452A-D860-4D80-AFF1-CE9730FC6E57}" type="presOf" srcId="{20E30A7D-ECF1-4D8C-A42B-1B573A190AD4}" destId="{C0670C25-7568-4253-BE97-E808E5F43053}" srcOrd="0" destOrd="0" presId="urn:microsoft.com/office/officeart/2005/8/layout/bProcess3"/>
    <dgm:cxn modelId="{933D532C-533B-44A8-9BBB-6C6B0E459AD0}" type="presOf" srcId="{3718B30B-9B89-4290-AFF8-001CEA82171D}" destId="{0DCC077C-8FF3-4840-8876-5F8965692350}" srcOrd="0" destOrd="0" presId="urn:microsoft.com/office/officeart/2005/8/layout/bProcess3"/>
    <dgm:cxn modelId="{39EEA02D-30D9-41F8-9FF2-DCB8CC1214EC}" type="presOf" srcId="{4C85F85D-459D-46F9-A459-8E89AA0D5921}" destId="{18197CAE-D07C-4BC9-B174-002363859DBA}" srcOrd="1" destOrd="0" presId="urn:microsoft.com/office/officeart/2005/8/layout/bProcess3"/>
    <dgm:cxn modelId="{62BA8330-0B4A-4806-8A1F-92FBF384650B}" type="presOf" srcId="{6D87CCA7-3196-422E-B505-6CEBED2661E0}" destId="{B74949B5-C9AC-4FD6-A3BF-FA73EB49B18E}" srcOrd="1" destOrd="0" presId="urn:microsoft.com/office/officeart/2005/8/layout/bProcess3"/>
    <dgm:cxn modelId="{4F8B243A-2B65-4870-84D3-BF16743FAB3D}" type="presOf" srcId="{4141CA20-2C37-477C-A89A-DDD724EFA8AD}" destId="{B00208E9-90BF-4028-823D-9D5332211825}" srcOrd="1" destOrd="0" presId="urn:microsoft.com/office/officeart/2005/8/layout/bProcess3"/>
    <dgm:cxn modelId="{157C373B-AD40-44AF-82F3-72B1E44A6A32}" srcId="{7C84E39B-C4E6-49BE-8063-AECA467FE9DE}" destId="{5169E856-AEC3-40C8-8511-332F8B71B6F0}" srcOrd="4" destOrd="0" parTransId="{B1E1B363-0402-4912-8CDD-C83649F8334E}" sibTransId="{7BFA6598-2B61-4DDD-BA0C-43B5689E32B1}"/>
    <dgm:cxn modelId="{13F05944-D7C9-495E-A8BE-FF4CB5F8FE13}" srcId="{7C84E39B-C4E6-49BE-8063-AECA467FE9DE}" destId="{7E3F6F52-351A-4CC5-A404-8B93486489CE}" srcOrd="9" destOrd="0" parTransId="{E200802F-F3FD-488C-A845-B2F0F020D26B}" sibTransId="{72D73978-E304-423D-905C-50A206A92267}"/>
    <dgm:cxn modelId="{A795CE47-2B97-4438-97A5-F01C8642011C}" type="presOf" srcId="{3DF35545-1A9C-47D1-A66F-0574B6CB559A}" destId="{FB41A29B-F6DD-46FE-B182-98360FADADB9}" srcOrd="0" destOrd="0" presId="urn:microsoft.com/office/officeart/2005/8/layout/bProcess3"/>
    <dgm:cxn modelId="{F9641648-9DFF-4517-B224-4450794F4C5B}" srcId="{7C84E39B-C4E6-49BE-8063-AECA467FE9DE}" destId="{3DF35545-1A9C-47D1-A66F-0574B6CB559A}" srcOrd="1" destOrd="0" parTransId="{2A98221D-F4BB-4A3E-A411-D43ACE1AAC14}" sibTransId="{4C85F85D-459D-46F9-A459-8E89AA0D5921}"/>
    <dgm:cxn modelId="{28CAD46A-A017-4C01-85D0-23794E9B26A1}" type="presOf" srcId="{4141CA20-2C37-477C-A89A-DDD724EFA8AD}" destId="{B613655E-6634-4BE2-91A0-3E525E643F46}" srcOrd="0" destOrd="0" presId="urn:microsoft.com/office/officeart/2005/8/layout/bProcess3"/>
    <dgm:cxn modelId="{4F2DA770-785F-40D9-8E4B-C5F91AC105D6}" type="presOf" srcId="{5169E856-AEC3-40C8-8511-332F8B71B6F0}" destId="{F771D745-0C88-4E91-8D5C-8559976808D5}" srcOrd="0" destOrd="0" presId="urn:microsoft.com/office/officeart/2005/8/layout/bProcess3"/>
    <dgm:cxn modelId="{E1746571-1FB0-4D40-A53E-53827540B95C}" type="presOf" srcId="{7BFA6598-2B61-4DDD-BA0C-43B5689E32B1}" destId="{FF78B0D6-327C-4A84-B317-176A849FB4CF}" srcOrd="1" destOrd="0" presId="urn:microsoft.com/office/officeart/2005/8/layout/bProcess3"/>
    <dgm:cxn modelId="{8A0F4F71-0B38-48AE-A0D6-AC6EC8A48436}" type="presOf" srcId="{6D87CCA7-3196-422E-B505-6CEBED2661E0}" destId="{CD744321-85A3-4C01-9203-657F131D0618}" srcOrd="0" destOrd="0" presId="urn:microsoft.com/office/officeart/2005/8/layout/bProcess3"/>
    <dgm:cxn modelId="{644CC383-605D-4F41-B535-73D8E0840379}" type="presOf" srcId="{1D76E317-14A1-4D12-99A5-EF2206C65014}" destId="{04E67280-A91F-4F25-8965-D90DF6732B76}" srcOrd="0" destOrd="0" presId="urn:microsoft.com/office/officeart/2005/8/layout/bProcess3"/>
    <dgm:cxn modelId="{1CCFB190-6D61-4DFE-B153-E0C792330A08}" srcId="{7C84E39B-C4E6-49BE-8063-AECA467FE9DE}" destId="{16DBA750-739B-4568-8378-1BCC06266E1D}" srcOrd="5" destOrd="0" parTransId="{35BCC803-0285-4920-A584-761A4F4A1ADE}" sibTransId="{5E54504D-09F8-4E39-9828-B19A44B7DDC9}"/>
    <dgm:cxn modelId="{649C1894-AF04-4366-A8DC-601D9BF57C4A}" type="presOf" srcId="{35BE0F77-C91B-4540-8E82-86A4AE9FCBF4}" destId="{243CBEC1-ED09-4E81-AACA-8335291E8998}" srcOrd="0" destOrd="0" presId="urn:microsoft.com/office/officeart/2005/8/layout/bProcess3"/>
    <dgm:cxn modelId="{5778169B-F894-455F-8B39-0C4D0807E74C}" srcId="{7C84E39B-C4E6-49BE-8063-AECA467FE9DE}" destId="{E7F018D9-47D8-4096-8334-54E5A41EEA8F}" srcOrd="0" destOrd="0" parTransId="{9538307D-FD09-4E4E-9690-077E258C4E23}" sibTransId="{6D87CCA7-3196-422E-B505-6CEBED2661E0}"/>
    <dgm:cxn modelId="{EA8BE0A7-E1C4-432E-A2AD-93F7194642AA}" type="presOf" srcId="{7BFA6598-2B61-4DDD-BA0C-43B5689E32B1}" destId="{9B883F78-A928-4F4D-B32D-AAAD643E03B6}" srcOrd="0" destOrd="0" presId="urn:microsoft.com/office/officeart/2005/8/layout/bProcess3"/>
    <dgm:cxn modelId="{372525AB-1717-4E91-A77F-7783C7953B03}" type="presOf" srcId="{5E54504D-09F8-4E39-9828-B19A44B7DDC9}" destId="{6F574C68-45FF-429F-9563-0257AE65989B}" srcOrd="0" destOrd="0" presId="urn:microsoft.com/office/officeart/2005/8/layout/bProcess3"/>
    <dgm:cxn modelId="{969C25B2-E5A8-4F20-A8D2-6A1EEA82F565}" type="presOf" srcId="{16DBA750-739B-4568-8378-1BCC06266E1D}" destId="{3E2586F6-9906-4DE2-86C2-D2CE18AF816F}" srcOrd="0" destOrd="0" presId="urn:microsoft.com/office/officeart/2005/8/layout/bProcess3"/>
    <dgm:cxn modelId="{60F508B6-B5AD-4594-8870-EB01E217AAAB}" type="presOf" srcId="{7E3F6F52-351A-4CC5-A404-8B93486489CE}" destId="{B5EFFF94-055E-4895-87A4-C9D295118069}" srcOrd="0" destOrd="0" presId="urn:microsoft.com/office/officeart/2005/8/layout/bProcess3"/>
    <dgm:cxn modelId="{03BA8CBD-BC79-450A-8313-9729DCF40456}" type="presOf" srcId="{4C85F85D-459D-46F9-A459-8E89AA0D5921}" destId="{5EDFC892-0CAD-4EAA-9B95-3658B6B300E4}" srcOrd="0" destOrd="0" presId="urn:microsoft.com/office/officeart/2005/8/layout/bProcess3"/>
    <dgm:cxn modelId="{B00430C1-334E-42DA-8190-33CFED706E83}" srcId="{7C84E39B-C4E6-49BE-8063-AECA467FE9DE}" destId="{35BE0F77-C91B-4540-8E82-86A4AE9FCBF4}" srcOrd="7" destOrd="0" parTransId="{C07E55A3-B1B4-480A-BD68-58359B169553}" sibTransId="{3718B30B-9B89-4290-AFF8-001CEA82171D}"/>
    <dgm:cxn modelId="{C1D500C6-7B63-40EC-919B-A5EDE933A0CA}" type="presOf" srcId="{7C84E39B-C4E6-49BE-8063-AECA467FE9DE}" destId="{29FDA218-9D0A-41B9-9CDA-E768A134EFA7}" srcOrd="0" destOrd="0" presId="urn:microsoft.com/office/officeart/2005/8/layout/bProcess3"/>
    <dgm:cxn modelId="{F56124C6-034D-4860-A965-67D6E1094D90}" type="presOf" srcId="{1D76E317-14A1-4D12-99A5-EF2206C65014}" destId="{1CD0CAF9-0160-45E4-B452-2B1ABF4ECEB1}" srcOrd="1" destOrd="0" presId="urn:microsoft.com/office/officeart/2005/8/layout/bProcess3"/>
    <dgm:cxn modelId="{51C2BFC9-6291-4EBC-AAAD-1F53F137CDA8}" srcId="{7C84E39B-C4E6-49BE-8063-AECA467FE9DE}" destId="{B50E36AB-2D3B-460A-841E-CBA9A0CCF7F4}" srcOrd="3" destOrd="0" parTransId="{52D144C7-9CAB-4A7E-926D-B555C8874D38}" sibTransId="{1D76E317-14A1-4D12-99A5-EF2206C65014}"/>
    <dgm:cxn modelId="{6DB5A7CE-53D6-4E73-AFF5-887A4156E43A}" type="presOf" srcId="{1A07277D-2F7F-44E1-B435-E2DCA9C9DAB1}" destId="{CAA8A4D6-A74C-4D9A-A746-058B90C569BC}" srcOrd="1" destOrd="0" presId="urn:microsoft.com/office/officeart/2005/8/layout/bProcess3"/>
    <dgm:cxn modelId="{271621D3-023F-49C5-9AB9-9DA898D7CCD4}" type="presOf" srcId="{F8854783-18C3-4242-A2FA-47FB397CCA83}" destId="{6B609F54-E56A-43BC-B557-51DCC61DA540}" srcOrd="0" destOrd="0" presId="urn:microsoft.com/office/officeart/2005/8/layout/bProcess3"/>
    <dgm:cxn modelId="{95958DE0-D6DA-4A49-8774-8A23AA8B7127}" srcId="{7C84E39B-C4E6-49BE-8063-AECA467FE9DE}" destId="{F8854783-18C3-4242-A2FA-47FB397CCA83}" srcOrd="8" destOrd="0" parTransId="{CDE8D346-3F69-48E4-8873-64E6A598F77D}" sibTransId="{1A07277D-2F7F-44E1-B435-E2DCA9C9DAB1}"/>
    <dgm:cxn modelId="{90B7C6F5-832F-4207-9B89-9286FD193579}" type="presOf" srcId="{E7989670-39B7-4A5D-B454-883F6F1FE0DD}" destId="{0ED6D38C-C850-4F38-A5B9-3D94D665BCEC}" srcOrd="0" destOrd="0" presId="urn:microsoft.com/office/officeart/2005/8/layout/bProcess3"/>
    <dgm:cxn modelId="{23254FF6-AF67-4498-8072-4CBC4A874A4A}" srcId="{7C84E39B-C4E6-49BE-8063-AECA467FE9DE}" destId="{20E30A7D-ECF1-4D8C-A42B-1B573A190AD4}" srcOrd="6" destOrd="0" parTransId="{26238FE3-F286-46DE-86B4-3726D9E8CF30}" sibTransId="{E7989670-39B7-4A5D-B454-883F6F1FE0DD}"/>
    <dgm:cxn modelId="{CD8AD1F7-B360-435F-9B94-EBC6D78B9E4A}" type="presOf" srcId="{E7989670-39B7-4A5D-B454-883F6F1FE0DD}" destId="{28F80756-649C-4CE8-8F4E-3C76C71684F9}" srcOrd="1" destOrd="0" presId="urn:microsoft.com/office/officeart/2005/8/layout/bProcess3"/>
    <dgm:cxn modelId="{F7603BF8-6319-408E-8A86-8CF0BDBF69E7}" type="presOf" srcId="{1A07277D-2F7F-44E1-B435-E2DCA9C9DAB1}" destId="{877CD7D8-1845-4E21-B5AA-D85D5E85624E}" srcOrd="0" destOrd="0" presId="urn:microsoft.com/office/officeart/2005/8/layout/bProcess3"/>
    <dgm:cxn modelId="{B1455F71-1419-4B87-8112-17AC9E1E2024}" type="presParOf" srcId="{29FDA218-9D0A-41B9-9CDA-E768A134EFA7}" destId="{34A5572A-9744-462E-AD63-FCBA88DBC21B}" srcOrd="0" destOrd="0" presId="urn:microsoft.com/office/officeart/2005/8/layout/bProcess3"/>
    <dgm:cxn modelId="{DC9C8E0F-28C9-46B2-8F7E-4103DD6E1274}" type="presParOf" srcId="{29FDA218-9D0A-41B9-9CDA-E768A134EFA7}" destId="{CD744321-85A3-4C01-9203-657F131D0618}" srcOrd="1" destOrd="0" presId="urn:microsoft.com/office/officeart/2005/8/layout/bProcess3"/>
    <dgm:cxn modelId="{49D9B4DD-9B0D-47B0-BFEC-DD5723C818D1}" type="presParOf" srcId="{CD744321-85A3-4C01-9203-657F131D0618}" destId="{B74949B5-C9AC-4FD6-A3BF-FA73EB49B18E}" srcOrd="0" destOrd="0" presId="urn:microsoft.com/office/officeart/2005/8/layout/bProcess3"/>
    <dgm:cxn modelId="{51A13F09-233E-4265-A659-F86D7CFFC7DC}" type="presParOf" srcId="{29FDA218-9D0A-41B9-9CDA-E768A134EFA7}" destId="{FB41A29B-F6DD-46FE-B182-98360FADADB9}" srcOrd="2" destOrd="0" presId="urn:microsoft.com/office/officeart/2005/8/layout/bProcess3"/>
    <dgm:cxn modelId="{04D12122-7457-4266-9626-DAD4CE51D751}" type="presParOf" srcId="{29FDA218-9D0A-41B9-9CDA-E768A134EFA7}" destId="{5EDFC892-0CAD-4EAA-9B95-3658B6B300E4}" srcOrd="3" destOrd="0" presId="urn:microsoft.com/office/officeart/2005/8/layout/bProcess3"/>
    <dgm:cxn modelId="{0463DD58-841A-4A29-A23C-03DB1935571A}" type="presParOf" srcId="{5EDFC892-0CAD-4EAA-9B95-3658B6B300E4}" destId="{18197CAE-D07C-4BC9-B174-002363859DBA}" srcOrd="0" destOrd="0" presId="urn:microsoft.com/office/officeart/2005/8/layout/bProcess3"/>
    <dgm:cxn modelId="{54060BC3-2841-47D5-8E61-E92CC5467110}" type="presParOf" srcId="{29FDA218-9D0A-41B9-9CDA-E768A134EFA7}" destId="{37CCDDE7-655B-4604-93DB-57E6096A2F78}" srcOrd="4" destOrd="0" presId="urn:microsoft.com/office/officeart/2005/8/layout/bProcess3"/>
    <dgm:cxn modelId="{E1108564-CE7D-4913-97CC-6AFEC62FF6A5}" type="presParOf" srcId="{29FDA218-9D0A-41B9-9CDA-E768A134EFA7}" destId="{B613655E-6634-4BE2-91A0-3E525E643F46}" srcOrd="5" destOrd="0" presId="urn:microsoft.com/office/officeart/2005/8/layout/bProcess3"/>
    <dgm:cxn modelId="{ADFA6C74-0CED-439F-BF6D-40219590569B}" type="presParOf" srcId="{B613655E-6634-4BE2-91A0-3E525E643F46}" destId="{B00208E9-90BF-4028-823D-9D5332211825}" srcOrd="0" destOrd="0" presId="urn:microsoft.com/office/officeart/2005/8/layout/bProcess3"/>
    <dgm:cxn modelId="{26510A80-6BC6-4FAD-B397-C246F7E19334}" type="presParOf" srcId="{29FDA218-9D0A-41B9-9CDA-E768A134EFA7}" destId="{ADDAC253-222D-4E15-B54C-9BD463502DD5}" srcOrd="6" destOrd="0" presId="urn:microsoft.com/office/officeart/2005/8/layout/bProcess3"/>
    <dgm:cxn modelId="{F150213B-CD42-422C-8BE2-4F9F5256738E}" type="presParOf" srcId="{29FDA218-9D0A-41B9-9CDA-E768A134EFA7}" destId="{04E67280-A91F-4F25-8965-D90DF6732B76}" srcOrd="7" destOrd="0" presId="urn:microsoft.com/office/officeart/2005/8/layout/bProcess3"/>
    <dgm:cxn modelId="{54DC9C2F-9302-419A-9678-9D39571D5943}" type="presParOf" srcId="{04E67280-A91F-4F25-8965-D90DF6732B76}" destId="{1CD0CAF9-0160-45E4-B452-2B1ABF4ECEB1}" srcOrd="0" destOrd="0" presId="urn:microsoft.com/office/officeart/2005/8/layout/bProcess3"/>
    <dgm:cxn modelId="{6B22131B-058A-4232-ADF3-D814DA79C401}" type="presParOf" srcId="{29FDA218-9D0A-41B9-9CDA-E768A134EFA7}" destId="{F771D745-0C88-4E91-8D5C-8559976808D5}" srcOrd="8" destOrd="0" presId="urn:microsoft.com/office/officeart/2005/8/layout/bProcess3"/>
    <dgm:cxn modelId="{682C9EB7-DA0C-4F8B-919D-0B78924C0001}" type="presParOf" srcId="{29FDA218-9D0A-41B9-9CDA-E768A134EFA7}" destId="{9B883F78-A928-4F4D-B32D-AAAD643E03B6}" srcOrd="9" destOrd="0" presId="urn:microsoft.com/office/officeart/2005/8/layout/bProcess3"/>
    <dgm:cxn modelId="{DDE50EE4-82B0-490B-ABE7-1852FE51AED0}" type="presParOf" srcId="{9B883F78-A928-4F4D-B32D-AAAD643E03B6}" destId="{FF78B0D6-327C-4A84-B317-176A849FB4CF}" srcOrd="0" destOrd="0" presId="urn:microsoft.com/office/officeart/2005/8/layout/bProcess3"/>
    <dgm:cxn modelId="{444A8DFE-DD73-40F2-91F1-D419E4C0BCF3}" type="presParOf" srcId="{29FDA218-9D0A-41B9-9CDA-E768A134EFA7}" destId="{3E2586F6-9906-4DE2-86C2-D2CE18AF816F}" srcOrd="10" destOrd="0" presId="urn:microsoft.com/office/officeart/2005/8/layout/bProcess3"/>
    <dgm:cxn modelId="{AD970826-9203-4D70-B29D-B9E6186ADCF8}" type="presParOf" srcId="{29FDA218-9D0A-41B9-9CDA-E768A134EFA7}" destId="{6F574C68-45FF-429F-9563-0257AE65989B}" srcOrd="11" destOrd="0" presId="urn:microsoft.com/office/officeart/2005/8/layout/bProcess3"/>
    <dgm:cxn modelId="{C0FD6452-0935-4AEE-AD98-26C4E244B995}" type="presParOf" srcId="{6F574C68-45FF-429F-9563-0257AE65989B}" destId="{4646ED2D-ECAA-4DE2-8236-D0C2AF8ED05C}" srcOrd="0" destOrd="0" presId="urn:microsoft.com/office/officeart/2005/8/layout/bProcess3"/>
    <dgm:cxn modelId="{2828AEC0-F804-491D-B70C-0725B4285972}" type="presParOf" srcId="{29FDA218-9D0A-41B9-9CDA-E768A134EFA7}" destId="{C0670C25-7568-4253-BE97-E808E5F43053}" srcOrd="12" destOrd="0" presId="urn:microsoft.com/office/officeart/2005/8/layout/bProcess3"/>
    <dgm:cxn modelId="{030D4051-993F-446B-ACA6-A3FB871CE2D0}" type="presParOf" srcId="{29FDA218-9D0A-41B9-9CDA-E768A134EFA7}" destId="{0ED6D38C-C850-4F38-A5B9-3D94D665BCEC}" srcOrd="13" destOrd="0" presId="urn:microsoft.com/office/officeart/2005/8/layout/bProcess3"/>
    <dgm:cxn modelId="{20B2F81D-A891-41B7-8A03-D8ABA03ADE3E}" type="presParOf" srcId="{0ED6D38C-C850-4F38-A5B9-3D94D665BCEC}" destId="{28F80756-649C-4CE8-8F4E-3C76C71684F9}" srcOrd="0" destOrd="0" presId="urn:microsoft.com/office/officeart/2005/8/layout/bProcess3"/>
    <dgm:cxn modelId="{5DB81A8E-C178-4B17-B220-C65B183B0109}" type="presParOf" srcId="{29FDA218-9D0A-41B9-9CDA-E768A134EFA7}" destId="{243CBEC1-ED09-4E81-AACA-8335291E8998}" srcOrd="14" destOrd="0" presId="urn:microsoft.com/office/officeart/2005/8/layout/bProcess3"/>
    <dgm:cxn modelId="{3A78759E-A8BF-4ACE-B0CB-9479D88452B2}" type="presParOf" srcId="{29FDA218-9D0A-41B9-9CDA-E768A134EFA7}" destId="{0DCC077C-8FF3-4840-8876-5F8965692350}" srcOrd="15" destOrd="0" presId="urn:microsoft.com/office/officeart/2005/8/layout/bProcess3"/>
    <dgm:cxn modelId="{E033C329-D116-40C1-9422-E533E6F1062F}" type="presParOf" srcId="{0DCC077C-8FF3-4840-8876-5F8965692350}" destId="{AB38D3E8-7959-4FC5-B4DA-1CB7B35166AD}" srcOrd="0" destOrd="0" presId="urn:microsoft.com/office/officeart/2005/8/layout/bProcess3"/>
    <dgm:cxn modelId="{E2266CDE-40E0-46AA-8D6A-48AC3E183DB7}" type="presParOf" srcId="{29FDA218-9D0A-41B9-9CDA-E768A134EFA7}" destId="{6B609F54-E56A-43BC-B557-51DCC61DA540}" srcOrd="16" destOrd="0" presId="urn:microsoft.com/office/officeart/2005/8/layout/bProcess3"/>
    <dgm:cxn modelId="{6FEA84E3-C67C-4DAA-925D-F0487108C45D}" type="presParOf" srcId="{29FDA218-9D0A-41B9-9CDA-E768A134EFA7}" destId="{877CD7D8-1845-4E21-B5AA-D85D5E85624E}" srcOrd="17" destOrd="0" presId="urn:microsoft.com/office/officeart/2005/8/layout/bProcess3"/>
    <dgm:cxn modelId="{A4C48C81-5A1D-4E3A-BFDE-202CB14F8445}" type="presParOf" srcId="{877CD7D8-1845-4E21-B5AA-D85D5E85624E}" destId="{CAA8A4D6-A74C-4D9A-A746-058B90C569BC}" srcOrd="0" destOrd="0" presId="urn:microsoft.com/office/officeart/2005/8/layout/bProcess3"/>
    <dgm:cxn modelId="{6FB988BD-8CE4-4ADA-B4D1-6B8914D89717}" type="presParOf" srcId="{29FDA218-9D0A-41B9-9CDA-E768A134EFA7}" destId="{B5EFFF94-055E-4895-87A4-C9D295118069}" srcOrd="18"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44321-85A3-4C01-9203-657F131D0618}">
      <dsp:nvSpPr>
        <dsp:cNvPr id="0" name=""/>
        <dsp:cNvSpPr/>
      </dsp:nvSpPr>
      <dsp:spPr>
        <a:xfrm>
          <a:off x="1877527" y="878404"/>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67160" y="921967"/>
        <a:ext cx="21571" cy="4314"/>
      </dsp:txXfrm>
    </dsp:sp>
    <dsp:sp modelId="{34A5572A-9744-462E-AD63-FCBA88DBC21B}">
      <dsp:nvSpPr>
        <dsp:cNvPr id="0" name=""/>
        <dsp:cNvSpPr/>
      </dsp:nvSpPr>
      <dsp:spPr>
        <a:xfrm>
          <a:off x="3503" y="361377"/>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collection</a:t>
          </a:r>
          <a:endParaRPr lang="en-IN" sz="1700" kern="1200" dirty="0"/>
        </a:p>
      </dsp:txBody>
      <dsp:txXfrm>
        <a:off x="58445" y="416319"/>
        <a:ext cx="1765939" cy="1015610"/>
      </dsp:txXfrm>
    </dsp:sp>
    <dsp:sp modelId="{5EDFC892-0CAD-4EAA-9B95-3658B6B300E4}">
      <dsp:nvSpPr>
        <dsp:cNvPr id="0" name=""/>
        <dsp:cNvSpPr/>
      </dsp:nvSpPr>
      <dsp:spPr>
        <a:xfrm>
          <a:off x="4184790" y="878404"/>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4424" y="921967"/>
        <a:ext cx="21571" cy="4314"/>
      </dsp:txXfrm>
    </dsp:sp>
    <dsp:sp modelId="{FB41A29B-F6DD-46FE-B182-98360FADADB9}">
      <dsp:nvSpPr>
        <dsp:cNvPr id="0" name=""/>
        <dsp:cNvSpPr/>
      </dsp:nvSpPr>
      <dsp:spPr>
        <a:xfrm>
          <a:off x="2310766" y="361377"/>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cleanup</a:t>
          </a:r>
          <a:endParaRPr lang="en-IN" sz="1700" kern="1200" dirty="0"/>
        </a:p>
      </dsp:txBody>
      <dsp:txXfrm>
        <a:off x="2365708" y="416319"/>
        <a:ext cx="1765939" cy="1015610"/>
      </dsp:txXfrm>
    </dsp:sp>
    <dsp:sp modelId="{B613655E-6634-4BE2-91A0-3E525E643F46}">
      <dsp:nvSpPr>
        <dsp:cNvPr id="0" name=""/>
        <dsp:cNvSpPr/>
      </dsp:nvSpPr>
      <dsp:spPr>
        <a:xfrm>
          <a:off x="941415" y="1485071"/>
          <a:ext cx="4614526" cy="400839"/>
        </a:xfrm>
        <a:custGeom>
          <a:avLst/>
          <a:gdLst/>
          <a:ahLst/>
          <a:cxnLst/>
          <a:rect l="0" t="0" r="0" b="0"/>
          <a:pathLst>
            <a:path>
              <a:moveTo>
                <a:pt x="4614526" y="0"/>
              </a:moveTo>
              <a:lnTo>
                <a:pt x="4614526" y="217519"/>
              </a:lnTo>
              <a:lnTo>
                <a:pt x="0" y="217519"/>
              </a:lnTo>
              <a:lnTo>
                <a:pt x="0" y="400839"/>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32812" y="1683334"/>
        <a:ext cx="231732" cy="4314"/>
      </dsp:txXfrm>
    </dsp:sp>
    <dsp:sp modelId="{37CCDDE7-655B-4604-93DB-57E6096A2F78}">
      <dsp:nvSpPr>
        <dsp:cNvPr id="0" name=""/>
        <dsp:cNvSpPr/>
      </dsp:nvSpPr>
      <dsp:spPr>
        <a:xfrm>
          <a:off x="4618029" y="361377"/>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Analysis &amp; visualization</a:t>
          </a:r>
          <a:endParaRPr lang="en-IN" sz="1700" kern="1200" dirty="0"/>
        </a:p>
      </dsp:txBody>
      <dsp:txXfrm>
        <a:off x="4672971" y="416319"/>
        <a:ext cx="1765939" cy="1015610"/>
      </dsp:txXfrm>
    </dsp:sp>
    <dsp:sp modelId="{04E67280-A91F-4F25-8965-D90DF6732B76}">
      <dsp:nvSpPr>
        <dsp:cNvPr id="0" name=""/>
        <dsp:cNvSpPr/>
      </dsp:nvSpPr>
      <dsp:spPr>
        <a:xfrm>
          <a:off x="1877527" y="2435338"/>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67160" y="2478901"/>
        <a:ext cx="21571" cy="4314"/>
      </dsp:txXfrm>
    </dsp:sp>
    <dsp:sp modelId="{ADDAC253-222D-4E15-B54C-9BD463502DD5}">
      <dsp:nvSpPr>
        <dsp:cNvPr id="0" name=""/>
        <dsp:cNvSpPr/>
      </dsp:nvSpPr>
      <dsp:spPr>
        <a:xfrm>
          <a:off x="3503" y="1918311"/>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 &amp; labeling</a:t>
          </a:r>
          <a:endParaRPr lang="en-IN" sz="1700" kern="1200" dirty="0"/>
        </a:p>
      </dsp:txBody>
      <dsp:txXfrm>
        <a:off x="58445" y="1973253"/>
        <a:ext cx="1765939" cy="1015610"/>
      </dsp:txXfrm>
    </dsp:sp>
    <dsp:sp modelId="{9B883F78-A928-4F4D-B32D-AAAD643E03B6}">
      <dsp:nvSpPr>
        <dsp:cNvPr id="0" name=""/>
        <dsp:cNvSpPr/>
      </dsp:nvSpPr>
      <dsp:spPr>
        <a:xfrm>
          <a:off x="4184790" y="2435338"/>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4424" y="2478901"/>
        <a:ext cx="21571" cy="4314"/>
      </dsp:txXfrm>
    </dsp:sp>
    <dsp:sp modelId="{F771D745-0C88-4E91-8D5C-8559976808D5}">
      <dsp:nvSpPr>
        <dsp:cNvPr id="0" name=""/>
        <dsp:cNvSpPr/>
      </dsp:nvSpPr>
      <dsp:spPr>
        <a:xfrm>
          <a:off x="2310766" y="1918311"/>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Splitting data into training &amp; testing set</a:t>
          </a:r>
          <a:endParaRPr lang="en-IN" sz="1700" kern="1200" dirty="0"/>
        </a:p>
      </dsp:txBody>
      <dsp:txXfrm>
        <a:off x="2365708" y="1973253"/>
        <a:ext cx="1765939" cy="1015610"/>
      </dsp:txXfrm>
    </dsp:sp>
    <dsp:sp modelId="{6F574C68-45FF-429F-9563-0257AE65989B}">
      <dsp:nvSpPr>
        <dsp:cNvPr id="0" name=""/>
        <dsp:cNvSpPr/>
      </dsp:nvSpPr>
      <dsp:spPr>
        <a:xfrm>
          <a:off x="941415" y="3042005"/>
          <a:ext cx="4614526" cy="420665"/>
        </a:xfrm>
        <a:custGeom>
          <a:avLst/>
          <a:gdLst/>
          <a:ahLst/>
          <a:cxnLst/>
          <a:rect l="0" t="0" r="0" b="0"/>
          <a:pathLst>
            <a:path>
              <a:moveTo>
                <a:pt x="4614526" y="0"/>
              </a:moveTo>
              <a:lnTo>
                <a:pt x="4614526" y="227432"/>
              </a:lnTo>
              <a:lnTo>
                <a:pt x="0" y="227432"/>
              </a:lnTo>
              <a:lnTo>
                <a:pt x="0" y="42066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highlight>
              <a:srgbClr val="00FF00"/>
            </a:highlight>
          </a:endParaRPr>
        </a:p>
      </dsp:txBody>
      <dsp:txXfrm>
        <a:off x="3132764" y="3250180"/>
        <a:ext cx="231826" cy="4314"/>
      </dsp:txXfrm>
    </dsp:sp>
    <dsp:sp modelId="{3E2586F6-9906-4DE2-86C2-D2CE18AF816F}">
      <dsp:nvSpPr>
        <dsp:cNvPr id="0" name=""/>
        <dsp:cNvSpPr/>
      </dsp:nvSpPr>
      <dsp:spPr>
        <a:xfrm>
          <a:off x="4618029" y="1918311"/>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Build the model</a:t>
          </a:r>
          <a:endParaRPr lang="en-IN" sz="1700" kern="1200" dirty="0"/>
        </a:p>
      </dsp:txBody>
      <dsp:txXfrm>
        <a:off x="4672971" y="1973253"/>
        <a:ext cx="1765939" cy="1015610"/>
      </dsp:txXfrm>
    </dsp:sp>
    <dsp:sp modelId="{0ED6D38C-C850-4F38-A5B9-3D94D665BCEC}">
      <dsp:nvSpPr>
        <dsp:cNvPr id="0" name=""/>
        <dsp:cNvSpPr/>
      </dsp:nvSpPr>
      <dsp:spPr>
        <a:xfrm>
          <a:off x="1877527" y="4012097"/>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67160" y="4055660"/>
        <a:ext cx="21571" cy="4314"/>
      </dsp:txXfrm>
    </dsp:sp>
    <dsp:sp modelId="{C0670C25-7568-4253-BE97-E808E5F43053}">
      <dsp:nvSpPr>
        <dsp:cNvPr id="0" name=""/>
        <dsp:cNvSpPr/>
      </dsp:nvSpPr>
      <dsp:spPr>
        <a:xfrm>
          <a:off x="3503" y="3495070"/>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Train the model</a:t>
          </a:r>
          <a:endParaRPr lang="en-IN" sz="1700" kern="1200" dirty="0"/>
        </a:p>
      </dsp:txBody>
      <dsp:txXfrm>
        <a:off x="58445" y="3550012"/>
        <a:ext cx="1765939" cy="1015610"/>
      </dsp:txXfrm>
    </dsp:sp>
    <dsp:sp modelId="{0DCC077C-8FF3-4840-8876-5F8965692350}">
      <dsp:nvSpPr>
        <dsp:cNvPr id="0" name=""/>
        <dsp:cNvSpPr/>
      </dsp:nvSpPr>
      <dsp:spPr>
        <a:xfrm>
          <a:off x="4184790" y="4012097"/>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4424" y="4055660"/>
        <a:ext cx="21571" cy="4314"/>
      </dsp:txXfrm>
    </dsp:sp>
    <dsp:sp modelId="{243CBEC1-ED09-4E81-AACA-8335291E8998}">
      <dsp:nvSpPr>
        <dsp:cNvPr id="0" name=""/>
        <dsp:cNvSpPr/>
      </dsp:nvSpPr>
      <dsp:spPr>
        <a:xfrm>
          <a:off x="2310766" y="3495070"/>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Testing the model</a:t>
          </a:r>
          <a:endParaRPr lang="en-IN" sz="1700" kern="1200" dirty="0"/>
        </a:p>
      </dsp:txBody>
      <dsp:txXfrm>
        <a:off x="2365708" y="3550012"/>
        <a:ext cx="1765939" cy="1015610"/>
      </dsp:txXfrm>
    </dsp:sp>
    <dsp:sp modelId="{877CD7D8-1845-4E21-B5AA-D85D5E85624E}">
      <dsp:nvSpPr>
        <dsp:cNvPr id="0" name=""/>
        <dsp:cNvSpPr/>
      </dsp:nvSpPr>
      <dsp:spPr>
        <a:xfrm>
          <a:off x="6492053" y="4012097"/>
          <a:ext cx="400839" cy="91440"/>
        </a:xfrm>
        <a:custGeom>
          <a:avLst/>
          <a:gdLst/>
          <a:ahLst/>
          <a:cxnLst/>
          <a:rect l="0" t="0" r="0" b="0"/>
          <a:pathLst>
            <a:path>
              <a:moveTo>
                <a:pt x="0" y="45720"/>
              </a:moveTo>
              <a:lnTo>
                <a:pt x="400839"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81687" y="4055660"/>
        <a:ext cx="21571" cy="4314"/>
      </dsp:txXfrm>
    </dsp:sp>
    <dsp:sp modelId="{6B609F54-E56A-43BC-B557-51DCC61DA540}">
      <dsp:nvSpPr>
        <dsp:cNvPr id="0" name=""/>
        <dsp:cNvSpPr/>
      </dsp:nvSpPr>
      <dsp:spPr>
        <a:xfrm>
          <a:off x="4618029" y="3495070"/>
          <a:ext cx="1875823" cy="1125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Prediction</a:t>
          </a:r>
          <a:endParaRPr lang="en-IN" sz="1700" kern="1200" dirty="0"/>
        </a:p>
      </dsp:txBody>
      <dsp:txXfrm>
        <a:off x="4672971" y="3550012"/>
        <a:ext cx="1765939" cy="1015610"/>
      </dsp:txXfrm>
    </dsp:sp>
    <dsp:sp modelId="{B5EFFF94-055E-4895-87A4-C9D295118069}">
      <dsp:nvSpPr>
        <dsp:cNvPr id="0" name=""/>
        <dsp:cNvSpPr/>
      </dsp:nvSpPr>
      <dsp:spPr>
        <a:xfrm>
          <a:off x="6925292" y="3475244"/>
          <a:ext cx="1227651" cy="11651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Result </a:t>
          </a:r>
          <a:endParaRPr lang="en-IN" sz="1700" kern="1200" dirty="0"/>
        </a:p>
      </dsp:txBody>
      <dsp:txXfrm>
        <a:off x="7105077" y="3645876"/>
        <a:ext cx="868081" cy="82388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dirty="0"/>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endParaRPr lang="en-US" dirty="0"/>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
        <p:nvSpPr>
          <p:cNvPr id="7" name="TextBox 6">
            <a:extLst>
              <a:ext uri="{FF2B5EF4-FFF2-40B4-BE49-F238E27FC236}">
                <a16:creationId xmlns:a16="http://schemas.microsoft.com/office/drawing/2014/main" id="{F08D5EDD-401B-15AA-B7E0-C1D90F5127EF}"/>
              </a:ext>
            </a:extLst>
          </p:cNvPr>
          <p:cNvSpPr txBox="1"/>
          <p:nvPr userDrawn="1"/>
        </p:nvSpPr>
        <p:spPr>
          <a:xfrm rot="19740890">
            <a:off x="3520440" y="3156681"/>
            <a:ext cx="4014216" cy="830997"/>
          </a:xfrm>
          <a:prstGeom prst="rect">
            <a:avLst/>
          </a:prstGeom>
          <a:noFill/>
        </p:spPr>
        <p:txBody>
          <a:bodyPr wrap="square" rtlCol="0">
            <a:spAutoFit/>
          </a:bodyPr>
          <a:lstStyle/>
          <a:p>
            <a:r>
              <a:rPr lang="en-US" sz="4800" b="1" dirty="0">
                <a:solidFill>
                  <a:schemeClr val="bg1">
                    <a:lumMod val="85000"/>
                  </a:schemeClr>
                </a:solidFill>
              </a:rPr>
              <a:t>Algorithm Artists</a:t>
            </a:r>
            <a:endParaRPr lang="en-IN" sz="4800" b="1" dirty="0">
              <a:solidFill>
                <a:schemeClr val="bg1">
                  <a:lumMod val="85000"/>
                </a:schemeClr>
              </a:solidFill>
            </a:endParaRPr>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a:blip r:embed="rId2"/>
          <a:srcRect/>
          <a:stretch/>
        </p:blipFill>
        <p:spPr>
          <a:xfrm>
            <a:off x="2414017" y="0"/>
            <a:ext cx="9777984"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396397" y="902841"/>
            <a:ext cx="3685543" cy="3150159"/>
          </a:xfrm>
        </p:spPr>
        <p:txBody>
          <a:bodyPr>
            <a:normAutofit/>
          </a:bodyPr>
          <a:lstStyle/>
          <a:p>
            <a:r>
              <a:rPr lang="en-US" dirty="0"/>
              <a:t>student dropout rates or academic success prediction</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Algorithm Artists</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Conclusion</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normAutofit/>
          </a:bodyPr>
          <a:lstStyle/>
          <a:p>
            <a:r>
              <a:rPr lang="en-US" dirty="0"/>
              <a:t>Our project aimed to develop a machine learning model to predict student dropout rates based on various factors. We performed data cleaning, exploratory data analysis, and model building using binary logistic regression. Our model achieved a high level of accuracy, precision, and recall in predicting student dropout rates. This project has potential to identify at-risk students.</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pic>
        <p:nvPicPr>
          <p:cNvPr id="68" name="Picture Placeholder 67">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srcRect l="18325" r="18325"/>
          <a:stretch/>
        </p:blipFill>
        <p:spPr>
          <a:xfrm>
            <a:off x="7186070" y="0"/>
            <a:ext cx="2463897" cy="3429000"/>
          </a:xfrm>
        </p:spPr>
      </p:pic>
      <p:pic>
        <p:nvPicPr>
          <p:cNvPr id="72" name="Picture Placeholder 71">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srcRect l="26006" r="26022"/>
          <a:stretch/>
        </p:blipFill>
        <p:spPr>
          <a:xfrm>
            <a:off x="9649153" y="0"/>
            <a:ext cx="2539799" cy="3429000"/>
          </a:xfrm>
        </p:spPr>
      </p:pic>
      <p:pic>
        <p:nvPicPr>
          <p:cNvPr id="74" name="Picture Placeholder 73">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srcRect l="21087" r="28580"/>
          <a:stretch/>
        </p:blipFill>
        <p:spPr>
          <a:xfrm>
            <a:off x="7186070" y="3383280"/>
            <a:ext cx="2463897" cy="3474720"/>
          </a:xfrm>
        </p:spPr>
      </p:pic>
      <p:pic>
        <p:nvPicPr>
          <p:cNvPr id="78" name="Picture Placeholder 77">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srcRect l="30470" r="18763"/>
          <a:stretch/>
        </p:blipFill>
        <p:spPr>
          <a:xfrm>
            <a:off x="9649155" y="3383280"/>
            <a:ext cx="2539798"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3495264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a:srcRect l="27535" t="-109" r="15802" b="109"/>
          <a:stretch/>
        </p:blipFill>
        <p:spPr>
          <a:xfrm>
            <a:off x="0" y="0"/>
            <a:ext cx="4497315"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6946977" y="6398877"/>
            <a:ext cx="4497315" cy="365125"/>
          </a:xfrm>
        </p:spPr>
        <p:txBody>
          <a:bodyPr/>
          <a:lstStyle>
            <a:lvl1pPr>
              <a:defRPr>
                <a:solidFill>
                  <a:schemeClr val="bg1"/>
                </a:solidFill>
              </a:defRPr>
            </a:lvl1pPr>
          </a:lstStyle>
          <a:p>
            <a:r>
              <a:rPr lang="en-US" dirty="0">
                <a:solidFill>
                  <a:schemeClr val="tx1"/>
                </a:solidFill>
              </a:rPr>
              <a:t>student dropout rates or academic success prediction</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Algorithm Artists - Amit Chakraborty</a:t>
            </a:r>
          </a:p>
          <a:p>
            <a:r>
              <a:rPr lang="en-US" dirty="0"/>
              <a:t>			    Koushik Ghosh</a:t>
            </a:r>
          </a:p>
          <a:p>
            <a:r>
              <a:rPr lang="en-US" dirty="0"/>
              <a:t>			    Rakesh Yadav</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Tree>
    <p:extLst>
      <p:ext uri="{BB962C8B-B14F-4D97-AF65-F5344CB8AC3E}">
        <p14:creationId xmlns:p14="http://schemas.microsoft.com/office/powerpoint/2010/main" val="3043070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 – Algorithm Artists</a:t>
            </a:r>
          </a:p>
        </p:txBody>
      </p:sp>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3000" y="1915557"/>
            <a:ext cx="3383280" cy="603504"/>
          </a:xfrm>
        </p:spPr>
        <p:txBody>
          <a:bodyPr/>
          <a:lstStyle/>
          <a:p>
            <a:r>
              <a:rPr lang="en-US" sz="2800" dirty="0"/>
              <a:t>Amit Chakraborty</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
        <p:nvSpPr>
          <p:cNvPr id="41" name="Text Placeholder 11">
            <a:extLst>
              <a:ext uri="{FF2B5EF4-FFF2-40B4-BE49-F238E27FC236}">
                <a16:creationId xmlns:a16="http://schemas.microsoft.com/office/drawing/2014/main" id="{F8EE71B4-D0F1-50C9-5B09-5AE5125EAECB}"/>
              </a:ext>
            </a:extLst>
          </p:cNvPr>
          <p:cNvSpPr txBox="1">
            <a:spLocks/>
          </p:cNvSpPr>
          <p:nvPr/>
        </p:nvSpPr>
        <p:spPr>
          <a:xfrm>
            <a:off x="1143000" y="2866533"/>
            <a:ext cx="3383280" cy="60350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a:t>Koushik Ghosh</a:t>
            </a:r>
          </a:p>
        </p:txBody>
      </p:sp>
      <p:sp>
        <p:nvSpPr>
          <p:cNvPr id="42" name="Text Placeholder 11">
            <a:extLst>
              <a:ext uri="{FF2B5EF4-FFF2-40B4-BE49-F238E27FC236}">
                <a16:creationId xmlns:a16="http://schemas.microsoft.com/office/drawing/2014/main" id="{11A13BE4-F9D1-8168-F815-E44A0CD48CC7}"/>
              </a:ext>
            </a:extLst>
          </p:cNvPr>
          <p:cNvSpPr txBox="1">
            <a:spLocks/>
          </p:cNvSpPr>
          <p:nvPr/>
        </p:nvSpPr>
        <p:spPr>
          <a:xfrm>
            <a:off x="1143000" y="3817509"/>
            <a:ext cx="3383280" cy="60350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b="1" kern="1200">
                <a:solidFill>
                  <a:schemeClr val="tx1">
                    <a:lumMod val="85000"/>
                    <a:lumOff val="15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a:t>Rakesh Yadav</a:t>
            </a:r>
          </a:p>
        </p:txBody>
      </p:sp>
    </p:spTree>
    <p:extLst>
      <p:ext uri="{BB962C8B-B14F-4D97-AF65-F5344CB8AC3E}">
        <p14:creationId xmlns:p14="http://schemas.microsoft.com/office/powerpoint/2010/main" val="276079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Contents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Overview</a:t>
            </a:r>
          </a:p>
          <a:p>
            <a:r>
              <a:rPr lang="en-US" dirty="0"/>
              <a:t>Proposed approach</a:t>
            </a:r>
          </a:p>
          <a:p>
            <a:r>
              <a:rPr lang="en-US" dirty="0"/>
              <a:t>Explanations</a:t>
            </a:r>
          </a:p>
          <a:p>
            <a:r>
              <a:rPr lang="en-US" dirty="0"/>
              <a:t>Result discussion</a:t>
            </a:r>
          </a:p>
          <a:p>
            <a:r>
              <a:rPr lang="en-US" dirty="0"/>
              <a:t>Conclusion</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pic>
        <p:nvPicPr>
          <p:cNvPr id="7" name="Picture Placeholder 6">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a:blip r:embed="rId2"/>
          <a:srcRect/>
          <a:stretch/>
        </p:blipFill>
        <p:spPr>
          <a:xfrm>
            <a:off x="9531096" y="0"/>
            <a:ext cx="2660904" cy="3429000"/>
          </a:xfrm>
        </p:spPr>
      </p:pic>
      <p:pic>
        <p:nvPicPr>
          <p:cNvPr id="9" name="Picture Placeholder 8">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a:srcRect l="29922" r="27368"/>
          <a:stretch/>
        </p:blipFill>
        <p:spPr>
          <a:xfrm>
            <a:off x="9531096" y="342900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2976291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Overview</a:t>
            </a:r>
          </a:p>
        </p:txBody>
      </p:sp>
      <p:pic>
        <p:nvPicPr>
          <p:cNvPr id="7" name="Picture Placeholder 6">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a:srcRect l="18679" r="11237"/>
          <a:stretch/>
        </p:blipFill>
        <p:spPr>
          <a:xfrm>
            <a:off x="2" y="0"/>
            <a:ext cx="4752974" cy="3434316"/>
          </a:xfrm>
        </p:spPr>
      </p:pic>
      <p:pic>
        <p:nvPicPr>
          <p:cNvPr id="9" name="Picture Placeholder 8">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a:blip r:embed="rId3"/>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The project aimed to predict student dropout rates and academic success using a machine learning model. It identified at-risk students based on factors such as attendance, grades, and demographic data.</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Tree>
    <p:extLst>
      <p:ext uri="{BB962C8B-B14F-4D97-AF65-F5344CB8AC3E}">
        <p14:creationId xmlns:p14="http://schemas.microsoft.com/office/powerpoint/2010/main" val="17902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pic>
        <p:nvPicPr>
          <p:cNvPr id="72" name="Picture Placeholder 71">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2"/>
          <a:srcRect l="6411" r="5131"/>
          <a:stretch/>
        </p:blipFill>
        <p:spPr>
          <a:xfrm>
            <a:off x="9649155" y="0"/>
            <a:ext cx="2539798" cy="3429000"/>
          </a:xfrm>
        </p:spPr>
      </p:pic>
      <p:pic>
        <p:nvPicPr>
          <p:cNvPr id="78" name="Picture Placeholder 77">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3"/>
          <a:srcRect l="24383" r="29934"/>
          <a:stretch/>
        </p:blipFill>
        <p:spPr>
          <a:xfrm>
            <a:off x="9649155" y="3383280"/>
            <a:ext cx="2539798"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graphicFrame>
        <p:nvGraphicFramePr>
          <p:cNvPr id="13" name="Diagram 12">
            <a:extLst>
              <a:ext uri="{FF2B5EF4-FFF2-40B4-BE49-F238E27FC236}">
                <a16:creationId xmlns:a16="http://schemas.microsoft.com/office/drawing/2014/main" id="{6836DE15-3718-29D5-20A3-D0E8048B1835}"/>
              </a:ext>
            </a:extLst>
          </p:cNvPr>
          <p:cNvGraphicFramePr/>
          <p:nvPr>
            <p:extLst>
              <p:ext uri="{D42A27DB-BD31-4B8C-83A1-F6EECF244321}">
                <p14:modId xmlns:p14="http://schemas.microsoft.com/office/powerpoint/2010/main" val="3866481420"/>
              </p:ext>
            </p:extLst>
          </p:nvPr>
        </p:nvGraphicFramePr>
        <p:xfrm>
          <a:off x="731521" y="1397110"/>
          <a:ext cx="8156448" cy="50017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itle 1">
            <a:extLst>
              <a:ext uri="{FF2B5EF4-FFF2-40B4-BE49-F238E27FC236}">
                <a16:creationId xmlns:a16="http://schemas.microsoft.com/office/drawing/2014/main" id="{2C8AB953-3F80-8F0F-F9BD-03FA96AA99AB}"/>
              </a:ext>
            </a:extLst>
          </p:cNvPr>
          <p:cNvSpPr>
            <a:spLocks noGrp="1"/>
          </p:cNvSpPr>
          <p:nvPr>
            <p:ph type="title"/>
          </p:nvPr>
        </p:nvSpPr>
        <p:spPr>
          <a:xfrm>
            <a:off x="621793" y="93997"/>
            <a:ext cx="6451814" cy="1531465"/>
          </a:xfrm>
        </p:spPr>
        <p:txBody>
          <a:bodyPr/>
          <a:lstStyle/>
          <a:p>
            <a:r>
              <a:rPr lang="en-US" dirty="0"/>
              <a:t>Proposed approach</a:t>
            </a:r>
          </a:p>
        </p:txBody>
      </p:sp>
    </p:spTree>
    <p:extLst>
      <p:ext uri="{BB962C8B-B14F-4D97-AF65-F5344CB8AC3E}">
        <p14:creationId xmlns:p14="http://schemas.microsoft.com/office/powerpoint/2010/main" val="2874454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157937"/>
            <a:ext cx="10515600" cy="1325563"/>
          </a:xfrm>
        </p:spPr>
        <p:txBody>
          <a:bodyPr/>
          <a:lstStyle/>
          <a:p>
            <a:r>
              <a:rPr lang="en-US" dirty="0"/>
              <a:t>Explanations</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551816" y="1511129"/>
            <a:ext cx="3200400" cy="823912"/>
          </a:xfrm>
        </p:spPr>
        <p:txBody>
          <a:bodyPr/>
          <a:lstStyle/>
          <a:p>
            <a:r>
              <a:rPr lang="en-US" dirty="0"/>
              <a:t>Data cleanup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739204" y="2307412"/>
            <a:ext cx="2782824" cy="3684588"/>
          </a:xfrm>
        </p:spPr>
        <p:txBody>
          <a:bodyPr>
            <a:normAutofit/>
          </a:bodyPr>
          <a:lstStyle/>
          <a:p>
            <a:pPr lvl="0"/>
            <a:r>
              <a:rPr lang="en-US" dirty="0"/>
              <a:t>Checked for null and duplicate values</a:t>
            </a:r>
          </a:p>
          <a:p>
            <a:pPr lvl="0"/>
            <a:r>
              <a:rPr lang="en-US" dirty="0"/>
              <a:t>Found none during data cleaning process</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3709416" y="1505120"/>
            <a:ext cx="3200400" cy="823912"/>
          </a:xfrm>
        </p:spPr>
        <p:txBody>
          <a:bodyPr/>
          <a:lstStyle/>
          <a:p>
            <a:pPr lvl="0"/>
            <a:r>
              <a:rPr lang="en-US" dirty="0"/>
              <a:t>Analysis &amp; visualization</a:t>
            </a:r>
            <a:endParaRPr lang="en-IN" dirty="0"/>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3709416" y="2329031"/>
            <a:ext cx="4255008" cy="3840641"/>
          </a:xfrm>
        </p:spPr>
        <p:txBody>
          <a:bodyPr>
            <a:noAutofit/>
          </a:bodyPr>
          <a:lstStyle/>
          <a:p>
            <a:r>
              <a:rPr lang="en-US" sz="1600" dirty="0"/>
              <a:t>Found the dimension of </a:t>
            </a:r>
            <a:r>
              <a:rPr lang="en-US" sz="1600" dirty="0" err="1"/>
              <a:t>dataframe</a:t>
            </a:r>
            <a:r>
              <a:rPr lang="en-US" sz="1600" dirty="0"/>
              <a:t>: 4424, 37</a:t>
            </a:r>
          </a:p>
          <a:p>
            <a:r>
              <a:rPr lang="en-US" sz="1600" dirty="0"/>
              <a:t>Created statistical summary of the data</a:t>
            </a:r>
          </a:p>
          <a:p>
            <a:r>
              <a:rPr lang="en-US" sz="1600" dirty="0"/>
              <a:t>Made correlation matrix and represented it visually using a heatmap</a:t>
            </a:r>
          </a:p>
          <a:p>
            <a:r>
              <a:rPr lang="en-US" sz="1600" dirty="0"/>
              <a:t>Analyzed data through histograms</a:t>
            </a:r>
          </a:p>
          <a:p>
            <a:r>
              <a:rPr lang="en-US" sz="1600" dirty="0"/>
              <a:t>Made a graph to understand dropout, enrollment, and graduation rates based on gender</a:t>
            </a:r>
          </a:p>
          <a:p>
            <a:r>
              <a:rPr lang="en-US" sz="1600" dirty="0"/>
              <a:t>Used </a:t>
            </a:r>
            <a:r>
              <a:rPr lang="en-US" sz="1600" b="1" dirty="0" err="1"/>
              <a:t>df.loc</a:t>
            </a:r>
            <a:r>
              <a:rPr lang="en-US" sz="1600" b="1" dirty="0"/>
              <a:t>[:,''].</a:t>
            </a:r>
            <a:r>
              <a:rPr lang="en-US" sz="1600" b="1" dirty="0" err="1"/>
              <a:t>value_counts</a:t>
            </a:r>
            <a:r>
              <a:rPr lang="en-US" sz="1600" b="1" dirty="0"/>
              <a:t>() </a:t>
            </a:r>
            <a:r>
              <a:rPr lang="en-US" sz="1600" dirty="0"/>
              <a:t>to count unique values in a specific column of the </a:t>
            </a:r>
            <a:r>
              <a:rPr lang="en-US" sz="1600" dirty="0" err="1"/>
              <a:t>dataframe</a:t>
            </a:r>
            <a:endParaRPr lang="en-US" sz="1600" dirty="0"/>
          </a:p>
          <a:p>
            <a:r>
              <a:rPr lang="en-US" sz="1600" dirty="0"/>
              <a:t>Made a copy of the original </a:t>
            </a:r>
            <a:r>
              <a:rPr lang="en-US" sz="1600" dirty="0" err="1"/>
              <a:t>dataframe</a:t>
            </a:r>
            <a:endParaRPr lang="en-US" sz="1600" dirty="0"/>
          </a:p>
          <a:p>
            <a:r>
              <a:rPr lang="en-US" sz="1600" dirty="0"/>
              <a:t>Dropped outliers from marital status, application mode, and nationality columns</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479860"/>
            <a:ext cx="3200400" cy="823912"/>
          </a:xfrm>
        </p:spPr>
        <p:txBody>
          <a:bodyPr/>
          <a:lstStyle/>
          <a:p>
            <a:pPr lvl="0"/>
            <a:r>
              <a:rPr lang="en-US" dirty="0"/>
              <a:t>Data preprocessing &amp; labeling</a:t>
            </a:r>
            <a:endParaRPr lang="en-IN" dirty="0"/>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329032"/>
            <a:ext cx="3200400" cy="3684588"/>
          </a:xfrm>
        </p:spPr>
        <p:txBody>
          <a:bodyPr>
            <a:normAutofit fontScale="85000" lnSpcReduction="20000"/>
          </a:bodyPr>
          <a:lstStyle/>
          <a:p>
            <a:r>
              <a:rPr lang="en-US" dirty="0"/>
              <a:t>Dropped the 'enrolled' value from the training data to simplify the training process</a:t>
            </a:r>
          </a:p>
          <a:p>
            <a:r>
              <a:rPr lang="en-US" dirty="0"/>
              <a:t>Applied label encoding to the target variable to convert string values to integers for modeling</a:t>
            </a:r>
          </a:p>
          <a:p>
            <a:r>
              <a:rPr lang="en-US" dirty="0"/>
              <a:t>Standardized the other variables, including marital status, application order, and curricular unit 1st </a:t>
            </a:r>
            <a:r>
              <a:rPr lang="en-US" dirty="0" err="1"/>
              <a:t>sem</a:t>
            </a:r>
            <a:r>
              <a:rPr lang="en-US" dirty="0"/>
              <a:t> (evaluations), using </a:t>
            </a:r>
            <a:r>
              <a:rPr lang="en-US" dirty="0" err="1"/>
              <a:t>standardscaler</a:t>
            </a:r>
            <a:r>
              <a:rPr lang="en-US" dirty="0"/>
              <a:t>()</a:t>
            </a:r>
          </a:p>
          <a:p>
            <a:r>
              <a:rPr lang="en-US" dirty="0"/>
              <a:t>These preprocessing steps were necessary to prepare the data for the machine learning model.</a:t>
            </a:r>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001240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579120" y="222445"/>
            <a:ext cx="10515600" cy="1325563"/>
          </a:xfrm>
        </p:spPr>
        <p:txBody>
          <a:bodyPr/>
          <a:lstStyle/>
          <a:p>
            <a:r>
              <a:rPr lang="en-US" dirty="0"/>
              <a:t>Explanations</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574612" y="1501480"/>
            <a:ext cx="3200400" cy="823912"/>
          </a:xfrm>
        </p:spPr>
        <p:txBody>
          <a:bodyPr/>
          <a:lstStyle/>
          <a:p>
            <a:pPr lvl="0"/>
            <a:r>
              <a:rPr lang="en-US" dirty="0"/>
              <a:t>Splitting data into training &amp; testing set</a:t>
            </a:r>
            <a:endParaRPr lang="en-IN" dirty="0"/>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574612" y="2407057"/>
            <a:ext cx="3258312" cy="3684588"/>
          </a:xfrm>
        </p:spPr>
        <p:txBody>
          <a:bodyPr>
            <a:normAutofit fontScale="77500" lnSpcReduction="20000"/>
          </a:bodyPr>
          <a:lstStyle/>
          <a:p>
            <a:pPr lvl="0"/>
            <a:r>
              <a:rPr lang="en-US" dirty="0"/>
              <a:t>Called the function </a:t>
            </a:r>
            <a:r>
              <a:rPr lang="en-US" dirty="0" err="1"/>
              <a:t>train_test_split</a:t>
            </a:r>
            <a:r>
              <a:rPr lang="en-US" dirty="0"/>
              <a:t> to split the data into four subsets: </a:t>
            </a:r>
            <a:r>
              <a:rPr lang="en-US" dirty="0" err="1"/>
              <a:t>X_train</a:t>
            </a:r>
            <a:r>
              <a:rPr lang="en-US" dirty="0"/>
              <a:t>, </a:t>
            </a:r>
            <a:r>
              <a:rPr lang="en-US" dirty="0" err="1"/>
              <a:t>X_test</a:t>
            </a:r>
            <a:r>
              <a:rPr lang="en-US" dirty="0"/>
              <a:t>, </a:t>
            </a:r>
            <a:r>
              <a:rPr lang="en-US" dirty="0" err="1"/>
              <a:t>y_train</a:t>
            </a:r>
            <a:r>
              <a:rPr lang="en-US" dirty="0"/>
              <a:t>, and </a:t>
            </a:r>
            <a:r>
              <a:rPr lang="en-US" dirty="0" err="1"/>
              <a:t>y_test</a:t>
            </a:r>
            <a:endParaRPr lang="en-US" dirty="0"/>
          </a:p>
          <a:p>
            <a:pPr lvl="0"/>
            <a:r>
              <a:rPr lang="en-US" dirty="0" err="1"/>
              <a:t>X_train</a:t>
            </a:r>
            <a:r>
              <a:rPr lang="en-US" dirty="0"/>
              <a:t> and </a:t>
            </a:r>
            <a:r>
              <a:rPr lang="en-US" dirty="0" err="1"/>
              <a:t>y_train</a:t>
            </a:r>
            <a:r>
              <a:rPr lang="en-US" dirty="0"/>
              <a:t> contain the training data (features and target) that will be used to fit the machine learning model</a:t>
            </a:r>
          </a:p>
          <a:p>
            <a:pPr lvl="0"/>
            <a:r>
              <a:rPr lang="en-US" dirty="0" err="1"/>
              <a:t>X_test</a:t>
            </a:r>
            <a:r>
              <a:rPr lang="en-US" dirty="0"/>
              <a:t> and </a:t>
            </a:r>
            <a:r>
              <a:rPr lang="en-US" dirty="0" err="1"/>
              <a:t>y_test</a:t>
            </a:r>
            <a:r>
              <a:rPr lang="en-US" dirty="0"/>
              <a:t> contain the test data (features and target) that will be used to evaluate the performance of the model on unseen data</a:t>
            </a:r>
          </a:p>
          <a:p>
            <a:pPr lvl="0"/>
            <a:r>
              <a:rPr lang="en-US" dirty="0"/>
              <a:t>20% of the dataset was allocated to the test set and the remaining 80% was allocated to the training set to ensure the model was evaluated on data that it had not seen before.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090416" y="1501480"/>
            <a:ext cx="3200400" cy="823912"/>
          </a:xfrm>
        </p:spPr>
        <p:txBody>
          <a:bodyPr/>
          <a:lstStyle/>
          <a:p>
            <a:pPr lvl="0"/>
            <a:r>
              <a:rPr lang="en-US" dirty="0"/>
              <a:t>Build &amp; train the model</a:t>
            </a:r>
            <a:endParaRPr lang="en-IN" dirty="0"/>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090416" y="2329031"/>
            <a:ext cx="3803904" cy="3840641"/>
          </a:xfrm>
        </p:spPr>
        <p:txBody>
          <a:bodyPr>
            <a:noAutofit/>
          </a:bodyPr>
          <a:lstStyle/>
          <a:p>
            <a:r>
              <a:rPr lang="en-US" sz="1800" dirty="0"/>
              <a:t>Built a machine learning model using binary logistic regression on the training data</a:t>
            </a:r>
          </a:p>
          <a:p>
            <a:r>
              <a:rPr lang="en-US" sz="1800" dirty="0"/>
              <a:t>Binary logistic regression was chosen because the target variable is binary (drop out or not drop out)</a:t>
            </a:r>
          </a:p>
          <a:p>
            <a:r>
              <a:rPr lang="en-US" sz="1800" dirty="0"/>
              <a:t>The model was trained on the training data and optimized for accuracy</a:t>
            </a:r>
          </a:p>
          <a:p>
            <a:r>
              <a:rPr lang="en-US" sz="1800" dirty="0"/>
              <a:t>This step was crucial in creating a predictive model for identifying students at risk of dropping out.</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087804" y="1512488"/>
            <a:ext cx="3200400" cy="823912"/>
          </a:xfrm>
        </p:spPr>
        <p:txBody>
          <a:bodyPr/>
          <a:lstStyle/>
          <a:p>
            <a:pPr lvl="0"/>
            <a:r>
              <a:rPr lang="en-US" dirty="0"/>
              <a:t>Test the model</a:t>
            </a:r>
            <a:endParaRPr lang="en-IN" dirty="0"/>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329032"/>
            <a:ext cx="3200400" cy="3684588"/>
          </a:xfrm>
        </p:spPr>
        <p:txBody>
          <a:bodyPr>
            <a:normAutofit fontScale="92500" lnSpcReduction="20000"/>
          </a:bodyPr>
          <a:lstStyle/>
          <a:p>
            <a:r>
              <a:rPr lang="en-US" dirty="0"/>
              <a:t>Evaluated the performance of the trained machine learning model using testing data</a:t>
            </a:r>
          </a:p>
          <a:p>
            <a:r>
              <a:rPr lang="en-US" dirty="0"/>
              <a:t>The testing data was used to assess how well the model could generalize to new, unseen data</a:t>
            </a:r>
          </a:p>
          <a:p>
            <a:r>
              <a:rPr lang="en-US" dirty="0"/>
              <a:t>This step was important in determining the effectiveness of the model in predicting student dropout rates and identifying students at risk of dropping out.</a:t>
            </a:r>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4081779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579120" y="222445"/>
            <a:ext cx="10515600" cy="1325563"/>
          </a:xfrm>
        </p:spPr>
        <p:txBody>
          <a:bodyPr/>
          <a:lstStyle/>
          <a:p>
            <a:r>
              <a:rPr lang="en-US" dirty="0"/>
              <a:t>Explanations</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1097279" y="1499321"/>
            <a:ext cx="3200400" cy="823912"/>
          </a:xfrm>
        </p:spPr>
        <p:txBody>
          <a:bodyPr/>
          <a:lstStyle/>
          <a:p>
            <a:pPr lvl="0"/>
            <a:r>
              <a:rPr lang="en-US" dirty="0"/>
              <a:t>Prediction</a:t>
            </a:r>
            <a:endParaRPr lang="en-IN" dirty="0"/>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1097279" y="2323233"/>
            <a:ext cx="7443217" cy="3684588"/>
          </a:xfrm>
        </p:spPr>
        <p:txBody>
          <a:bodyPr>
            <a:normAutofit/>
          </a:bodyPr>
          <a:lstStyle/>
          <a:p>
            <a:pPr lvl="0"/>
            <a:r>
              <a:rPr lang="en-US" dirty="0"/>
              <a:t>Made predictions based on the test data using the trained machine learning model</a:t>
            </a:r>
          </a:p>
          <a:p>
            <a:pPr lvl="0"/>
            <a:r>
              <a:rPr lang="en-US" dirty="0"/>
              <a:t>Calculated the accuracy of the model to determine how well it performed in predicting student dropout rates</a:t>
            </a:r>
          </a:p>
          <a:p>
            <a:pPr lvl="0"/>
            <a:r>
              <a:rPr lang="en-US" dirty="0"/>
              <a:t>Measured precision, recall, and F1 score to assess the model's effectiveness in identifying students at risk of dropping out</a:t>
            </a:r>
          </a:p>
          <a:p>
            <a:pPr lvl="0"/>
            <a:r>
              <a:rPr lang="en-US" dirty="0"/>
              <a:t>This step was important in determining the practical applications of the model in providing targeted interventions and support to students who are at risk of dropping out or falling behind.</a:t>
            </a:r>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student dropout rates or academic success prediction</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3785598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333195"/>
            <a:ext cx="6153912" cy="1614477"/>
          </a:xfrm>
        </p:spPr>
        <p:txBody>
          <a:bodyPr/>
          <a:lstStyle/>
          <a:p>
            <a:r>
              <a:rPr lang="en-US" dirty="0"/>
              <a:t>Result discussion</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1947672"/>
            <a:ext cx="6157951" cy="4074086"/>
          </a:xfrm>
        </p:spPr>
        <p:txBody>
          <a:bodyPr>
            <a:normAutofit fontScale="85000" lnSpcReduction="10000"/>
          </a:bodyPr>
          <a:lstStyle/>
          <a:p>
            <a:pPr marL="342900" indent="-342900">
              <a:buFont typeface="Wingdings" panose="05000000000000000000" pitchFamily="2" charset="2"/>
              <a:buChar char="q"/>
            </a:pPr>
            <a:r>
              <a:rPr lang="en-US" sz="2400" dirty="0"/>
              <a:t>We calculated the confusion matrix to evaluate the performance of the trained model on the test data.</a:t>
            </a:r>
          </a:p>
          <a:p>
            <a:pPr marL="342900" indent="-342900">
              <a:buFont typeface="Wingdings" panose="05000000000000000000" pitchFamily="2" charset="2"/>
              <a:buChar char="q"/>
            </a:pPr>
            <a:r>
              <a:rPr lang="en-US" sz="2400" dirty="0"/>
              <a:t>The confusion matrix shows the number of true positives, true negatives, false positives, and false negatives.</a:t>
            </a:r>
          </a:p>
          <a:p>
            <a:pPr marL="342900" indent="-342900">
              <a:buFont typeface="Wingdings" panose="05000000000000000000" pitchFamily="2" charset="2"/>
              <a:buChar char="q"/>
            </a:pPr>
            <a:r>
              <a:rPr lang="en-US" sz="2400" dirty="0"/>
              <a:t>Using the values from the confusion matrix, we calculated the accuracy, recall, precision, and F1-score of the model.</a:t>
            </a:r>
          </a:p>
          <a:p>
            <a:pPr marL="342900" indent="-342900">
              <a:buFont typeface="Wingdings" panose="05000000000000000000" pitchFamily="2" charset="2"/>
              <a:buChar char="q"/>
            </a:pPr>
            <a:r>
              <a:rPr lang="en-US" sz="2400" dirty="0"/>
              <a:t>The accuracy is the proportion of correct predictions out of all predictions, while the recall, precision, and F1-score are measures of the model's ability to correctly identify positive cases (i.e., students at risk of dropping out) and avoid false positives (i.e., students not at risk of dropping out).</a:t>
            </a:r>
          </a:p>
        </p:txBody>
      </p:sp>
      <p:pic>
        <p:nvPicPr>
          <p:cNvPr id="9" name="Picture Placeholder 8">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a:srcRect l="12976" r="27047"/>
          <a:stretch/>
        </p:blipFill>
        <p:spPr>
          <a:xfrm>
            <a:off x="0" y="0"/>
            <a:ext cx="5062929"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718815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BE902E-C458-4A9F-863C-5D9185028F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_AngleLinesVTI</Template>
  <TotalTime>0</TotalTime>
  <Words>890</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Univers Condensed Light</vt:lpstr>
      <vt:lpstr>Walbaum Display Light</vt:lpstr>
      <vt:lpstr>Wingdings</vt:lpstr>
      <vt:lpstr>AngleLinesVTI</vt:lpstr>
      <vt:lpstr>student dropout rates or academic success prediction</vt:lpstr>
      <vt:lpstr>Team – Algorithm Artists</vt:lpstr>
      <vt:lpstr>Contents </vt:lpstr>
      <vt:lpstr>Overview</vt:lpstr>
      <vt:lpstr>Proposed approach</vt:lpstr>
      <vt:lpstr>Explanations</vt:lpstr>
      <vt:lpstr>Explanations</vt:lpstr>
      <vt:lpstr>Explanations</vt:lpstr>
      <vt:lpstr>Result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2021-02-08T04:45:48Z</dcterms:created>
  <dcterms:modified xsi:type="dcterms:W3CDTF">2023-04-27T11:01:58Z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