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257" r:id="rId3"/>
    <p:sldId id="780" r:id="rId4"/>
    <p:sldId id="776" r:id="rId5"/>
    <p:sldId id="781" r:id="rId6"/>
    <p:sldId id="782" r:id="rId7"/>
    <p:sldId id="256" r:id="rId8"/>
    <p:sldId id="260" r:id="rId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宋琛哲" initials="宋琛哲" lastIdx="2" clrIdx="0"/>
  <p:cmAuthor id="2" name="hutao" initials="h" lastIdx="1" clrIdx="1"/>
  <p:cmAuthor id="3" name="01092492PC2" initials="0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748" y="5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6522B4-FA87-4935-B9A3-7148FB7CE523}" type="slidenum">
              <a:rPr lang="zh-CN" altLang="en-US" smtClean="0">
                <a:solidFill>
                  <a:srgbClr val="000000"/>
                </a:solidFill>
              </a:rPr>
              <a:t>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根据这样子的框架，其实就可以分成如下的一些层次。管理平面相对容易就是一个管理层，它主要是协作信息的同步以及资源授权的流程。数据平面会相对复杂性一些。它分为流程的调度、算法容器的加载。当然算法容器又分为应用算法层和安全算子层两层。最后是往外传输的传输层。对于互联互通而言，其实它最理想的是定义所有的这些东西向的</a:t>
            </a:r>
            <a:r>
              <a:rPr lang="en-US" altLang="zh-CN" dirty="0">
                <a:sym typeface="+mn-ea"/>
              </a:rPr>
              <a:t>API</a:t>
            </a:r>
            <a:r>
              <a:rPr lang="zh-CN" altLang="en-US" dirty="0">
                <a:sym typeface="+mn-ea"/>
              </a:rPr>
              <a:t>，也就是说，把图中圆筒型的这些</a:t>
            </a:r>
            <a:r>
              <a:rPr lang="en-US" altLang="zh-CN" dirty="0">
                <a:sym typeface="+mn-ea"/>
              </a:rPr>
              <a:t>API</a:t>
            </a:r>
            <a:r>
              <a:rPr lang="zh-CN" altLang="en-US" dirty="0">
                <a:sym typeface="+mn-ea"/>
              </a:rPr>
              <a:t>都定义好。但是目前我们看到，在管理层、调度层和传输层这三层的东西向</a:t>
            </a:r>
            <a:r>
              <a:rPr lang="en-US" altLang="zh-CN" dirty="0">
                <a:sym typeface="+mn-ea"/>
              </a:rPr>
              <a:t>API</a:t>
            </a:r>
            <a:r>
              <a:rPr lang="zh-CN" altLang="en-US" dirty="0">
                <a:sym typeface="+mn-ea"/>
              </a:rPr>
              <a:t>是相对容易定义的，但是对于隐私计算算法而言，当前其实在业界是比较难以实现标准化定义的。对此我们退而求其次，把东西向的接口转成南北向的接口。也就是说在应用算法层和安全算子层当中有一层接口，安全算子到传输层有一层接口。这样我们这个整个课题其实只需要对这些接口进行定义，那基本上就可以实现一个初步版本的互联互通。</a:t>
            </a:r>
          </a:p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6522B4-FA87-4935-B9A3-7148FB7CE523}" type="slidenum">
              <a:rPr lang="zh-CN" altLang="en-US" smtClean="0">
                <a:solidFill>
                  <a:srgbClr val="000000"/>
                </a:solidFill>
              </a:rPr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6522B4-FA87-4935-B9A3-7148FB7CE523}" type="slidenum">
              <a:rPr lang="zh-CN" altLang="en-US" smtClean="0">
                <a:solidFill>
                  <a:srgbClr val="000000"/>
                </a:solidFill>
              </a:rPr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304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6522B4-FA87-4935-B9A3-7148FB7CE523}" type="slidenum">
              <a:rPr lang="zh-CN" altLang="en-US" smtClean="0">
                <a:solidFill>
                  <a:srgbClr val="000000"/>
                </a:solidFill>
              </a:rPr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2023/11/10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slideLayout" Target="../slideLayouts/slideLayout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40" y="68260"/>
            <a:ext cx="10515600" cy="1325563"/>
          </a:xfrm>
        </p:spPr>
        <p:txBody>
          <a:bodyPr/>
          <a:lstStyle/>
          <a:p>
            <a:r>
              <a:rPr lang="zh-CN" altLang="en-US" sz="3200" dirty="0"/>
              <a:t>隐私计算互联互通框架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0" y="6519063"/>
            <a:ext cx="2743200" cy="365125"/>
          </a:xfrm>
        </p:spPr>
        <p:txBody>
          <a:bodyPr/>
          <a:lstStyle/>
          <a:p>
            <a:pPr algn="l">
              <a:buClrTx/>
              <a:buSzTx/>
              <a:buFontTx/>
            </a:pPr>
            <a:fld id="{9A0DB2DC-4C9A-4742-B13C-FB6460FD3503}" type="slidenum">
              <a:rPr lang="zh-CN" altLang="en-US" sz="1400" smtClean="0">
                <a:solidFill>
                  <a:srgbClr val="414141">
                    <a:tint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fld>
            <a:endParaRPr lang="zh-CN" altLang="en-US" sz="1400">
              <a:solidFill>
                <a:srgbClr val="414141">
                  <a:tint val="7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13"/>
          <p:cNvSpPr/>
          <p:nvPr/>
        </p:nvSpPr>
        <p:spPr>
          <a:xfrm rot="16200000">
            <a:off x="5869940" y="4382135"/>
            <a:ext cx="1642745" cy="2773045"/>
          </a:xfrm>
          <a:custGeom>
            <a:avLst/>
            <a:gdLst>
              <a:gd name="connsiteX0" fmla="*/ 0 w 3276600"/>
              <a:gd name="connsiteY0" fmla="*/ 0 h 1759149"/>
              <a:gd name="connsiteX1" fmla="*/ 3276600 w 3276600"/>
              <a:gd name="connsiteY1" fmla="*/ 0 h 1759149"/>
              <a:gd name="connsiteX2" fmla="*/ 3276600 w 3276600"/>
              <a:gd name="connsiteY2" fmla="*/ 1759149 h 1759149"/>
              <a:gd name="connsiteX3" fmla="*/ 0 w 3276600"/>
              <a:gd name="connsiteY3" fmla="*/ 1759149 h 1759149"/>
              <a:gd name="connsiteX4" fmla="*/ 0 w 3276600"/>
              <a:gd name="connsiteY4" fmla="*/ 0 h 1759149"/>
              <a:gd name="connsiteX0-1" fmla="*/ 0 w 3276600"/>
              <a:gd name="connsiteY0-2" fmla="*/ 0 h 1759149"/>
              <a:gd name="connsiteX1-3" fmla="*/ 3276600 w 3276600"/>
              <a:gd name="connsiteY1-4" fmla="*/ 0 h 1759149"/>
              <a:gd name="connsiteX2-5" fmla="*/ 1055611 w 3276600"/>
              <a:gd name="connsiteY2-6" fmla="*/ 0 h 1759149"/>
              <a:gd name="connsiteX3-7" fmla="*/ 3276600 w 3276600"/>
              <a:gd name="connsiteY3-8" fmla="*/ 1759149 h 1759149"/>
              <a:gd name="connsiteX4-9" fmla="*/ 0 w 3276600"/>
              <a:gd name="connsiteY4-10" fmla="*/ 1759149 h 1759149"/>
              <a:gd name="connsiteX5" fmla="*/ 0 w 3276600"/>
              <a:gd name="connsiteY5" fmla="*/ 0 h 1759149"/>
              <a:gd name="connsiteX0-11" fmla="*/ 0 w 3494011"/>
              <a:gd name="connsiteY0-12" fmla="*/ 0 h 1759149"/>
              <a:gd name="connsiteX1-13" fmla="*/ 3276600 w 3494011"/>
              <a:gd name="connsiteY1-14" fmla="*/ 0 h 1759149"/>
              <a:gd name="connsiteX2-15" fmla="*/ 3494011 w 3494011"/>
              <a:gd name="connsiteY2-16" fmla="*/ 266700 h 1759149"/>
              <a:gd name="connsiteX3-17" fmla="*/ 3276600 w 3494011"/>
              <a:gd name="connsiteY3-18" fmla="*/ 1759149 h 1759149"/>
              <a:gd name="connsiteX4-19" fmla="*/ 0 w 3494011"/>
              <a:gd name="connsiteY4-20" fmla="*/ 1759149 h 1759149"/>
              <a:gd name="connsiteX5-21" fmla="*/ 0 w 3494011"/>
              <a:gd name="connsiteY5-22" fmla="*/ 0 h 1759149"/>
              <a:gd name="connsiteX0-23" fmla="*/ 0 w 3276600"/>
              <a:gd name="connsiteY0-24" fmla="*/ 0 h 1759149"/>
              <a:gd name="connsiteX1-25" fmla="*/ 3276600 w 3276600"/>
              <a:gd name="connsiteY1-26" fmla="*/ 0 h 1759149"/>
              <a:gd name="connsiteX2-27" fmla="*/ 1169911 w 3276600"/>
              <a:gd name="connsiteY2-28" fmla="*/ 469900 h 1759149"/>
              <a:gd name="connsiteX3-29" fmla="*/ 3276600 w 3276600"/>
              <a:gd name="connsiteY3-30" fmla="*/ 1759149 h 1759149"/>
              <a:gd name="connsiteX4-31" fmla="*/ 0 w 3276600"/>
              <a:gd name="connsiteY4-32" fmla="*/ 1759149 h 1759149"/>
              <a:gd name="connsiteX5-33" fmla="*/ 0 w 3276600"/>
              <a:gd name="connsiteY5-34" fmla="*/ 0 h 1759149"/>
              <a:gd name="connsiteX0-35" fmla="*/ 0 w 3276600"/>
              <a:gd name="connsiteY0-36" fmla="*/ 0 h 1759149"/>
              <a:gd name="connsiteX1-37" fmla="*/ 3276600 w 3276600"/>
              <a:gd name="connsiteY1-38" fmla="*/ 0 h 1759149"/>
              <a:gd name="connsiteX2-39" fmla="*/ 1169911 w 3276600"/>
              <a:gd name="connsiteY2-40" fmla="*/ 469900 h 1759149"/>
              <a:gd name="connsiteX3-41" fmla="*/ 2008111 w 3276600"/>
              <a:gd name="connsiteY3-42" fmla="*/ 1003300 h 1759149"/>
              <a:gd name="connsiteX4-43" fmla="*/ 3276600 w 3276600"/>
              <a:gd name="connsiteY4-44" fmla="*/ 1759149 h 1759149"/>
              <a:gd name="connsiteX5-45" fmla="*/ 0 w 3276600"/>
              <a:gd name="connsiteY5-46" fmla="*/ 1759149 h 1759149"/>
              <a:gd name="connsiteX6" fmla="*/ 0 w 3276600"/>
              <a:gd name="connsiteY6" fmla="*/ 0 h 1759149"/>
              <a:gd name="connsiteX0-47" fmla="*/ 0 w 3276600"/>
              <a:gd name="connsiteY0-48" fmla="*/ 0 h 1759149"/>
              <a:gd name="connsiteX1-49" fmla="*/ 3276600 w 3276600"/>
              <a:gd name="connsiteY1-50" fmla="*/ 0 h 1759149"/>
              <a:gd name="connsiteX2-51" fmla="*/ 1169911 w 3276600"/>
              <a:gd name="connsiteY2-52" fmla="*/ 469900 h 1759149"/>
              <a:gd name="connsiteX3-53" fmla="*/ 1169911 w 3276600"/>
              <a:gd name="connsiteY3-54" fmla="*/ 1308100 h 1759149"/>
              <a:gd name="connsiteX4-55" fmla="*/ 3276600 w 3276600"/>
              <a:gd name="connsiteY4-56" fmla="*/ 1759149 h 1759149"/>
              <a:gd name="connsiteX5-57" fmla="*/ 0 w 3276600"/>
              <a:gd name="connsiteY5-58" fmla="*/ 1759149 h 1759149"/>
              <a:gd name="connsiteX6-59" fmla="*/ 0 w 3276600"/>
              <a:gd name="connsiteY6-60" fmla="*/ 0 h 1759149"/>
              <a:gd name="connsiteX0-61" fmla="*/ 0 w 3276600"/>
              <a:gd name="connsiteY0-62" fmla="*/ 0 h 1759149"/>
              <a:gd name="connsiteX1-63" fmla="*/ 3276600 w 3276600"/>
              <a:gd name="connsiteY1-64" fmla="*/ 0 h 1759149"/>
              <a:gd name="connsiteX2-65" fmla="*/ 2173211 w 3276600"/>
              <a:gd name="connsiteY2-66" fmla="*/ 228600 h 1759149"/>
              <a:gd name="connsiteX3-67" fmla="*/ 1169911 w 3276600"/>
              <a:gd name="connsiteY3-68" fmla="*/ 469900 h 1759149"/>
              <a:gd name="connsiteX4-69" fmla="*/ 1169911 w 3276600"/>
              <a:gd name="connsiteY4-70" fmla="*/ 1308100 h 1759149"/>
              <a:gd name="connsiteX5-71" fmla="*/ 3276600 w 3276600"/>
              <a:gd name="connsiteY5-72" fmla="*/ 1759149 h 1759149"/>
              <a:gd name="connsiteX6-73" fmla="*/ 0 w 3276600"/>
              <a:gd name="connsiteY6-74" fmla="*/ 1759149 h 1759149"/>
              <a:gd name="connsiteX7" fmla="*/ 0 w 3276600"/>
              <a:gd name="connsiteY7" fmla="*/ 0 h 1759149"/>
              <a:gd name="connsiteX0-75" fmla="*/ 0 w 3276600"/>
              <a:gd name="connsiteY0-76" fmla="*/ 0 h 1759149"/>
              <a:gd name="connsiteX1-77" fmla="*/ 3276600 w 3276600"/>
              <a:gd name="connsiteY1-78" fmla="*/ 0 h 1759149"/>
              <a:gd name="connsiteX2-79" fmla="*/ 3227311 w 3276600"/>
              <a:gd name="connsiteY2-80" fmla="*/ 508000 h 1759149"/>
              <a:gd name="connsiteX3-81" fmla="*/ 1169911 w 3276600"/>
              <a:gd name="connsiteY3-82" fmla="*/ 469900 h 1759149"/>
              <a:gd name="connsiteX4-83" fmla="*/ 1169911 w 3276600"/>
              <a:gd name="connsiteY4-84" fmla="*/ 1308100 h 1759149"/>
              <a:gd name="connsiteX5-85" fmla="*/ 3276600 w 3276600"/>
              <a:gd name="connsiteY5-86" fmla="*/ 1759149 h 1759149"/>
              <a:gd name="connsiteX6-87" fmla="*/ 0 w 3276600"/>
              <a:gd name="connsiteY6-88" fmla="*/ 1759149 h 1759149"/>
              <a:gd name="connsiteX7-89" fmla="*/ 0 w 3276600"/>
              <a:gd name="connsiteY7-90" fmla="*/ 0 h 1759149"/>
              <a:gd name="connsiteX0-91" fmla="*/ 0 w 3276600"/>
              <a:gd name="connsiteY0-92" fmla="*/ 0 h 1759149"/>
              <a:gd name="connsiteX1-93" fmla="*/ 3276600 w 3276600"/>
              <a:gd name="connsiteY1-94" fmla="*/ 0 h 1759149"/>
              <a:gd name="connsiteX2-95" fmla="*/ 3227311 w 3276600"/>
              <a:gd name="connsiteY2-96" fmla="*/ 508000 h 1759149"/>
              <a:gd name="connsiteX3-97" fmla="*/ 1169911 w 3276600"/>
              <a:gd name="connsiteY3-98" fmla="*/ 469900 h 1759149"/>
              <a:gd name="connsiteX4-99" fmla="*/ 1169911 w 3276600"/>
              <a:gd name="connsiteY4-100" fmla="*/ 1308100 h 1759149"/>
              <a:gd name="connsiteX5-101" fmla="*/ 2020811 w 3276600"/>
              <a:gd name="connsiteY5-102" fmla="*/ 1511300 h 1759149"/>
              <a:gd name="connsiteX6-103" fmla="*/ 3276600 w 3276600"/>
              <a:gd name="connsiteY6-104" fmla="*/ 1759149 h 1759149"/>
              <a:gd name="connsiteX7-105" fmla="*/ 0 w 3276600"/>
              <a:gd name="connsiteY7-106" fmla="*/ 1759149 h 1759149"/>
              <a:gd name="connsiteX8" fmla="*/ 0 w 3276600"/>
              <a:gd name="connsiteY8" fmla="*/ 0 h 1759149"/>
              <a:gd name="connsiteX0-107" fmla="*/ 0 w 3276600"/>
              <a:gd name="connsiteY0-108" fmla="*/ 0 h 1759149"/>
              <a:gd name="connsiteX1-109" fmla="*/ 3276600 w 3276600"/>
              <a:gd name="connsiteY1-110" fmla="*/ 0 h 1759149"/>
              <a:gd name="connsiteX2-111" fmla="*/ 3227311 w 3276600"/>
              <a:gd name="connsiteY2-112" fmla="*/ 508000 h 1759149"/>
              <a:gd name="connsiteX3-113" fmla="*/ 1169911 w 3276600"/>
              <a:gd name="connsiteY3-114" fmla="*/ 469900 h 1759149"/>
              <a:gd name="connsiteX4-115" fmla="*/ 1169911 w 3276600"/>
              <a:gd name="connsiteY4-116" fmla="*/ 1308100 h 1759149"/>
              <a:gd name="connsiteX5-117" fmla="*/ 3240011 w 3276600"/>
              <a:gd name="connsiteY5-118" fmla="*/ 1308100 h 1759149"/>
              <a:gd name="connsiteX6-119" fmla="*/ 3276600 w 3276600"/>
              <a:gd name="connsiteY6-120" fmla="*/ 1759149 h 1759149"/>
              <a:gd name="connsiteX7-121" fmla="*/ 0 w 3276600"/>
              <a:gd name="connsiteY7-122" fmla="*/ 1759149 h 1759149"/>
              <a:gd name="connsiteX8-123" fmla="*/ 0 w 3276600"/>
              <a:gd name="connsiteY8-124" fmla="*/ 0 h 1759149"/>
              <a:gd name="connsiteX0-125" fmla="*/ 0 w 3290811"/>
              <a:gd name="connsiteY0-126" fmla="*/ 0 h 1759149"/>
              <a:gd name="connsiteX1-127" fmla="*/ 3276600 w 3290811"/>
              <a:gd name="connsiteY1-128" fmla="*/ 0 h 1759149"/>
              <a:gd name="connsiteX2-129" fmla="*/ 3290811 w 3290811"/>
              <a:gd name="connsiteY2-130" fmla="*/ 457200 h 1759149"/>
              <a:gd name="connsiteX3-131" fmla="*/ 1169911 w 3290811"/>
              <a:gd name="connsiteY3-132" fmla="*/ 469900 h 1759149"/>
              <a:gd name="connsiteX4-133" fmla="*/ 1169911 w 3290811"/>
              <a:gd name="connsiteY4-134" fmla="*/ 1308100 h 1759149"/>
              <a:gd name="connsiteX5-135" fmla="*/ 3240011 w 3290811"/>
              <a:gd name="connsiteY5-136" fmla="*/ 1308100 h 1759149"/>
              <a:gd name="connsiteX6-137" fmla="*/ 3276600 w 3290811"/>
              <a:gd name="connsiteY6-138" fmla="*/ 1759149 h 1759149"/>
              <a:gd name="connsiteX7-139" fmla="*/ 0 w 3290811"/>
              <a:gd name="connsiteY7-140" fmla="*/ 1759149 h 1759149"/>
              <a:gd name="connsiteX8-141" fmla="*/ 0 w 3290811"/>
              <a:gd name="connsiteY8-142" fmla="*/ 0 h 1759149"/>
              <a:gd name="connsiteX0-143" fmla="*/ 0 w 3316211"/>
              <a:gd name="connsiteY0-144" fmla="*/ 0 h 1759149"/>
              <a:gd name="connsiteX1-145" fmla="*/ 3276600 w 3316211"/>
              <a:gd name="connsiteY1-146" fmla="*/ 0 h 1759149"/>
              <a:gd name="connsiteX2-147" fmla="*/ 3290811 w 3316211"/>
              <a:gd name="connsiteY2-148" fmla="*/ 457200 h 1759149"/>
              <a:gd name="connsiteX3-149" fmla="*/ 1169911 w 3316211"/>
              <a:gd name="connsiteY3-150" fmla="*/ 469900 h 1759149"/>
              <a:gd name="connsiteX4-151" fmla="*/ 1169911 w 3316211"/>
              <a:gd name="connsiteY4-152" fmla="*/ 1308100 h 1759149"/>
              <a:gd name="connsiteX5-153" fmla="*/ 3316211 w 3316211"/>
              <a:gd name="connsiteY5-154" fmla="*/ 1308100 h 1759149"/>
              <a:gd name="connsiteX6-155" fmla="*/ 3276600 w 3316211"/>
              <a:gd name="connsiteY6-156" fmla="*/ 1759149 h 1759149"/>
              <a:gd name="connsiteX7-157" fmla="*/ 0 w 3316211"/>
              <a:gd name="connsiteY7-158" fmla="*/ 1759149 h 1759149"/>
              <a:gd name="connsiteX8-159" fmla="*/ 0 w 3316211"/>
              <a:gd name="connsiteY8-160" fmla="*/ 0 h 1759149"/>
              <a:gd name="connsiteX0-161" fmla="*/ 0 w 3290811"/>
              <a:gd name="connsiteY0-162" fmla="*/ 0 h 1759149"/>
              <a:gd name="connsiteX1-163" fmla="*/ 3276600 w 3290811"/>
              <a:gd name="connsiteY1-164" fmla="*/ 0 h 1759149"/>
              <a:gd name="connsiteX2-165" fmla="*/ 3290811 w 3290811"/>
              <a:gd name="connsiteY2-166" fmla="*/ 457200 h 1759149"/>
              <a:gd name="connsiteX3-167" fmla="*/ 1169911 w 3290811"/>
              <a:gd name="connsiteY3-168" fmla="*/ 469900 h 1759149"/>
              <a:gd name="connsiteX4-169" fmla="*/ 1169911 w 3290811"/>
              <a:gd name="connsiteY4-170" fmla="*/ 1308100 h 1759149"/>
              <a:gd name="connsiteX5-171" fmla="*/ 3265411 w 3290811"/>
              <a:gd name="connsiteY5-172" fmla="*/ 1295400 h 1759149"/>
              <a:gd name="connsiteX6-173" fmla="*/ 3276600 w 3290811"/>
              <a:gd name="connsiteY6-174" fmla="*/ 1759149 h 1759149"/>
              <a:gd name="connsiteX7-175" fmla="*/ 0 w 3290811"/>
              <a:gd name="connsiteY7-176" fmla="*/ 1759149 h 1759149"/>
              <a:gd name="connsiteX8-177" fmla="*/ 0 w 3290811"/>
              <a:gd name="connsiteY8-178" fmla="*/ 0 h 1759149"/>
              <a:gd name="connsiteX0-179" fmla="*/ 0 w 3276600"/>
              <a:gd name="connsiteY0-180" fmla="*/ 0 h 1759149"/>
              <a:gd name="connsiteX1-181" fmla="*/ 3276600 w 3276600"/>
              <a:gd name="connsiteY1-182" fmla="*/ 0 h 1759149"/>
              <a:gd name="connsiteX2-183" fmla="*/ 3269864 w 3276600"/>
              <a:gd name="connsiteY2-184" fmla="*/ 543628 h 1759149"/>
              <a:gd name="connsiteX3-185" fmla="*/ 1169911 w 3276600"/>
              <a:gd name="connsiteY3-186" fmla="*/ 469900 h 1759149"/>
              <a:gd name="connsiteX4-187" fmla="*/ 1169911 w 3276600"/>
              <a:gd name="connsiteY4-188" fmla="*/ 1308100 h 1759149"/>
              <a:gd name="connsiteX5-189" fmla="*/ 3265411 w 3276600"/>
              <a:gd name="connsiteY5-190" fmla="*/ 1295400 h 1759149"/>
              <a:gd name="connsiteX6-191" fmla="*/ 3276600 w 3276600"/>
              <a:gd name="connsiteY6-192" fmla="*/ 1759149 h 1759149"/>
              <a:gd name="connsiteX7-193" fmla="*/ 0 w 3276600"/>
              <a:gd name="connsiteY7-194" fmla="*/ 1759149 h 1759149"/>
              <a:gd name="connsiteX8-195" fmla="*/ 0 w 3276600"/>
              <a:gd name="connsiteY8-196" fmla="*/ 0 h 1759149"/>
              <a:gd name="connsiteX0-197" fmla="*/ 0 w 3276600"/>
              <a:gd name="connsiteY0-198" fmla="*/ 0 h 1759149"/>
              <a:gd name="connsiteX1-199" fmla="*/ 3276600 w 3276600"/>
              <a:gd name="connsiteY1-200" fmla="*/ 0 h 1759149"/>
              <a:gd name="connsiteX2-201" fmla="*/ 3269864 w 3276600"/>
              <a:gd name="connsiteY2-202" fmla="*/ 543628 h 1759149"/>
              <a:gd name="connsiteX3-203" fmla="*/ 1211806 w 3276600"/>
              <a:gd name="connsiteY3-204" fmla="*/ 525461 h 1759149"/>
              <a:gd name="connsiteX4-205" fmla="*/ 1169911 w 3276600"/>
              <a:gd name="connsiteY4-206" fmla="*/ 1308100 h 1759149"/>
              <a:gd name="connsiteX5-207" fmla="*/ 3265411 w 3276600"/>
              <a:gd name="connsiteY5-208" fmla="*/ 1295400 h 1759149"/>
              <a:gd name="connsiteX6-209" fmla="*/ 3276600 w 3276600"/>
              <a:gd name="connsiteY6-210" fmla="*/ 1759149 h 1759149"/>
              <a:gd name="connsiteX7-211" fmla="*/ 0 w 3276600"/>
              <a:gd name="connsiteY7-212" fmla="*/ 1759149 h 1759149"/>
              <a:gd name="connsiteX8-213" fmla="*/ 0 w 3276600"/>
              <a:gd name="connsiteY8-214" fmla="*/ 0 h 1759149"/>
              <a:gd name="connsiteX0-215" fmla="*/ 0 w 3276600"/>
              <a:gd name="connsiteY0-216" fmla="*/ 0 h 1759149"/>
              <a:gd name="connsiteX1-217" fmla="*/ 3276600 w 3276600"/>
              <a:gd name="connsiteY1-218" fmla="*/ 0 h 1759149"/>
              <a:gd name="connsiteX2-219" fmla="*/ 3269864 w 3276600"/>
              <a:gd name="connsiteY2-220" fmla="*/ 543628 h 1759149"/>
              <a:gd name="connsiteX3-221" fmla="*/ 1128016 w 3276600"/>
              <a:gd name="connsiteY3-222" fmla="*/ 550155 h 1759149"/>
              <a:gd name="connsiteX4-223" fmla="*/ 1169911 w 3276600"/>
              <a:gd name="connsiteY4-224" fmla="*/ 1308100 h 1759149"/>
              <a:gd name="connsiteX5-225" fmla="*/ 3265411 w 3276600"/>
              <a:gd name="connsiteY5-226" fmla="*/ 1295400 h 1759149"/>
              <a:gd name="connsiteX6-227" fmla="*/ 3276600 w 3276600"/>
              <a:gd name="connsiteY6-228" fmla="*/ 1759149 h 1759149"/>
              <a:gd name="connsiteX7-229" fmla="*/ 0 w 3276600"/>
              <a:gd name="connsiteY7-230" fmla="*/ 1759149 h 1759149"/>
              <a:gd name="connsiteX8-231" fmla="*/ 0 w 3276600"/>
              <a:gd name="connsiteY8-232" fmla="*/ 0 h 1759149"/>
              <a:gd name="connsiteX0-233" fmla="*/ 0 w 3276600"/>
              <a:gd name="connsiteY0-234" fmla="*/ 0 h 1759149"/>
              <a:gd name="connsiteX1-235" fmla="*/ 3276600 w 3276600"/>
              <a:gd name="connsiteY1-236" fmla="*/ 0 h 1759149"/>
              <a:gd name="connsiteX2-237" fmla="*/ 3269864 w 3276600"/>
              <a:gd name="connsiteY2-238" fmla="*/ 543628 h 1759149"/>
              <a:gd name="connsiteX3-239" fmla="*/ 1128016 w 3276600"/>
              <a:gd name="connsiteY3-240" fmla="*/ 550155 h 1759149"/>
              <a:gd name="connsiteX4-241" fmla="*/ 1169911 w 3276600"/>
              <a:gd name="connsiteY4-242" fmla="*/ 1308100 h 1759149"/>
              <a:gd name="connsiteX5-243" fmla="*/ 3265410 w 3276600"/>
              <a:gd name="connsiteY5-244" fmla="*/ 1054636 h 1759149"/>
              <a:gd name="connsiteX6-245" fmla="*/ 3276600 w 3276600"/>
              <a:gd name="connsiteY6-246" fmla="*/ 1759149 h 1759149"/>
              <a:gd name="connsiteX7-247" fmla="*/ 0 w 3276600"/>
              <a:gd name="connsiteY7-248" fmla="*/ 1759149 h 1759149"/>
              <a:gd name="connsiteX8-249" fmla="*/ 0 w 3276600"/>
              <a:gd name="connsiteY8-250" fmla="*/ 0 h 1759149"/>
              <a:gd name="connsiteX0-251" fmla="*/ 0 w 3276600"/>
              <a:gd name="connsiteY0-252" fmla="*/ 0 h 1759149"/>
              <a:gd name="connsiteX1-253" fmla="*/ 3276600 w 3276600"/>
              <a:gd name="connsiteY1-254" fmla="*/ 0 h 1759149"/>
              <a:gd name="connsiteX2-255" fmla="*/ 3269864 w 3276600"/>
              <a:gd name="connsiteY2-256" fmla="*/ 543628 h 1759149"/>
              <a:gd name="connsiteX3-257" fmla="*/ 1128016 w 3276600"/>
              <a:gd name="connsiteY3-258" fmla="*/ 550155 h 1759149"/>
              <a:gd name="connsiteX4-259" fmla="*/ 1148964 w 3276600"/>
              <a:gd name="connsiteY4-260" fmla="*/ 1061162 h 1759149"/>
              <a:gd name="connsiteX5-261" fmla="*/ 3265410 w 3276600"/>
              <a:gd name="connsiteY5-262" fmla="*/ 1054636 h 1759149"/>
              <a:gd name="connsiteX6-263" fmla="*/ 3276600 w 3276600"/>
              <a:gd name="connsiteY6-264" fmla="*/ 1759149 h 1759149"/>
              <a:gd name="connsiteX7-265" fmla="*/ 0 w 3276600"/>
              <a:gd name="connsiteY7-266" fmla="*/ 1759149 h 1759149"/>
              <a:gd name="connsiteX8-267" fmla="*/ 0 w 3276600"/>
              <a:gd name="connsiteY8-268" fmla="*/ 0 h 1759149"/>
              <a:gd name="connsiteX0-269" fmla="*/ 0 w 3276600"/>
              <a:gd name="connsiteY0-270" fmla="*/ 0 h 1759149"/>
              <a:gd name="connsiteX1-271" fmla="*/ 3276600 w 3276600"/>
              <a:gd name="connsiteY1-272" fmla="*/ 0 h 1759149"/>
              <a:gd name="connsiteX2-273" fmla="*/ 3248916 w 3276600"/>
              <a:gd name="connsiteY2-274" fmla="*/ 648576 h 1759149"/>
              <a:gd name="connsiteX3-275" fmla="*/ 1128016 w 3276600"/>
              <a:gd name="connsiteY3-276" fmla="*/ 550155 h 1759149"/>
              <a:gd name="connsiteX4-277" fmla="*/ 1148964 w 3276600"/>
              <a:gd name="connsiteY4-278" fmla="*/ 1061162 h 1759149"/>
              <a:gd name="connsiteX5-279" fmla="*/ 3265410 w 3276600"/>
              <a:gd name="connsiteY5-280" fmla="*/ 1054636 h 1759149"/>
              <a:gd name="connsiteX6-281" fmla="*/ 3276600 w 3276600"/>
              <a:gd name="connsiteY6-282" fmla="*/ 1759149 h 1759149"/>
              <a:gd name="connsiteX7-283" fmla="*/ 0 w 3276600"/>
              <a:gd name="connsiteY7-284" fmla="*/ 1759149 h 1759149"/>
              <a:gd name="connsiteX8-285" fmla="*/ 0 w 3276600"/>
              <a:gd name="connsiteY8-286" fmla="*/ 0 h 1759149"/>
              <a:gd name="connsiteX0-287" fmla="*/ 0 w 3311849"/>
              <a:gd name="connsiteY0-288" fmla="*/ 0 h 1759149"/>
              <a:gd name="connsiteX1-289" fmla="*/ 3276600 w 3311849"/>
              <a:gd name="connsiteY1-290" fmla="*/ 0 h 1759149"/>
              <a:gd name="connsiteX2-291" fmla="*/ 3311759 w 3311849"/>
              <a:gd name="connsiteY2-292" fmla="*/ 568321 h 1759149"/>
              <a:gd name="connsiteX3-293" fmla="*/ 1128016 w 3311849"/>
              <a:gd name="connsiteY3-294" fmla="*/ 550155 h 1759149"/>
              <a:gd name="connsiteX4-295" fmla="*/ 1148964 w 3311849"/>
              <a:gd name="connsiteY4-296" fmla="*/ 1061162 h 1759149"/>
              <a:gd name="connsiteX5-297" fmla="*/ 3265410 w 3311849"/>
              <a:gd name="connsiteY5-298" fmla="*/ 1054636 h 1759149"/>
              <a:gd name="connsiteX6-299" fmla="*/ 3276600 w 3311849"/>
              <a:gd name="connsiteY6-300" fmla="*/ 1759149 h 1759149"/>
              <a:gd name="connsiteX7-301" fmla="*/ 0 w 3311849"/>
              <a:gd name="connsiteY7-302" fmla="*/ 1759149 h 1759149"/>
              <a:gd name="connsiteX8-303" fmla="*/ 0 w 3311849"/>
              <a:gd name="connsiteY8-304" fmla="*/ 0 h 1759149"/>
              <a:gd name="connsiteX0-305" fmla="*/ 0 w 3311851"/>
              <a:gd name="connsiteY0-306" fmla="*/ 0 h 1759149"/>
              <a:gd name="connsiteX1-307" fmla="*/ 3276600 w 3311851"/>
              <a:gd name="connsiteY1-308" fmla="*/ 0 h 1759149"/>
              <a:gd name="connsiteX2-309" fmla="*/ 3311759 w 3311851"/>
              <a:gd name="connsiteY2-310" fmla="*/ 568321 h 1759149"/>
              <a:gd name="connsiteX3-311" fmla="*/ 1148959 w 3311851"/>
              <a:gd name="connsiteY3-312" fmla="*/ 574850 h 1759149"/>
              <a:gd name="connsiteX4-313" fmla="*/ 1148964 w 3311851"/>
              <a:gd name="connsiteY4-314" fmla="*/ 1061162 h 1759149"/>
              <a:gd name="connsiteX5-315" fmla="*/ 3265410 w 3311851"/>
              <a:gd name="connsiteY5-316" fmla="*/ 1054636 h 1759149"/>
              <a:gd name="connsiteX6-317" fmla="*/ 3276600 w 3311851"/>
              <a:gd name="connsiteY6-318" fmla="*/ 1759149 h 1759149"/>
              <a:gd name="connsiteX7-319" fmla="*/ 0 w 3311851"/>
              <a:gd name="connsiteY7-320" fmla="*/ 1759149 h 1759149"/>
              <a:gd name="connsiteX8-321" fmla="*/ 0 w 3311851"/>
              <a:gd name="connsiteY8-322" fmla="*/ 0 h 1759149"/>
              <a:gd name="connsiteX0-323" fmla="*/ 0 w 3311849"/>
              <a:gd name="connsiteY0-324" fmla="*/ 0 h 1759149"/>
              <a:gd name="connsiteX1-325" fmla="*/ 3276600 w 3311849"/>
              <a:gd name="connsiteY1-326" fmla="*/ 0 h 1759149"/>
              <a:gd name="connsiteX2-327" fmla="*/ 3311759 w 3311849"/>
              <a:gd name="connsiteY2-328" fmla="*/ 568321 h 1759149"/>
              <a:gd name="connsiteX3-329" fmla="*/ 1148959 w 3311849"/>
              <a:gd name="connsiteY3-330" fmla="*/ 574850 h 1759149"/>
              <a:gd name="connsiteX4-331" fmla="*/ 1148964 w 3311849"/>
              <a:gd name="connsiteY4-332" fmla="*/ 1061162 h 1759149"/>
              <a:gd name="connsiteX5-333" fmla="*/ 3223516 w 3311849"/>
              <a:gd name="connsiteY5-334" fmla="*/ 1141064 h 1759149"/>
              <a:gd name="connsiteX6-335" fmla="*/ 3276600 w 3311849"/>
              <a:gd name="connsiteY6-336" fmla="*/ 1759149 h 1759149"/>
              <a:gd name="connsiteX7-337" fmla="*/ 0 w 3311849"/>
              <a:gd name="connsiteY7-338" fmla="*/ 1759149 h 1759149"/>
              <a:gd name="connsiteX8-339" fmla="*/ 0 w 3311849"/>
              <a:gd name="connsiteY8-340" fmla="*/ 0 h 1759149"/>
              <a:gd name="connsiteX0-341" fmla="*/ 0 w 3311851"/>
              <a:gd name="connsiteY0-342" fmla="*/ 0 h 1759149"/>
              <a:gd name="connsiteX1-343" fmla="*/ 3276600 w 3311851"/>
              <a:gd name="connsiteY1-344" fmla="*/ 0 h 1759149"/>
              <a:gd name="connsiteX2-345" fmla="*/ 3311759 w 3311851"/>
              <a:gd name="connsiteY2-346" fmla="*/ 568321 h 1759149"/>
              <a:gd name="connsiteX3-347" fmla="*/ 1148959 w 3311851"/>
              <a:gd name="connsiteY3-348" fmla="*/ 574850 h 1759149"/>
              <a:gd name="connsiteX4-349" fmla="*/ 1148959 w 3311851"/>
              <a:gd name="connsiteY4-350" fmla="*/ 1159938 h 1759149"/>
              <a:gd name="connsiteX5-351" fmla="*/ 3223516 w 3311851"/>
              <a:gd name="connsiteY5-352" fmla="*/ 1141064 h 1759149"/>
              <a:gd name="connsiteX6-353" fmla="*/ 3276600 w 3311851"/>
              <a:gd name="connsiteY6-354" fmla="*/ 1759149 h 1759149"/>
              <a:gd name="connsiteX7-355" fmla="*/ 0 w 3311851"/>
              <a:gd name="connsiteY7-356" fmla="*/ 1759149 h 1759149"/>
              <a:gd name="connsiteX8-357" fmla="*/ 0 w 3311851"/>
              <a:gd name="connsiteY8-358" fmla="*/ 0 h 1759149"/>
              <a:gd name="connsiteX0-359" fmla="*/ 0 w 3311849"/>
              <a:gd name="connsiteY0-360" fmla="*/ 0 h 1759149"/>
              <a:gd name="connsiteX1-361" fmla="*/ 3276600 w 3311849"/>
              <a:gd name="connsiteY1-362" fmla="*/ 0 h 1759149"/>
              <a:gd name="connsiteX2-363" fmla="*/ 3311759 w 3311849"/>
              <a:gd name="connsiteY2-364" fmla="*/ 568321 h 1759149"/>
              <a:gd name="connsiteX3-365" fmla="*/ 1148959 w 3311849"/>
              <a:gd name="connsiteY3-366" fmla="*/ 574850 h 1759149"/>
              <a:gd name="connsiteX4-367" fmla="*/ 1148959 w 3311849"/>
              <a:gd name="connsiteY4-368" fmla="*/ 1159938 h 1759149"/>
              <a:gd name="connsiteX5-369" fmla="*/ 3307305 w 3311849"/>
              <a:gd name="connsiteY5-370" fmla="*/ 1128717 h 1759149"/>
              <a:gd name="connsiteX6-371" fmla="*/ 3276600 w 3311849"/>
              <a:gd name="connsiteY6-372" fmla="*/ 1759149 h 1759149"/>
              <a:gd name="connsiteX7-373" fmla="*/ 0 w 3311849"/>
              <a:gd name="connsiteY7-374" fmla="*/ 1759149 h 1759149"/>
              <a:gd name="connsiteX8-375" fmla="*/ 0 w 3311849"/>
              <a:gd name="connsiteY8-376" fmla="*/ 0 h 1759149"/>
              <a:gd name="connsiteX0-377" fmla="*/ 0 w 3311851"/>
              <a:gd name="connsiteY0-378" fmla="*/ 0 h 1759149"/>
              <a:gd name="connsiteX1-379" fmla="*/ 3276600 w 3311851"/>
              <a:gd name="connsiteY1-380" fmla="*/ 0 h 1759149"/>
              <a:gd name="connsiteX2-381" fmla="*/ 3311759 w 3311851"/>
              <a:gd name="connsiteY2-382" fmla="*/ 568321 h 1759149"/>
              <a:gd name="connsiteX3-383" fmla="*/ 1148959 w 3311851"/>
              <a:gd name="connsiteY3-384" fmla="*/ 574850 h 1759149"/>
              <a:gd name="connsiteX4-385" fmla="*/ 1148959 w 3311851"/>
              <a:gd name="connsiteY4-386" fmla="*/ 1159938 h 1759149"/>
              <a:gd name="connsiteX5-387" fmla="*/ 3265414 w 3311851"/>
              <a:gd name="connsiteY5-388" fmla="*/ 1147239 h 1759149"/>
              <a:gd name="connsiteX6-389" fmla="*/ 3276600 w 3311851"/>
              <a:gd name="connsiteY6-390" fmla="*/ 1759149 h 1759149"/>
              <a:gd name="connsiteX7-391" fmla="*/ 0 w 3311851"/>
              <a:gd name="connsiteY7-392" fmla="*/ 1759149 h 1759149"/>
              <a:gd name="connsiteX8-393" fmla="*/ 0 w 3311851"/>
              <a:gd name="connsiteY8-394" fmla="*/ 0 h 1759149"/>
              <a:gd name="connsiteX0-395" fmla="*/ 0 w 3276600"/>
              <a:gd name="connsiteY0-396" fmla="*/ 0 h 1759149"/>
              <a:gd name="connsiteX1-397" fmla="*/ 3276600 w 3276600"/>
              <a:gd name="connsiteY1-398" fmla="*/ 0 h 1759149"/>
              <a:gd name="connsiteX2-399" fmla="*/ 3269864 w 3276600"/>
              <a:gd name="connsiteY2-400" fmla="*/ 568321 h 1759149"/>
              <a:gd name="connsiteX3-401" fmla="*/ 1148959 w 3276600"/>
              <a:gd name="connsiteY3-402" fmla="*/ 574850 h 1759149"/>
              <a:gd name="connsiteX4-403" fmla="*/ 1148959 w 3276600"/>
              <a:gd name="connsiteY4-404" fmla="*/ 1159938 h 1759149"/>
              <a:gd name="connsiteX5-405" fmla="*/ 3265414 w 3276600"/>
              <a:gd name="connsiteY5-406" fmla="*/ 1147239 h 1759149"/>
              <a:gd name="connsiteX6-407" fmla="*/ 3276600 w 3276600"/>
              <a:gd name="connsiteY6-408" fmla="*/ 1759149 h 1759149"/>
              <a:gd name="connsiteX7-409" fmla="*/ 0 w 3276600"/>
              <a:gd name="connsiteY7-410" fmla="*/ 1759149 h 1759149"/>
              <a:gd name="connsiteX8-411" fmla="*/ 0 w 3276600"/>
              <a:gd name="connsiteY8-412" fmla="*/ 0 h 1759149"/>
              <a:gd name="connsiteX0-413" fmla="*/ 0 w 3276600"/>
              <a:gd name="connsiteY0-414" fmla="*/ 0 h 1759149"/>
              <a:gd name="connsiteX1-415" fmla="*/ 3276600 w 3276600"/>
              <a:gd name="connsiteY1-416" fmla="*/ 0 h 1759149"/>
              <a:gd name="connsiteX2-417" fmla="*/ 3269864 w 3276600"/>
              <a:gd name="connsiteY2-418" fmla="*/ 568321 h 1759149"/>
              <a:gd name="connsiteX3-419" fmla="*/ 1148959 w 3276600"/>
              <a:gd name="connsiteY3-420" fmla="*/ 574850 h 1759149"/>
              <a:gd name="connsiteX4-421" fmla="*/ 1148959 w 3276600"/>
              <a:gd name="connsiteY4-422" fmla="*/ 1159938 h 1759149"/>
              <a:gd name="connsiteX5-423" fmla="*/ 3265414 w 3276600"/>
              <a:gd name="connsiteY5-424" fmla="*/ 1147239 h 1759149"/>
              <a:gd name="connsiteX6-425" fmla="*/ 3276600 w 3276600"/>
              <a:gd name="connsiteY6-426" fmla="*/ 1759149 h 1759149"/>
              <a:gd name="connsiteX7-427" fmla="*/ 0 w 3276600"/>
              <a:gd name="connsiteY7-428" fmla="*/ 1759149 h 1759149"/>
              <a:gd name="connsiteX8-429" fmla="*/ 0 w 3276600"/>
              <a:gd name="connsiteY8-430" fmla="*/ 0 h 1759149"/>
              <a:gd name="connsiteX0-431" fmla="*/ 0 w 3276600"/>
              <a:gd name="connsiteY0-432" fmla="*/ 0 h 1759149"/>
              <a:gd name="connsiteX1-433" fmla="*/ 3276600 w 3276600"/>
              <a:gd name="connsiteY1-434" fmla="*/ 0 h 1759149"/>
              <a:gd name="connsiteX2-435" fmla="*/ 3269864 w 3276600"/>
              <a:gd name="connsiteY2-436" fmla="*/ 621882 h 1759149"/>
              <a:gd name="connsiteX3-437" fmla="*/ 1148959 w 3276600"/>
              <a:gd name="connsiteY3-438" fmla="*/ 574850 h 1759149"/>
              <a:gd name="connsiteX4-439" fmla="*/ 1148959 w 3276600"/>
              <a:gd name="connsiteY4-440" fmla="*/ 1159938 h 1759149"/>
              <a:gd name="connsiteX5-441" fmla="*/ 3265414 w 3276600"/>
              <a:gd name="connsiteY5-442" fmla="*/ 1147239 h 1759149"/>
              <a:gd name="connsiteX6-443" fmla="*/ 3276600 w 3276600"/>
              <a:gd name="connsiteY6-444" fmla="*/ 1759149 h 1759149"/>
              <a:gd name="connsiteX7-445" fmla="*/ 0 w 3276600"/>
              <a:gd name="connsiteY7-446" fmla="*/ 1759149 h 1759149"/>
              <a:gd name="connsiteX8-447" fmla="*/ 0 w 3276600"/>
              <a:gd name="connsiteY8-448" fmla="*/ 0 h 1759149"/>
              <a:gd name="connsiteX0-449" fmla="*/ 0 w 3276600"/>
              <a:gd name="connsiteY0-450" fmla="*/ 0 h 1759149"/>
              <a:gd name="connsiteX1-451" fmla="*/ 3276600 w 3276600"/>
              <a:gd name="connsiteY1-452" fmla="*/ 0 h 1759149"/>
              <a:gd name="connsiteX2-453" fmla="*/ 3269864 w 3276600"/>
              <a:gd name="connsiteY2-454" fmla="*/ 621882 h 1759149"/>
              <a:gd name="connsiteX3-455" fmla="*/ 1253695 w 3276600"/>
              <a:gd name="connsiteY3-456" fmla="*/ 615021 h 1759149"/>
              <a:gd name="connsiteX4-457" fmla="*/ 1148959 w 3276600"/>
              <a:gd name="connsiteY4-458" fmla="*/ 1159938 h 1759149"/>
              <a:gd name="connsiteX5-459" fmla="*/ 3265414 w 3276600"/>
              <a:gd name="connsiteY5-460" fmla="*/ 1147239 h 1759149"/>
              <a:gd name="connsiteX6-461" fmla="*/ 3276600 w 3276600"/>
              <a:gd name="connsiteY6-462" fmla="*/ 1759149 h 1759149"/>
              <a:gd name="connsiteX7-463" fmla="*/ 0 w 3276600"/>
              <a:gd name="connsiteY7-464" fmla="*/ 1759149 h 1759149"/>
              <a:gd name="connsiteX8-465" fmla="*/ 0 w 3276600"/>
              <a:gd name="connsiteY8-466" fmla="*/ 0 h 1759149"/>
              <a:gd name="connsiteX0-467" fmla="*/ 0 w 3332765"/>
              <a:gd name="connsiteY0-468" fmla="*/ 0 h 1759149"/>
              <a:gd name="connsiteX1-469" fmla="*/ 3276600 w 3332765"/>
              <a:gd name="connsiteY1-470" fmla="*/ 0 h 1759149"/>
              <a:gd name="connsiteX2-471" fmla="*/ 3332706 w 3332765"/>
              <a:gd name="connsiteY2-472" fmla="*/ 608492 h 1759149"/>
              <a:gd name="connsiteX3-473" fmla="*/ 1253695 w 3332765"/>
              <a:gd name="connsiteY3-474" fmla="*/ 615021 h 1759149"/>
              <a:gd name="connsiteX4-475" fmla="*/ 1148959 w 3332765"/>
              <a:gd name="connsiteY4-476" fmla="*/ 1159938 h 1759149"/>
              <a:gd name="connsiteX5-477" fmla="*/ 3265414 w 3332765"/>
              <a:gd name="connsiteY5-478" fmla="*/ 1147239 h 1759149"/>
              <a:gd name="connsiteX6-479" fmla="*/ 3276600 w 3332765"/>
              <a:gd name="connsiteY6-480" fmla="*/ 1759149 h 1759149"/>
              <a:gd name="connsiteX7-481" fmla="*/ 0 w 3332765"/>
              <a:gd name="connsiteY7-482" fmla="*/ 1759149 h 1759149"/>
              <a:gd name="connsiteX8-483" fmla="*/ 0 w 3332765"/>
              <a:gd name="connsiteY8-484" fmla="*/ 0 h 1759149"/>
              <a:gd name="connsiteX0-485" fmla="*/ 0 w 3332767"/>
              <a:gd name="connsiteY0-486" fmla="*/ 0 h 1759149"/>
              <a:gd name="connsiteX1-487" fmla="*/ 3276600 w 3332767"/>
              <a:gd name="connsiteY1-488" fmla="*/ 0 h 1759149"/>
              <a:gd name="connsiteX2-489" fmla="*/ 3332706 w 3332767"/>
              <a:gd name="connsiteY2-490" fmla="*/ 608492 h 1759149"/>
              <a:gd name="connsiteX3-491" fmla="*/ 1253695 w 3332767"/>
              <a:gd name="connsiteY3-492" fmla="*/ 615021 h 1759149"/>
              <a:gd name="connsiteX4-493" fmla="*/ 1274643 w 3332767"/>
              <a:gd name="connsiteY4-494" fmla="*/ 1146548 h 1759149"/>
              <a:gd name="connsiteX5-495" fmla="*/ 3265414 w 3332767"/>
              <a:gd name="connsiteY5-496" fmla="*/ 1147239 h 1759149"/>
              <a:gd name="connsiteX6-497" fmla="*/ 3276600 w 3332767"/>
              <a:gd name="connsiteY6-498" fmla="*/ 1759149 h 1759149"/>
              <a:gd name="connsiteX7-499" fmla="*/ 0 w 3332767"/>
              <a:gd name="connsiteY7-500" fmla="*/ 1759149 h 1759149"/>
              <a:gd name="connsiteX8-501" fmla="*/ 0 w 3332767"/>
              <a:gd name="connsiteY8-502" fmla="*/ 0 h 1759149"/>
              <a:gd name="connsiteX0-503" fmla="*/ 0 w 3332765"/>
              <a:gd name="connsiteY0-504" fmla="*/ 0 h 1759149"/>
              <a:gd name="connsiteX1-505" fmla="*/ 3276600 w 3332765"/>
              <a:gd name="connsiteY1-506" fmla="*/ 0 h 1759149"/>
              <a:gd name="connsiteX2-507" fmla="*/ 3332706 w 3332765"/>
              <a:gd name="connsiteY2-508" fmla="*/ 608492 h 1759149"/>
              <a:gd name="connsiteX3-509" fmla="*/ 1253695 w 3332765"/>
              <a:gd name="connsiteY3-510" fmla="*/ 615021 h 1759149"/>
              <a:gd name="connsiteX4-511" fmla="*/ 1232744 w 3332765"/>
              <a:gd name="connsiteY4-512" fmla="*/ 1159940 h 1759149"/>
              <a:gd name="connsiteX5-513" fmla="*/ 3265414 w 3332765"/>
              <a:gd name="connsiteY5-514" fmla="*/ 1147239 h 1759149"/>
              <a:gd name="connsiteX6-515" fmla="*/ 3276600 w 3332765"/>
              <a:gd name="connsiteY6-516" fmla="*/ 1759149 h 1759149"/>
              <a:gd name="connsiteX7-517" fmla="*/ 0 w 3332765"/>
              <a:gd name="connsiteY7-518" fmla="*/ 1759149 h 1759149"/>
              <a:gd name="connsiteX8-519" fmla="*/ 0 w 3332765"/>
              <a:gd name="connsiteY8-520" fmla="*/ 0 h 1759149"/>
              <a:gd name="connsiteX0-521" fmla="*/ 0 w 3332767"/>
              <a:gd name="connsiteY0-522" fmla="*/ 0 h 1759149"/>
              <a:gd name="connsiteX1-523" fmla="*/ 3276600 w 3332767"/>
              <a:gd name="connsiteY1-524" fmla="*/ 0 h 1759149"/>
              <a:gd name="connsiteX2-525" fmla="*/ 3332706 w 3332767"/>
              <a:gd name="connsiteY2-526" fmla="*/ 608492 h 1759149"/>
              <a:gd name="connsiteX3-527" fmla="*/ 1253695 w 3332767"/>
              <a:gd name="connsiteY3-528" fmla="*/ 615021 h 1759149"/>
              <a:gd name="connsiteX4-529" fmla="*/ 1232744 w 3332767"/>
              <a:gd name="connsiteY4-530" fmla="*/ 1159940 h 1759149"/>
              <a:gd name="connsiteX5-531" fmla="*/ 3286361 w 3332767"/>
              <a:gd name="connsiteY5-532" fmla="*/ 1140544 h 1759149"/>
              <a:gd name="connsiteX6-533" fmla="*/ 3276600 w 3332767"/>
              <a:gd name="connsiteY6-534" fmla="*/ 1759149 h 1759149"/>
              <a:gd name="connsiteX7-535" fmla="*/ 0 w 3332767"/>
              <a:gd name="connsiteY7-536" fmla="*/ 1759149 h 1759149"/>
              <a:gd name="connsiteX8-537" fmla="*/ 0 w 3332767"/>
              <a:gd name="connsiteY8-538" fmla="*/ 0 h 1759149"/>
              <a:gd name="connsiteX0-539" fmla="*/ 0 w 3286361"/>
              <a:gd name="connsiteY0-540" fmla="*/ 0 h 1759149"/>
              <a:gd name="connsiteX1-541" fmla="*/ 3276600 w 3286361"/>
              <a:gd name="connsiteY1-542" fmla="*/ 0 h 1759149"/>
              <a:gd name="connsiteX2-543" fmla="*/ 3284310 w 3286361"/>
              <a:gd name="connsiteY2-544" fmla="*/ 608493 h 1759149"/>
              <a:gd name="connsiteX3-545" fmla="*/ 1253695 w 3286361"/>
              <a:gd name="connsiteY3-546" fmla="*/ 615021 h 1759149"/>
              <a:gd name="connsiteX4-547" fmla="*/ 1232744 w 3286361"/>
              <a:gd name="connsiteY4-548" fmla="*/ 1159940 h 1759149"/>
              <a:gd name="connsiteX5-549" fmla="*/ 3286361 w 3286361"/>
              <a:gd name="connsiteY5-550" fmla="*/ 1140544 h 1759149"/>
              <a:gd name="connsiteX6-551" fmla="*/ 3276600 w 3286361"/>
              <a:gd name="connsiteY6-552" fmla="*/ 1759149 h 1759149"/>
              <a:gd name="connsiteX7-553" fmla="*/ 0 w 3286361"/>
              <a:gd name="connsiteY7-554" fmla="*/ 1759149 h 1759149"/>
              <a:gd name="connsiteX8-555" fmla="*/ 0 w 3286361"/>
              <a:gd name="connsiteY8-556" fmla="*/ 0 h 1759149"/>
              <a:gd name="connsiteX0-557" fmla="*/ 0 w 3286361"/>
              <a:gd name="connsiteY0-558" fmla="*/ 0 h 1759149"/>
              <a:gd name="connsiteX1-559" fmla="*/ 3276600 w 3286361"/>
              <a:gd name="connsiteY1-560" fmla="*/ 0 h 1759149"/>
              <a:gd name="connsiteX2-561" fmla="*/ 3284310 w 3286361"/>
              <a:gd name="connsiteY2-562" fmla="*/ 608493 h 1759149"/>
              <a:gd name="connsiteX3-563" fmla="*/ 1253695 w 3286361"/>
              <a:gd name="connsiteY3-564" fmla="*/ 607287 h 1759149"/>
              <a:gd name="connsiteX4-565" fmla="*/ 1232744 w 3286361"/>
              <a:gd name="connsiteY4-566" fmla="*/ 1159940 h 1759149"/>
              <a:gd name="connsiteX5-567" fmla="*/ 3286361 w 3286361"/>
              <a:gd name="connsiteY5-568" fmla="*/ 1140544 h 1759149"/>
              <a:gd name="connsiteX6-569" fmla="*/ 3276600 w 3286361"/>
              <a:gd name="connsiteY6-570" fmla="*/ 1759149 h 1759149"/>
              <a:gd name="connsiteX7-571" fmla="*/ 0 w 3286361"/>
              <a:gd name="connsiteY7-572" fmla="*/ 1759149 h 1759149"/>
              <a:gd name="connsiteX8-573" fmla="*/ 0 w 3286361"/>
              <a:gd name="connsiteY8-574" fmla="*/ 0 h 1759149"/>
              <a:gd name="connsiteX0-575" fmla="*/ 0 w 3286361"/>
              <a:gd name="connsiteY0-576" fmla="*/ 0 h 1759149"/>
              <a:gd name="connsiteX1-577" fmla="*/ 3276600 w 3286361"/>
              <a:gd name="connsiteY1-578" fmla="*/ 0 h 1759149"/>
              <a:gd name="connsiteX2-579" fmla="*/ 3284310 w 3286361"/>
              <a:gd name="connsiteY2-580" fmla="*/ 608493 h 1759149"/>
              <a:gd name="connsiteX3-581" fmla="*/ 1253695 w 3286361"/>
              <a:gd name="connsiteY3-582" fmla="*/ 609865 h 1759149"/>
              <a:gd name="connsiteX4-583" fmla="*/ 1232744 w 3286361"/>
              <a:gd name="connsiteY4-584" fmla="*/ 1159940 h 1759149"/>
              <a:gd name="connsiteX5-585" fmla="*/ 3286361 w 3286361"/>
              <a:gd name="connsiteY5-586" fmla="*/ 1140544 h 1759149"/>
              <a:gd name="connsiteX6-587" fmla="*/ 3276600 w 3286361"/>
              <a:gd name="connsiteY6-588" fmla="*/ 1759149 h 1759149"/>
              <a:gd name="connsiteX7-589" fmla="*/ 0 w 3286361"/>
              <a:gd name="connsiteY7-590" fmla="*/ 1759149 h 1759149"/>
              <a:gd name="connsiteX8-591" fmla="*/ 0 w 3286361"/>
              <a:gd name="connsiteY8-592" fmla="*/ 0 h 1759149"/>
              <a:gd name="connsiteX0-593" fmla="*/ 0 w 3286361"/>
              <a:gd name="connsiteY0-594" fmla="*/ 0 h 1759149"/>
              <a:gd name="connsiteX1-595" fmla="*/ 3276600 w 3286361"/>
              <a:gd name="connsiteY1-596" fmla="*/ 0 h 1759149"/>
              <a:gd name="connsiteX2-597" fmla="*/ 3284310 w 3286361"/>
              <a:gd name="connsiteY2-598" fmla="*/ 608493 h 1759149"/>
              <a:gd name="connsiteX3-599" fmla="*/ 1253695 w 3286361"/>
              <a:gd name="connsiteY3-600" fmla="*/ 609865 h 1759149"/>
              <a:gd name="connsiteX4-601" fmla="*/ 1224679 w 3286361"/>
              <a:gd name="connsiteY4-602" fmla="*/ 1129006 h 1759149"/>
              <a:gd name="connsiteX5-603" fmla="*/ 3286361 w 3286361"/>
              <a:gd name="connsiteY5-604" fmla="*/ 1140544 h 1759149"/>
              <a:gd name="connsiteX6-605" fmla="*/ 3276600 w 3286361"/>
              <a:gd name="connsiteY6-606" fmla="*/ 1759149 h 1759149"/>
              <a:gd name="connsiteX7-607" fmla="*/ 0 w 3286361"/>
              <a:gd name="connsiteY7-608" fmla="*/ 1759149 h 1759149"/>
              <a:gd name="connsiteX8-609" fmla="*/ 0 w 3286361"/>
              <a:gd name="connsiteY8-610" fmla="*/ 0 h 1759149"/>
              <a:gd name="connsiteX0-611" fmla="*/ 0 w 3286361"/>
              <a:gd name="connsiteY0-612" fmla="*/ 0 h 1759149"/>
              <a:gd name="connsiteX1-613" fmla="*/ 3276600 w 3286361"/>
              <a:gd name="connsiteY1-614" fmla="*/ 0 h 1759149"/>
              <a:gd name="connsiteX2-615" fmla="*/ 3284310 w 3286361"/>
              <a:gd name="connsiteY2-616" fmla="*/ 608493 h 1759149"/>
              <a:gd name="connsiteX3-617" fmla="*/ 1253695 w 3286361"/>
              <a:gd name="connsiteY3-618" fmla="*/ 609865 h 1759149"/>
              <a:gd name="connsiteX4-619" fmla="*/ 1224679 w 3286361"/>
              <a:gd name="connsiteY4-620" fmla="*/ 1129006 h 1759149"/>
              <a:gd name="connsiteX5-621" fmla="*/ 3254839 w 3286361"/>
              <a:gd name="connsiteY5-622" fmla="*/ 1121499 h 1759149"/>
              <a:gd name="connsiteX6-623" fmla="*/ 3286361 w 3286361"/>
              <a:gd name="connsiteY6-624" fmla="*/ 1140544 h 1759149"/>
              <a:gd name="connsiteX7-625" fmla="*/ 3276600 w 3286361"/>
              <a:gd name="connsiteY7-626" fmla="*/ 1759149 h 1759149"/>
              <a:gd name="connsiteX8-627" fmla="*/ 0 w 3286361"/>
              <a:gd name="connsiteY8-628" fmla="*/ 1759149 h 1759149"/>
              <a:gd name="connsiteX9" fmla="*/ 0 w 3286361"/>
              <a:gd name="connsiteY9" fmla="*/ 0 h 1759149"/>
              <a:gd name="connsiteX0-629" fmla="*/ 0 w 3286361"/>
              <a:gd name="connsiteY0-630" fmla="*/ 0 h 1759149"/>
              <a:gd name="connsiteX1-631" fmla="*/ 3276600 w 3286361"/>
              <a:gd name="connsiteY1-632" fmla="*/ 0 h 1759149"/>
              <a:gd name="connsiteX2-633" fmla="*/ 3284310 w 3286361"/>
              <a:gd name="connsiteY2-634" fmla="*/ 608493 h 1759149"/>
              <a:gd name="connsiteX3-635" fmla="*/ 1253695 w 3286361"/>
              <a:gd name="connsiteY3-636" fmla="*/ 609865 h 1759149"/>
              <a:gd name="connsiteX4-637" fmla="*/ 1240810 w 3286361"/>
              <a:gd name="connsiteY4-638" fmla="*/ 1118695 h 1759149"/>
              <a:gd name="connsiteX5-639" fmla="*/ 3254839 w 3286361"/>
              <a:gd name="connsiteY5-640" fmla="*/ 1121499 h 1759149"/>
              <a:gd name="connsiteX6-641" fmla="*/ 3286361 w 3286361"/>
              <a:gd name="connsiteY6-642" fmla="*/ 1140544 h 1759149"/>
              <a:gd name="connsiteX7-643" fmla="*/ 3276600 w 3286361"/>
              <a:gd name="connsiteY7-644" fmla="*/ 1759149 h 1759149"/>
              <a:gd name="connsiteX8-645" fmla="*/ 0 w 3286361"/>
              <a:gd name="connsiteY8-646" fmla="*/ 1759149 h 1759149"/>
              <a:gd name="connsiteX9-647" fmla="*/ 0 w 3286361"/>
              <a:gd name="connsiteY9-648" fmla="*/ 0 h 1759149"/>
              <a:gd name="connsiteX0-649" fmla="*/ 0 w 3286361"/>
              <a:gd name="connsiteY0-650" fmla="*/ 0 h 1759149"/>
              <a:gd name="connsiteX1-651" fmla="*/ 3276600 w 3286361"/>
              <a:gd name="connsiteY1-652" fmla="*/ 0 h 1759149"/>
              <a:gd name="connsiteX2-653" fmla="*/ 3284310 w 3286361"/>
              <a:gd name="connsiteY2-654" fmla="*/ 608493 h 1759149"/>
              <a:gd name="connsiteX3-655" fmla="*/ 1253695 w 3286361"/>
              <a:gd name="connsiteY3-656" fmla="*/ 609865 h 1759149"/>
              <a:gd name="connsiteX4-657" fmla="*/ 1256941 w 3286361"/>
              <a:gd name="connsiteY4-658" fmla="*/ 1116118 h 1759149"/>
              <a:gd name="connsiteX5-659" fmla="*/ 3254839 w 3286361"/>
              <a:gd name="connsiteY5-660" fmla="*/ 1121499 h 1759149"/>
              <a:gd name="connsiteX6-661" fmla="*/ 3286361 w 3286361"/>
              <a:gd name="connsiteY6-662" fmla="*/ 1140544 h 1759149"/>
              <a:gd name="connsiteX7-663" fmla="*/ 3276600 w 3286361"/>
              <a:gd name="connsiteY7-664" fmla="*/ 1759149 h 1759149"/>
              <a:gd name="connsiteX8-665" fmla="*/ 0 w 3286361"/>
              <a:gd name="connsiteY8-666" fmla="*/ 1759149 h 1759149"/>
              <a:gd name="connsiteX9-667" fmla="*/ 0 w 3286361"/>
              <a:gd name="connsiteY9-668" fmla="*/ 0 h 1759149"/>
              <a:gd name="connsiteX0-669" fmla="*/ 0 w 3294427"/>
              <a:gd name="connsiteY0-670" fmla="*/ 0 h 1759149"/>
              <a:gd name="connsiteX1-671" fmla="*/ 3276600 w 3294427"/>
              <a:gd name="connsiteY1-672" fmla="*/ 0 h 1759149"/>
              <a:gd name="connsiteX2-673" fmla="*/ 3284310 w 3294427"/>
              <a:gd name="connsiteY2-674" fmla="*/ 608493 h 1759149"/>
              <a:gd name="connsiteX3-675" fmla="*/ 1253695 w 3294427"/>
              <a:gd name="connsiteY3-676" fmla="*/ 609865 h 1759149"/>
              <a:gd name="connsiteX4-677" fmla="*/ 1256941 w 3294427"/>
              <a:gd name="connsiteY4-678" fmla="*/ 1116118 h 1759149"/>
              <a:gd name="connsiteX5-679" fmla="*/ 3254839 w 3294427"/>
              <a:gd name="connsiteY5-680" fmla="*/ 1121499 h 1759149"/>
              <a:gd name="connsiteX6-681" fmla="*/ 3294427 w 3294427"/>
              <a:gd name="connsiteY6-682" fmla="*/ 1132811 h 1759149"/>
              <a:gd name="connsiteX7-683" fmla="*/ 3276600 w 3294427"/>
              <a:gd name="connsiteY7-684" fmla="*/ 1759149 h 1759149"/>
              <a:gd name="connsiteX8-685" fmla="*/ 0 w 3294427"/>
              <a:gd name="connsiteY8-686" fmla="*/ 1759149 h 1759149"/>
              <a:gd name="connsiteX9-687" fmla="*/ 0 w 3294427"/>
              <a:gd name="connsiteY9-688" fmla="*/ 0 h 1759149"/>
              <a:gd name="connsiteX0-689" fmla="*/ 0 w 3294427"/>
              <a:gd name="connsiteY0-690" fmla="*/ 0 h 1759149"/>
              <a:gd name="connsiteX1-691" fmla="*/ 3276600 w 3294427"/>
              <a:gd name="connsiteY1-692" fmla="*/ 0 h 1759149"/>
              <a:gd name="connsiteX2-693" fmla="*/ 3284310 w 3294427"/>
              <a:gd name="connsiteY2-694" fmla="*/ 608493 h 1759149"/>
              <a:gd name="connsiteX3-695" fmla="*/ 1253695 w 3294427"/>
              <a:gd name="connsiteY3-696" fmla="*/ 609865 h 1759149"/>
              <a:gd name="connsiteX4-697" fmla="*/ 1256941 w 3294427"/>
              <a:gd name="connsiteY4-698" fmla="*/ 1116118 h 1759149"/>
              <a:gd name="connsiteX5-699" fmla="*/ 3254839 w 3294427"/>
              <a:gd name="connsiteY5-700" fmla="*/ 1121499 h 1759149"/>
              <a:gd name="connsiteX6-701" fmla="*/ 3294427 w 3294427"/>
              <a:gd name="connsiteY6-702" fmla="*/ 1132811 h 1759149"/>
              <a:gd name="connsiteX7-703" fmla="*/ 3276600 w 3294427"/>
              <a:gd name="connsiteY7-704" fmla="*/ 1759149 h 1759149"/>
              <a:gd name="connsiteX8-705" fmla="*/ 0 w 3294427"/>
              <a:gd name="connsiteY8-706" fmla="*/ 1759149 h 1759149"/>
              <a:gd name="connsiteX9-707" fmla="*/ 0 w 3294427"/>
              <a:gd name="connsiteY9-708" fmla="*/ 0 h 1759149"/>
              <a:gd name="connsiteX0-709" fmla="*/ 0 w 3284587"/>
              <a:gd name="connsiteY0-710" fmla="*/ 0 h 1759149"/>
              <a:gd name="connsiteX1-711" fmla="*/ 3276600 w 3284587"/>
              <a:gd name="connsiteY1-712" fmla="*/ 0 h 1759149"/>
              <a:gd name="connsiteX2-713" fmla="*/ 3284310 w 3284587"/>
              <a:gd name="connsiteY2-714" fmla="*/ 608493 h 1759149"/>
              <a:gd name="connsiteX3-715" fmla="*/ 1253695 w 3284587"/>
              <a:gd name="connsiteY3-716" fmla="*/ 609865 h 1759149"/>
              <a:gd name="connsiteX4-717" fmla="*/ 1256941 w 3284587"/>
              <a:gd name="connsiteY4-718" fmla="*/ 1116118 h 1759149"/>
              <a:gd name="connsiteX5-719" fmla="*/ 3254839 w 3284587"/>
              <a:gd name="connsiteY5-720" fmla="*/ 1121499 h 1759149"/>
              <a:gd name="connsiteX6-721" fmla="*/ 3278298 w 3284587"/>
              <a:gd name="connsiteY6-722" fmla="*/ 1117344 h 1759149"/>
              <a:gd name="connsiteX7-723" fmla="*/ 3276600 w 3284587"/>
              <a:gd name="connsiteY7-724" fmla="*/ 1759149 h 1759149"/>
              <a:gd name="connsiteX8-725" fmla="*/ 0 w 3284587"/>
              <a:gd name="connsiteY8-726" fmla="*/ 1759149 h 1759149"/>
              <a:gd name="connsiteX9-727" fmla="*/ 0 w 3284587"/>
              <a:gd name="connsiteY9-728" fmla="*/ 0 h 1759149"/>
              <a:gd name="connsiteX0-729" fmla="*/ 0 w 3284587"/>
              <a:gd name="connsiteY0-730" fmla="*/ 0 h 1759149"/>
              <a:gd name="connsiteX1-731" fmla="*/ 3276600 w 3284587"/>
              <a:gd name="connsiteY1-732" fmla="*/ 0 h 1759149"/>
              <a:gd name="connsiteX2-733" fmla="*/ 3284310 w 3284587"/>
              <a:gd name="connsiteY2-734" fmla="*/ 608493 h 1759149"/>
              <a:gd name="connsiteX3-735" fmla="*/ 1253695 w 3284587"/>
              <a:gd name="connsiteY3-736" fmla="*/ 609865 h 1759149"/>
              <a:gd name="connsiteX4-737" fmla="*/ 1256941 w 3284587"/>
              <a:gd name="connsiteY4-738" fmla="*/ 1116118 h 1759149"/>
              <a:gd name="connsiteX5-739" fmla="*/ 3254839 w 3284587"/>
              <a:gd name="connsiteY5-740" fmla="*/ 1121499 h 1759149"/>
              <a:gd name="connsiteX6-741" fmla="*/ 3278298 w 3284587"/>
              <a:gd name="connsiteY6-742" fmla="*/ 1130233 h 1759149"/>
              <a:gd name="connsiteX7-743" fmla="*/ 3276600 w 3284587"/>
              <a:gd name="connsiteY7-744" fmla="*/ 1759149 h 1759149"/>
              <a:gd name="connsiteX8-745" fmla="*/ 0 w 3284587"/>
              <a:gd name="connsiteY8-746" fmla="*/ 1759149 h 1759149"/>
              <a:gd name="connsiteX9-747" fmla="*/ 0 w 3284587"/>
              <a:gd name="connsiteY9-748" fmla="*/ 0 h 1759149"/>
              <a:gd name="connsiteX0-749" fmla="*/ 0 w 3284587"/>
              <a:gd name="connsiteY0-750" fmla="*/ 0 h 1759149"/>
              <a:gd name="connsiteX1-751" fmla="*/ 3276600 w 3284587"/>
              <a:gd name="connsiteY1-752" fmla="*/ 0 h 1759149"/>
              <a:gd name="connsiteX2-753" fmla="*/ 3284310 w 3284587"/>
              <a:gd name="connsiteY2-754" fmla="*/ 608493 h 1759149"/>
              <a:gd name="connsiteX3-755" fmla="*/ 1253695 w 3284587"/>
              <a:gd name="connsiteY3-756" fmla="*/ 609865 h 1759149"/>
              <a:gd name="connsiteX4-757" fmla="*/ 1256941 w 3284587"/>
              <a:gd name="connsiteY4-758" fmla="*/ 1116118 h 1759149"/>
              <a:gd name="connsiteX5-759" fmla="*/ 3254839 w 3284587"/>
              <a:gd name="connsiteY5-760" fmla="*/ 1121499 h 1759149"/>
              <a:gd name="connsiteX6-761" fmla="*/ 3276600 w 3284587"/>
              <a:gd name="connsiteY6-762" fmla="*/ 1759149 h 1759149"/>
              <a:gd name="connsiteX7-763" fmla="*/ 0 w 3284587"/>
              <a:gd name="connsiteY7-764" fmla="*/ 1759149 h 1759149"/>
              <a:gd name="connsiteX8-765" fmla="*/ 0 w 3284587"/>
              <a:gd name="connsiteY8-766" fmla="*/ 0 h 1759149"/>
              <a:gd name="connsiteX0-767" fmla="*/ 0 w 3295165"/>
              <a:gd name="connsiteY0-768" fmla="*/ 0 h 1759149"/>
              <a:gd name="connsiteX1-769" fmla="*/ 3276600 w 3295165"/>
              <a:gd name="connsiteY1-770" fmla="*/ 0 h 1759149"/>
              <a:gd name="connsiteX2-771" fmla="*/ 3284310 w 3295165"/>
              <a:gd name="connsiteY2-772" fmla="*/ 608493 h 1759149"/>
              <a:gd name="connsiteX3-773" fmla="*/ 1253695 w 3295165"/>
              <a:gd name="connsiteY3-774" fmla="*/ 609865 h 1759149"/>
              <a:gd name="connsiteX4-775" fmla="*/ 1256941 w 3295165"/>
              <a:gd name="connsiteY4-776" fmla="*/ 1116118 h 1759149"/>
              <a:gd name="connsiteX5-777" fmla="*/ 3295165 w 3295165"/>
              <a:gd name="connsiteY5-778" fmla="*/ 1113766 h 1759149"/>
              <a:gd name="connsiteX6-779" fmla="*/ 3276600 w 3295165"/>
              <a:gd name="connsiteY6-780" fmla="*/ 1759149 h 1759149"/>
              <a:gd name="connsiteX7-781" fmla="*/ 0 w 3295165"/>
              <a:gd name="connsiteY7-782" fmla="*/ 1759149 h 1759149"/>
              <a:gd name="connsiteX8-783" fmla="*/ 0 w 3295165"/>
              <a:gd name="connsiteY8-784" fmla="*/ 0 h 1759149"/>
              <a:gd name="connsiteX0-785" fmla="*/ 0 w 3295165"/>
              <a:gd name="connsiteY0-786" fmla="*/ 0 h 1759149"/>
              <a:gd name="connsiteX1-787" fmla="*/ 3276600 w 3295165"/>
              <a:gd name="connsiteY1-788" fmla="*/ 0 h 1759149"/>
              <a:gd name="connsiteX2-789" fmla="*/ 3284310 w 3295165"/>
              <a:gd name="connsiteY2-790" fmla="*/ 608493 h 1759149"/>
              <a:gd name="connsiteX3-791" fmla="*/ 1253695 w 3295165"/>
              <a:gd name="connsiteY3-792" fmla="*/ 609865 h 1759149"/>
              <a:gd name="connsiteX4-793" fmla="*/ 1256941 w 3295165"/>
              <a:gd name="connsiteY4-794" fmla="*/ 1116118 h 1759149"/>
              <a:gd name="connsiteX5-795" fmla="*/ 3295165 w 3295165"/>
              <a:gd name="connsiteY5-796" fmla="*/ 1113766 h 1759149"/>
              <a:gd name="connsiteX6-797" fmla="*/ 3292730 w 3295165"/>
              <a:gd name="connsiteY6-798" fmla="*/ 1658616 h 1759149"/>
              <a:gd name="connsiteX7-799" fmla="*/ 0 w 3295165"/>
              <a:gd name="connsiteY7-800" fmla="*/ 1759149 h 1759149"/>
              <a:gd name="connsiteX8-801" fmla="*/ 0 w 3295165"/>
              <a:gd name="connsiteY8-802" fmla="*/ 0 h 1759149"/>
              <a:gd name="connsiteX0-803" fmla="*/ 0 w 3295165"/>
              <a:gd name="connsiteY0-804" fmla="*/ 0 h 1663771"/>
              <a:gd name="connsiteX1-805" fmla="*/ 3276600 w 3295165"/>
              <a:gd name="connsiteY1-806" fmla="*/ 0 h 1663771"/>
              <a:gd name="connsiteX2-807" fmla="*/ 3284310 w 3295165"/>
              <a:gd name="connsiteY2-808" fmla="*/ 608493 h 1663771"/>
              <a:gd name="connsiteX3-809" fmla="*/ 1253695 w 3295165"/>
              <a:gd name="connsiteY3-810" fmla="*/ 609865 h 1663771"/>
              <a:gd name="connsiteX4-811" fmla="*/ 1256941 w 3295165"/>
              <a:gd name="connsiteY4-812" fmla="*/ 1116118 h 1663771"/>
              <a:gd name="connsiteX5-813" fmla="*/ 3295165 w 3295165"/>
              <a:gd name="connsiteY5-814" fmla="*/ 1113766 h 1663771"/>
              <a:gd name="connsiteX6-815" fmla="*/ 3292730 w 3295165"/>
              <a:gd name="connsiteY6-816" fmla="*/ 1658616 h 1663771"/>
              <a:gd name="connsiteX7-817" fmla="*/ 1 w 3295165"/>
              <a:gd name="connsiteY7-818" fmla="*/ 1663771 h 1663771"/>
              <a:gd name="connsiteX8-819" fmla="*/ 0 w 3295165"/>
              <a:gd name="connsiteY8-820" fmla="*/ 0 h 1663771"/>
              <a:gd name="connsiteX0-821" fmla="*/ 0 w 3295165"/>
              <a:gd name="connsiteY0-822" fmla="*/ 0 h 1668928"/>
              <a:gd name="connsiteX1-823" fmla="*/ 3276600 w 3295165"/>
              <a:gd name="connsiteY1-824" fmla="*/ 0 h 1668928"/>
              <a:gd name="connsiteX2-825" fmla="*/ 3284310 w 3295165"/>
              <a:gd name="connsiteY2-826" fmla="*/ 608493 h 1668928"/>
              <a:gd name="connsiteX3-827" fmla="*/ 1253695 w 3295165"/>
              <a:gd name="connsiteY3-828" fmla="*/ 609865 h 1668928"/>
              <a:gd name="connsiteX4-829" fmla="*/ 1256941 w 3295165"/>
              <a:gd name="connsiteY4-830" fmla="*/ 1116118 h 1668928"/>
              <a:gd name="connsiteX5-831" fmla="*/ 3295165 w 3295165"/>
              <a:gd name="connsiteY5-832" fmla="*/ 1113766 h 1668928"/>
              <a:gd name="connsiteX6-833" fmla="*/ 3292730 w 3295165"/>
              <a:gd name="connsiteY6-834" fmla="*/ 1658616 h 1668928"/>
              <a:gd name="connsiteX7-835" fmla="*/ 2 w 3295165"/>
              <a:gd name="connsiteY7-836" fmla="*/ 1668928 h 1668928"/>
              <a:gd name="connsiteX8-837" fmla="*/ 0 w 3295165"/>
              <a:gd name="connsiteY8-838" fmla="*/ 0 h 1668928"/>
              <a:gd name="connsiteX0-839" fmla="*/ 0 w 3295165"/>
              <a:gd name="connsiteY0-840" fmla="*/ 0 h 1666351"/>
              <a:gd name="connsiteX1-841" fmla="*/ 3276600 w 3295165"/>
              <a:gd name="connsiteY1-842" fmla="*/ 0 h 1666351"/>
              <a:gd name="connsiteX2-843" fmla="*/ 3284310 w 3295165"/>
              <a:gd name="connsiteY2-844" fmla="*/ 608493 h 1666351"/>
              <a:gd name="connsiteX3-845" fmla="*/ 1253695 w 3295165"/>
              <a:gd name="connsiteY3-846" fmla="*/ 609865 h 1666351"/>
              <a:gd name="connsiteX4-847" fmla="*/ 1256941 w 3295165"/>
              <a:gd name="connsiteY4-848" fmla="*/ 1116118 h 1666351"/>
              <a:gd name="connsiteX5-849" fmla="*/ 3295165 w 3295165"/>
              <a:gd name="connsiteY5-850" fmla="*/ 1113766 h 1666351"/>
              <a:gd name="connsiteX6-851" fmla="*/ 3292730 w 3295165"/>
              <a:gd name="connsiteY6-852" fmla="*/ 1658616 h 1666351"/>
              <a:gd name="connsiteX7-853" fmla="*/ 8068 w 3295165"/>
              <a:gd name="connsiteY7-854" fmla="*/ 1666351 h 1666351"/>
              <a:gd name="connsiteX8-855" fmla="*/ 0 w 3295165"/>
              <a:gd name="connsiteY8-856" fmla="*/ 0 h 1666351"/>
              <a:gd name="connsiteX0-857" fmla="*/ 24193 w 3319358"/>
              <a:gd name="connsiteY0-858" fmla="*/ 0 h 1658619"/>
              <a:gd name="connsiteX1-859" fmla="*/ 3300793 w 3319358"/>
              <a:gd name="connsiteY1-860" fmla="*/ 0 h 1658619"/>
              <a:gd name="connsiteX2-861" fmla="*/ 3308503 w 3319358"/>
              <a:gd name="connsiteY2-862" fmla="*/ 608493 h 1658619"/>
              <a:gd name="connsiteX3-863" fmla="*/ 1277888 w 3319358"/>
              <a:gd name="connsiteY3-864" fmla="*/ 609865 h 1658619"/>
              <a:gd name="connsiteX4-865" fmla="*/ 1281134 w 3319358"/>
              <a:gd name="connsiteY4-866" fmla="*/ 1116118 h 1658619"/>
              <a:gd name="connsiteX5-867" fmla="*/ 3319358 w 3319358"/>
              <a:gd name="connsiteY5-868" fmla="*/ 1113766 h 1658619"/>
              <a:gd name="connsiteX6-869" fmla="*/ 3316923 w 3319358"/>
              <a:gd name="connsiteY6-870" fmla="*/ 1658616 h 1658619"/>
              <a:gd name="connsiteX7-871" fmla="*/ 0 w 3319358"/>
              <a:gd name="connsiteY7-872" fmla="*/ 1658619 h 1658619"/>
              <a:gd name="connsiteX8-873" fmla="*/ 24193 w 3319358"/>
              <a:gd name="connsiteY8-874" fmla="*/ 0 h 1658619"/>
              <a:gd name="connsiteX0-875" fmla="*/ 24193 w 3319358"/>
              <a:gd name="connsiteY0-876" fmla="*/ 0 h 1661197"/>
              <a:gd name="connsiteX1-877" fmla="*/ 3300793 w 3319358"/>
              <a:gd name="connsiteY1-878" fmla="*/ 0 h 1661197"/>
              <a:gd name="connsiteX2-879" fmla="*/ 3308503 w 3319358"/>
              <a:gd name="connsiteY2-880" fmla="*/ 608493 h 1661197"/>
              <a:gd name="connsiteX3-881" fmla="*/ 1277888 w 3319358"/>
              <a:gd name="connsiteY3-882" fmla="*/ 609865 h 1661197"/>
              <a:gd name="connsiteX4-883" fmla="*/ 1281134 w 3319358"/>
              <a:gd name="connsiteY4-884" fmla="*/ 1116118 h 1661197"/>
              <a:gd name="connsiteX5-885" fmla="*/ 3319358 w 3319358"/>
              <a:gd name="connsiteY5-886" fmla="*/ 1113766 h 1661197"/>
              <a:gd name="connsiteX6-887" fmla="*/ 3316923 w 3319358"/>
              <a:gd name="connsiteY6-888" fmla="*/ 1658616 h 1661197"/>
              <a:gd name="connsiteX7-889" fmla="*/ 0 w 3319358"/>
              <a:gd name="connsiteY7-890" fmla="*/ 1661197 h 1661197"/>
              <a:gd name="connsiteX8-891" fmla="*/ 24193 w 3319358"/>
              <a:gd name="connsiteY8-892" fmla="*/ 0 h 1661197"/>
              <a:gd name="connsiteX0-893" fmla="*/ 8062 w 3303227"/>
              <a:gd name="connsiteY0-894" fmla="*/ 0 h 1661197"/>
              <a:gd name="connsiteX1-895" fmla="*/ 3284662 w 3303227"/>
              <a:gd name="connsiteY1-896" fmla="*/ 0 h 1661197"/>
              <a:gd name="connsiteX2-897" fmla="*/ 3292372 w 3303227"/>
              <a:gd name="connsiteY2-898" fmla="*/ 608493 h 1661197"/>
              <a:gd name="connsiteX3-899" fmla="*/ 1261757 w 3303227"/>
              <a:gd name="connsiteY3-900" fmla="*/ 609865 h 1661197"/>
              <a:gd name="connsiteX4-901" fmla="*/ 1265003 w 3303227"/>
              <a:gd name="connsiteY4-902" fmla="*/ 1116118 h 1661197"/>
              <a:gd name="connsiteX5-903" fmla="*/ 3303227 w 3303227"/>
              <a:gd name="connsiteY5-904" fmla="*/ 1113766 h 1661197"/>
              <a:gd name="connsiteX6-905" fmla="*/ 3300792 w 3303227"/>
              <a:gd name="connsiteY6-906" fmla="*/ 1658616 h 1661197"/>
              <a:gd name="connsiteX7-907" fmla="*/ 0 w 3303227"/>
              <a:gd name="connsiteY7-908" fmla="*/ 1661197 h 1661197"/>
              <a:gd name="connsiteX8-909" fmla="*/ 8062 w 3303227"/>
              <a:gd name="connsiteY8-910" fmla="*/ 0 h 1661197"/>
              <a:gd name="connsiteX0-911" fmla="*/ 8062 w 3303227"/>
              <a:gd name="connsiteY0-912" fmla="*/ 0 h 1661197"/>
              <a:gd name="connsiteX1-913" fmla="*/ 3284662 w 3303227"/>
              <a:gd name="connsiteY1-914" fmla="*/ 0 h 1661197"/>
              <a:gd name="connsiteX2-915" fmla="*/ 3292372 w 3303227"/>
              <a:gd name="connsiteY2-916" fmla="*/ 608493 h 1661197"/>
              <a:gd name="connsiteX3-917" fmla="*/ 1261757 w 3303227"/>
              <a:gd name="connsiteY3-918" fmla="*/ 609865 h 1661197"/>
              <a:gd name="connsiteX4-919" fmla="*/ 1265003 w 3303227"/>
              <a:gd name="connsiteY4-920" fmla="*/ 1116118 h 1661197"/>
              <a:gd name="connsiteX5-921" fmla="*/ 3303227 w 3303227"/>
              <a:gd name="connsiteY5-922" fmla="*/ 1113766 h 1661197"/>
              <a:gd name="connsiteX6-923" fmla="*/ 3300792 w 3303227"/>
              <a:gd name="connsiteY6-924" fmla="*/ 1656038 h 1661197"/>
              <a:gd name="connsiteX7-925" fmla="*/ 0 w 3303227"/>
              <a:gd name="connsiteY7-926" fmla="*/ 1661197 h 1661197"/>
              <a:gd name="connsiteX8-927" fmla="*/ 8062 w 3303227"/>
              <a:gd name="connsiteY8-928" fmla="*/ 0 h 1661197"/>
              <a:gd name="connsiteX0-929" fmla="*/ 8062 w 3303227"/>
              <a:gd name="connsiteY0-930" fmla="*/ 0 h 1661197"/>
              <a:gd name="connsiteX1-931" fmla="*/ 3284661 w 3303227"/>
              <a:gd name="connsiteY1-932" fmla="*/ 10312 h 1661197"/>
              <a:gd name="connsiteX2-933" fmla="*/ 3292372 w 3303227"/>
              <a:gd name="connsiteY2-934" fmla="*/ 608493 h 1661197"/>
              <a:gd name="connsiteX3-935" fmla="*/ 1261757 w 3303227"/>
              <a:gd name="connsiteY3-936" fmla="*/ 609865 h 1661197"/>
              <a:gd name="connsiteX4-937" fmla="*/ 1265003 w 3303227"/>
              <a:gd name="connsiteY4-938" fmla="*/ 1116118 h 1661197"/>
              <a:gd name="connsiteX5-939" fmla="*/ 3303227 w 3303227"/>
              <a:gd name="connsiteY5-940" fmla="*/ 1113766 h 1661197"/>
              <a:gd name="connsiteX6-941" fmla="*/ 3300792 w 3303227"/>
              <a:gd name="connsiteY6-942" fmla="*/ 1656038 h 1661197"/>
              <a:gd name="connsiteX7-943" fmla="*/ 0 w 3303227"/>
              <a:gd name="connsiteY7-944" fmla="*/ 1661197 h 1661197"/>
              <a:gd name="connsiteX8-945" fmla="*/ 8062 w 3303227"/>
              <a:gd name="connsiteY8-946" fmla="*/ 0 h 1661197"/>
              <a:gd name="connsiteX0-947" fmla="*/ 8062 w 3303227"/>
              <a:gd name="connsiteY0-948" fmla="*/ 23200 h 1650885"/>
              <a:gd name="connsiteX1-949" fmla="*/ 3284661 w 3303227"/>
              <a:gd name="connsiteY1-950" fmla="*/ 0 h 1650885"/>
              <a:gd name="connsiteX2-951" fmla="*/ 3292372 w 3303227"/>
              <a:gd name="connsiteY2-952" fmla="*/ 598181 h 1650885"/>
              <a:gd name="connsiteX3-953" fmla="*/ 1261757 w 3303227"/>
              <a:gd name="connsiteY3-954" fmla="*/ 599553 h 1650885"/>
              <a:gd name="connsiteX4-955" fmla="*/ 1265003 w 3303227"/>
              <a:gd name="connsiteY4-956" fmla="*/ 1105806 h 1650885"/>
              <a:gd name="connsiteX5-957" fmla="*/ 3303227 w 3303227"/>
              <a:gd name="connsiteY5-958" fmla="*/ 1103454 h 1650885"/>
              <a:gd name="connsiteX6-959" fmla="*/ 3300792 w 3303227"/>
              <a:gd name="connsiteY6-960" fmla="*/ 1645726 h 1650885"/>
              <a:gd name="connsiteX7-961" fmla="*/ 0 w 3303227"/>
              <a:gd name="connsiteY7-962" fmla="*/ 1650885 h 1650885"/>
              <a:gd name="connsiteX8-963" fmla="*/ 8062 w 3303227"/>
              <a:gd name="connsiteY8-964" fmla="*/ 23200 h 1650885"/>
              <a:gd name="connsiteX0-965" fmla="*/ 16127 w 3303227"/>
              <a:gd name="connsiteY0-966" fmla="*/ 7734 h 1650885"/>
              <a:gd name="connsiteX1-967" fmla="*/ 3284661 w 3303227"/>
              <a:gd name="connsiteY1-968" fmla="*/ 0 h 1650885"/>
              <a:gd name="connsiteX2-969" fmla="*/ 3292372 w 3303227"/>
              <a:gd name="connsiteY2-970" fmla="*/ 598181 h 1650885"/>
              <a:gd name="connsiteX3-971" fmla="*/ 1261757 w 3303227"/>
              <a:gd name="connsiteY3-972" fmla="*/ 599553 h 1650885"/>
              <a:gd name="connsiteX4-973" fmla="*/ 1265003 w 3303227"/>
              <a:gd name="connsiteY4-974" fmla="*/ 1105806 h 1650885"/>
              <a:gd name="connsiteX5-975" fmla="*/ 3303227 w 3303227"/>
              <a:gd name="connsiteY5-976" fmla="*/ 1103454 h 1650885"/>
              <a:gd name="connsiteX6-977" fmla="*/ 3300792 w 3303227"/>
              <a:gd name="connsiteY6-978" fmla="*/ 1645726 h 1650885"/>
              <a:gd name="connsiteX7-979" fmla="*/ 0 w 3303227"/>
              <a:gd name="connsiteY7-980" fmla="*/ 1650885 h 1650885"/>
              <a:gd name="connsiteX8-981" fmla="*/ 16127 w 3303227"/>
              <a:gd name="connsiteY8-982" fmla="*/ 7734 h 1650885"/>
              <a:gd name="connsiteX0-983" fmla="*/ 16127 w 3303227"/>
              <a:gd name="connsiteY0-984" fmla="*/ 7734 h 1650885"/>
              <a:gd name="connsiteX1-985" fmla="*/ 3284661 w 3303227"/>
              <a:gd name="connsiteY1-986" fmla="*/ 0 h 1650885"/>
              <a:gd name="connsiteX2-987" fmla="*/ 3275600 w 3303227"/>
              <a:gd name="connsiteY2-988" fmla="*/ 571867 h 1650885"/>
              <a:gd name="connsiteX3-989" fmla="*/ 1261757 w 3303227"/>
              <a:gd name="connsiteY3-990" fmla="*/ 599553 h 1650885"/>
              <a:gd name="connsiteX4-991" fmla="*/ 1265003 w 3303227"/>
              <a:gd name="connsiteY4-992" fmla="*/ 1105806 h 1650885"/>
              <a:gd name="connsiteX5-993" fmla="*/ 3303227 w 3303227"/>
              <a:gd name="connsiteY5-994" fmla="*/ 1103454 h 1650885"/>
              <a:gd name="connsiteX6-995" fmla="*/ 3300792 w 3303227"/>
              <a:gd name="connsiteY6-996" fmla="*/ 1645726 h 1650885"/>
              <a:gd name="connsiteX7-997" fmla="*/ 0 w 3303227"/>
              <a:gd name="connsiteY7-998" fmla="*/ 1650885 h 1650885"/>
              <a:gd name="connsiteX8-999" fmla="*/ 16127 w 3303227"/>
              <a:gd name="connsiteY8-1000" fmla="*/ 7734 h 1650885"/>
              <a:gd name="connsiteX0-1001" fmla="*/ 16127 w 3303227"/>
              <a:gd name="connsiteY0-1002" fmla="*/ 7734 h 1650885"/>
              <a:gd name="connsiteX1-1003" fmla="*/ 3284661 w 3303227"/>
              <a:gd name="connsiteY1-1004" fmla="*/ 0 h 1650885"/>
              <a:gd name="connsiteX2-1005" fmla="*/ 3275600 w 3303227"/>
              <a:gd name="connsiteY2-1006" fmla="*/ 571867 h 1650885"/>
              <a:gd name="connsiteX3-1007" fmla="*/ 1236598 w 3303227"/>
              <a:gd name="connsiteY3-1008" fmla="*/ 575870 h 1650885"/>
              <a:gd name="connsiteX4-1009" fmla="*/ 1265003 w 3303227"/>
              <a:gd name="connsiteY4-1010" fmla="*/ 1105806 h 1650885"/>
              <a:gd name="connsiteX5-1011" fmla="*/ 3303227 w 3303227"/>
              <a:gd name="connsiteY5-1012" fmla="*/ 1103454 h 1650885"/>
              <a:gd name="connsiteX6-1013" fmla="*/ 3300792 w 3303227"/>
              <a:gd name="connsiteY6-1014" fmla="*/ 1645726 h 1650885"/>
              <a:gd name="connsiteX7-1015" fmla="*/ 0 w 3303227"/>
              <a:gd name="connsiteY7-1016" fmla="*/ 1650885 h 1650885"/>
              <a:gd name="connsiteX8-1017" fmla="*/ 16127 w 3303227"/>
              <a:gd name="connsiteY8-1018" fmla="*/ 7734 h 1650885"/>
              <a:gd name="connsiteX0-1019" fmla="*/ 16127 w 3303227"/>
              <a:gd name="connsiteY0-1020" fmla="*/ 7734 h 1650885"/>
              <a:gd name="connsiteX1-1021" fmla="*/ 3284661 w 3303227"/>
              <a:gd name="connsiteY1-1022" fmla="*/ 0 h 1650885"/>
              <a:gd name="connsiteX2-1023" fmla="*/ 3275600 w 3303227"/>
              <a:gd name="connsiteY2-1024" fmla="*/ 571867 h 1650885"/>
              <a:gd name="connsiteX3-1025" fmla="*/ 1278527 w 3303227"/>
              <a:gd name="connsiteY3-1026" fmla="*/ 573238 h 1650885"/>
              <a:gd name="connsiteX4-1027" fmla="*/ 1265003 w 3303227"/>
              <a:gd name="connsiteY4-1028" fmla="*/ 1105806 h 1650885"/>
              <a:gd name="connsiteX5-1029" fmla="*/ 3303227 w 3303227"/>
              <a:gd name="connsiteY5-1030" fmla="*/ 1103454 h 1650885"/>
              <a:gd name="connsiteX6-1031" fmla="*/ 3300792 w 3303227"/>
              <a:gd name="connsiteY6-1032" fmla="*/ 1645726 h 1650885"/>
              <a:gd name="connsiteX7-1033" fmla="*/ 0 w 3303227"/>
              <a:gd name="connsiteY7-1034" fmla="*/ 1650885 h 1650885"/>
              <a:gd name="connsiteX8-1035" fmla="*/ 16127 w 3303227"/>
              <a:gd name="connsiteY8-1036" fmla="*/ 7734 h 1650885"/>
              <a:gd name="connsiteX0-1037" fmla="*/ 16127 w 3303227"/>
              <a:gd name="connsiteY0-1038" fmla="*/ 7734 h 1650885"/>
              <a:gd name="connsiteX1-1039" fmla="*/ 3284661 w 3303227"/>
              <a:gd name="connsiteY1-1040" fmla="*/ 0 h 1650885"/>
              <a:gd name="connsiteX2-1041" fmla="*/ 3275600 w 3303227"/>
              <a:gd name="connsiteY2-1042" fmla="*/ 571867 h 1650885"/>
              <a:gd name="connsiteX3-1043" fmla="*/ 1270141 w 3303227"/>
              <a:gd name="connsiteY3-1044" fmla="*/ 573238 h 1650885"/>
              <a:gd name="connsiteX4-1045" fmla="*/ 1265003 w 3303227"/>
              <a:gd name="connsiteY4-1046" fmla="*/ 1105806 h 1650885"/>
              <a:gd name="connsiteX5-1047" fmla="*/ 3303227 w 3303227"/>
              <a:gd name="connsiteY5-1048" fmla="*/ 1103454 h 1650885"/>
              <a:gd name="connsiteX6-1049" fmla="*/ 3300792 w 3303227"/>
              <a:gd name="connsiteY6-1050" fmla="*/ 1645726 h 1650885"/>
              <a:gd name="connsiteX7-1051" fmla="*/ 0 w 3303227"/>
              <a:gd name="connsiteY7-1052" fmla="*/ 1650885 h 1650885"/>
              <a:gd name="connsiteX8-1053" fmla="*/ 16127 w 3303227"/>
              <a:gd name="connsiteY8-1054" fmla="*/ 7734 h 1650885"/>
              <a:gd name="connsiteX0-1055" fmla="*/ 16127 w 3303227"/>
              <a:gd name="connsiteY0-1056" fmla="*/ 7734 h 1650885"/>
              <a:gd name="connsiteX1-1057" fmla="*/ 3284661 w 3303227"/>
              <a:gd name="connsiteY1-1058" fmla="*/ 0 h 1650885"/>
              <a:gd name="connsiteX2-1059" fmla="*/ 3275600 w 3303227"/>
              <a:gd name="connsiteY2-1060" fmla="*/ 571867 h 1650885"/>
              <a:gd name="connsiteX3-1061" fmla="*/ 1445752 w 3303227"/>
              <a:gd name="connsiteY3-1062" fmla="*/ 575869 h 1650885"/>
              <a:gd name="connsiteX4-1063" fmla="*/ 1265003 w 3303227"/>
              <a:gd name="connsiteY4-1064" fmla="*/ 1105806 h 1650885"/>
              <a:gd name="connsiteX5-1065" fmla="*/ 3303227 w 3303227"/>
              <a:gd name="connsiteY5-1066" fmla="*/ 1103454 h 1650885"/>
              <a:gd name="connsiteX6-1067" fmla="*/ 3300792 w 3303227"/>
              <a:gd name="connsiteY6-1068" fmla="*/ 1645726 h 1650885"/>
              <a:gd name="connsiteX7-1069" fmla="*/ 0 w 3303227"/>
              <a:gd name="connsiteY7-1070" fmla="*/ 1650885 h 1650885"/>
              <a:gd name="connsiteX8-1071" fmla="*/ 16127 w 3303227"/>
              <a:gd name="connsiteY8-1072" fmla="*/ 7734 h 1650885"/>
              <a:gd name="connsiteX0-1073" fmla="*/ 16127 w 3303227"/>
              <a:gd name="connsiteY0-1074" fmla="*/ 7734 h 1650885"/>
              <a:gd name="connsiteX1-1075" fmla="*/ 3284661 w 3303227"/>
              <a:gd name="connsiteY1-1076" fmla="*/ 0 h 1650885"/>
              <a:gd name="connsiteX2-1077" fmla="*/ 3275600 w 3303227"/>
              <a:gd name="connsiteY2-1078" fmla="*/ 571867 h 1650885"/>
              <a:gd name="connsiteX3-1079" fmla="*/ 1538181 w 3303227"/>
              <a:gd name="connsiteY3-1080" fmla="*/ 575869 h 1650885"/>
              <a:gd name="connsiteX4-1081" fmla="*/ 1265003 w 3303227"/>
              <a:gd name="connsiteY4-1082" fmla="*/ 1105806 h 1650885"/>
              <a:gd name="connsiteX5-1083" fmla="*/ 3303227 w 3303227"/>
              <a:gd name="connsiteY5-1084" fmla="*/ 1103454 h 1650885"/>
              <a:gd name="connsiteX6-1085" fmla="*/ 3300792 w 3303227"/>
              <a:gd name="connsiteY6-1086" fmla="*/ 1645726 h 1650885"/>
              <a:gd name="connsiteX7-1087" fmla="*/ 0 w 3303227"/>
              <a:gd name="connsiteY7-1088" fmla="*/ 1650885 h 1650885"/>
              <a:gd name="connsiteX8-1089" fmla="*/ 16127 w 3303227"/>
              <a:gd name="connsiteY8-1090" fmla="*/ 7734 h 1650885"/>
              <a:gd name="connsiteX0-1091" fmla="*/ 16127 w 3303227"/>
              <a:gd name="connsiteY0-1092" fmla="*/ 7734 h 1650885"/>
              <a:gd name="connsiteX1-1093" fmla="*/ 3284661 w 3303227"/>
              <a:gd name="connsiteY1-1094" fmla="*/ 0 h 1650885"/>
              <a:gd name="connsiteX2-1095" fmla="*/ 3275600 w 3303227"/>
              <a:gd name="connsiteY2-1096" fmla="*/ 571867 h 1650885"/>
              <a:gd name="connsiteX3-1097" fmla="*/ 1538181 w 3303227"/>
              <a:gd name="connsiteY3-1098" fmla="*/ 575869 h 1650885"/>
              <a:gd name="connsiteX4-1099" fmla="*/ 1514557 w 3303227"/>
              <a:gd name="connsiteY4-1100" fmla="*/ 1113700 h 1650885"/>
              <a:gd name="connsiteX5-1101" fmla="*/ 3303227 w 3303227"/>
              <a:gd name="connsiteY5-1102" fmla="*/ 1103454 h 1650885"/>
              <a:gd name="connsiteX6-1103" fmla="*/ 3300792 w 3303227"/>
              <a:gd name="connsiteY6-1104" fmla="*/ 1645726 h 1650885"/>
              <a:gd name="connsiteX7-1105" fmla="*/ 0 w 3303227"/>
              <a:gd name="connsiteY7-1106" fmla="*/ 1650885 h 1650885"/>
              <a:gd name="connsiteX8-1107" fmla="*/ 16127 w 3303227"/>
              <a:gd name="connsiteY8-1108" fmla="*/ 7734 h 1650885"/>
              <a:gd name="connsiteX0-1109" fmla="*/ 16127 w 3303227"/>
              <a:gd name="connsiteY0-1110" fmla="*/ 7734 h 1650885"/>
              <a:gd name="connsiteX1-1111" fmla="*/ 3284661 w 3303227"/>
              <a:gd name="connsiteY1-1112" fmla="*/ 0 h 1650885"/>
              <a:gd name="connsiteX2-1113" fmla="*/ 3275600 w 3303227"/>
              <a:gd name="connsiteY2-1114" fmla="*/ 571867 h 1650885"/>
              <a:gd name="connsiteX3-1115" fmla="*/ 1538181 w 3303227"/>
              <a:gd name="connsiteY3-1116" fmla="*/ 575869 h 1650885"/>
              <a:gd name="connsiteX4-1117" fmla="*/ 1523799 w 3303227"/>
              <a:gd name="connsiteY4-1118" fmla="*/ 1108437 h 1650885"/>
              <a:gd name="connsiteX5-1119" fmla="*/ 3303227 w 3303227"/>
              <a:gd name="connsiteY5-1120" fmla="*/ 1103454 h 1650885"/>
              <a:gd name="connsiteX6-1121" fmla="*/ 3300792 w 3303227"/>
              <a:gd name="connsiteY6-1122" fmla="*/ 1645726 h 1650885"/>
              <a:gd name="connsiteX7-1123" fmla="*/ 0 w 3303227"/>
              <a:gd name="connsiteY7-1124" fmla="*/ 1650885 h 1650885"/>
              <a:gd name="connsiteX8-1125" fmla="*/ 16127 w 3303227"/>
              <a:gd name="connsiteY8-1126" fmla="*/ 7734 h 1650885"/>
              <a:gd name="connsiteX0-1127" fmla="*/ 16127 w 3303227"/>
              <a:gd name="connsiteY0-1128" fmla="*/ 7734 h 1650885"/>
              <a:gd name="connsiteX1-1129" fmla="*/ 3284661 w 3303227"/>
              <a:gd name="connsiteY1-1130" fmla="*/ 0 h 1650885"/>
              <a:gd name="connsiteX2-1131" fmla="*/ 3275600 w 3303227"/>
              <a:gd name="connsiteY2-1132" fmla="*/ 571867 h 1650885"/>
              <a:gd name="connsiteX3-1133" fmla="*/ 1538181 w 3303227"/>
              <a:gd name="connsiteY3-1134" fmla="*/ 575869 h 1650885"/>
              <a:gd name="connsiteX4-1135" fmla="*/ 1542285 w 3303227"/>
              <a:gd name="connsiteY4-1136" fmla="*/ 1108437 h 1650885"/>
              <a:gd name="connsiteX5-1137" fmla="*/ 3303227 w 3303227"/>
              <a:gd name="connsiteY5-1138" fmla="*/ 1103454 h 1650885"/>
              <a:gd name="connsiteX6-1139" fmla="*/ 3300792 w 3303227"/>
              <a:gd name="connsiteY6-1140" fmla="*/ 1645726 h 1650885"/>
              <a:gd name="connsiteX7-1141" fmla="*/ 0 w 3303227"/>
              <a:gd name="connsiteY7-1142" fmla="*/ 1650885 h 1650885"/>
              <a:gd name="connsiteX8-1143" fmla="*/ 16127 w 3303227"/>
              <a:gd name="connsiteY8-1144" fmla="*/ 7734 h 1650885"/>
              <a:gd name="connsiteX0-1145" fmla="*/ 16127 w 3303227"/>
              <a:gd name="connsiteY0-1146" fmla="*/ 7734 h 1650885"/>
              <a:gd name="connsiteX1-1147" fmla="*/ 3284661 w 3303227"/>
              <a:gd name="connsiteY1-1148" fmla="*/ 0 h 1650885"/>
              <a:gd name="connsiteX2-1149" fmla="*/ 3275600 w 3303227"/>
              <a:gd name="connsiteY2-1150" fmla="*/ 571867 h 1650885"/>
              <a:gd name="connsiteX3-1151" fmla="*/ 1538181 w 3303227"/>
              <a:gd name="connsiteY3-1152" fmla="*/ 575869 h 1650885"/>
              <a:gd name="connsiteX4-1153" fmla="*/ 1533042 w 3303227"/>
              <a:gd name="connsiteY4-1154" fmla="*/ 1105805 h 1650885"/>
              <a:gd name="connsiteX5-1155" fmla="*/ 3303227 w 3303227"/>
              <a:gd name="connsiteY5-1156" fmla="*/ 1103454 h 1650885"/>
              <a:gd name="connsiteX6-1157" fmla="*/ 3300792 w 3303227"/>
              <a:gd name="connsiteY6-1158" fmla="*/ 1645726 h 1650885"/>
              <a:gd name="connsiteX7-1159" fmla="*/ 0 w 3303227"/>
              <a:gd name="connsiteY7-1160" fmla="*/ 1650885 h 1650885"/>
              <a:gd name="connsiteX8-1161" fmla="*/ 16127 w 3303227"/>
              <a:gd name="connsiteY8-1162" fmla="*/ 7734 h 1650885"/>
              <a:gd name="connsiteX0-1163" fmla="*/ 16127 w 3303227"/>
              <a:gd name="connsiteY0-1164" fmla="*/ 7734 h 1650885"/>
              <a:gd name="connsiteX1-1165" fmla="*/ 3284661 w 3303227"/>
              <a:gd name="connsiteY1-1166" fmla="*/ 0 h 1650885"/>
              <a:gd name="connsiteX2-1167" fmla="*/ 3275600 w 3303227"/>
              <a:gd name="connsiteY2-1168" fmla="*/ 571867 h 1650885"/>
              <a:gd name="connsiteX3-1169" fmla="*/ 1538181 w 3303227"/>
              <a:gd name="connsiteY3-1170" fmla="*/ 575869 h 1650885"/>
              <a:gd name="connsiteX4-1171" fmla="*/ 1542285 w 3303227"/>
              <a:gd name="connsiteY4-1172" fmla="*/ 1105805 h 1650885"/>
              <a:gd name="connsiteX5-1173" fmla="*/ 3303227 w 3303227"/>
              <a:gd name="connsiteY5-1174" fmla="*/ 1103454 h 1650885"/>
              <a:gd name="connsiteX6-1175" fmla="*/ 3300792 w 3303227"/>
              <a:gd name="connsiteY6-1176" fmla="*/ 1645726 h 1650885"/>
              <a:gd name="connsiteX7-1177" fmla="*/ 0 w 3303227"/>
              <a:gd name="connsiteY7-1178" fmla="*/ 1650885 h 1650885"/>
              <a:gd name="connsiteX8-1179" fmla="*/ 16127 w 3303227"/>
              <a:gd name="connsiteY8-1180" fmla="*/ 7734 h 1650885"/>
              <a:gd name="connsiteX0-1181" fmla="*/ 16127 w 3303227"/>
              <a:gd name="connsiteY0-1182" fmla="*/ 7734 h 1650885"/>
              <a:gd name="connsiteX1-1183" fmla="*/ 3284661 w 3303227"/>
              <a:gd name="connsiteY1-1184" fmla="*/ 0 h 1650885"/>
              <a:gd name="connsiteX2-1185" fmla="*/ 3275600 w 3303227"/>
              <a:gd name="connsiteY2-1186" fmla="*/ 571867 h 1650885"/>
              <a:gd name="connsiteX3-1187" fmla="*/ 1538181 w 3303227"/>
              <a:gd name="connsiteY3-1188" fmla="*/ 575869 h 1650885"/>
              <a:gd name="connsiteX4-1189" fmla="*/ 1542285 w 3303227"/>
              <a:gd name="connsiteY4-1190" fmla="*/ 1103173 h 1650885"/>
              <a:gd name="connsiteX5-1191" fmla="*/ 3303227 w 3303227"/>
              <a:gd name="connsiteY5-1192" fmla="*/ 1103454 h 1650885"/>
              <a:gd name="connsiteX6-1193" fmla="*/ 3300792 w 3303227"/>
              <a:gd name="connsiteY6-1194" fmla="*/ 1645726 h 1650885"/>
              <a:gd name="connsiteX7-1195" fmla="*/ 0 w 3303227"/>
              <a:gd name="connsiteY7-1196" fmla="*/ 1650885 h 1650885"/>
              <a:gd name="connsiteX8-1197" fmla="*/ 16127 w 3303227"/>
              <a:gd name="connsiteY8-1198" fmla="*/ 7734 h 1650885"/>
              <a:gd name="connsiteX0-1199" fmla="*/ 16127 w 3303227"/>
              <a:gd name="connsiteY0-1200" fmla="*/ 7734 h 1650885"/>
              <a:gd name="connsiteX1-1201" fmla="*/ 3284661 w 3303227"/>
              <a:gd name="connsiteY1-1202" fmla="*/ 0 h 1650885"/>
              <a:gd name="connsiteX2-1203" fmla="*/ 3275600 w 3303227"/>
              <a:gd name="connsiteY2-1204" fmla="*/ 571867 h 1650885"/>
              <a:gd name="connsiteX3-1205" fmla="*/ 1538181 w 3303227"/>
              <a:gd name="connsiteY3-1206" fmla="*/ 575869 h 1650885"/>
              <a:gd name="connsiteX4-1207" fmla="*/ 1542285 w 3303227"/>
              <a:gd name="connsiteY4-1208" fmla="*/ 1105805 h 1650885"/>
              <a:gd name="connsiteX5-1209" fmla="*/ 3303227 w 3303227"/>
              <a:gd name="connsiteY5-1210" fmla="*/ 1103454 h 1650885"/>
              <a:gd name="connsiteX6-1211" fmla="*/ 3300792 w 3303227"/>
              <a:gd name="connsiteY6-1212" fmla="*/ 1645726 h 1650885"/>
              <a:gd name="connsiteX7-1213" fmla="*/ 0 w 3303227"/>
              <a:gd name="connsiteY7-1214" fmla="*/ 1650885 h 1650885"/>
              <a:gd name="connsiteX8-1215" fmla="*/ 16127 w 3303227"/>
              <a:gd name="connsiteY8-1216" fmla="*/ 7734 h 1650885"/>
              <a:gd name="connsiteX0-1217" fmla="*/ 16127 w 3303227"/>
              <a:gd name="connsiteY0-1218" fmla="*/ 2471 h 1650885"/>
              <a:gd name="connsiteX1-1219" fmla="*/ 3284661 w 3303227"/>
              <a:gd name="connsiteY1-1220" fmla="*/ 0 h 1650885"/>
              <a:gd name="connsiteX2-1221" fmla="*/ 3275600 w 3303227"/>
              <a:gd name="connsiteY2-1222" fmla="*/ 571867 h 1650885"/>
              <a:gd name="connsiteX3-1223" fmla="*/ 1538181 w 3303227"/>
              <a:gd name="connsiteY3-1224" fmla="*/ 575869 h 1650885"/>
              <a:gd name="connsiteX4-1225" fmla="*/ 1542285 w 3303227"/>
              <a:gd name="connsiteY4-1226" fmla="*/ 1105805 h 1650885"/>
              <a:gd name="connsiteX5-1227" fmla="*/ 3303227 w 3303227"/>
              <a:gd name="connsiteY5-1228" fmla="*/ 1103454 h 1650885"/>
              <a:gd name="connsiteX6-1229" fmla="*/ 3300792 w 3303227"/>
              <a:gd name="connsiteY6-1230" fmla="*/ 1645726 h 1650885"/>
              <a:gd name="connsiteX7-1231" fmla="*/ 0 w 3303227"/>
              <a:gd name="connsiteY7-1232" fmla="*/ 1650885 h 1650885"/>
              <a:gd name="connsiteX8-1233" fmla="*/ 16127 w 3303227"/>
              <a:gd name="connsiteY8-1234" fmla="*/ 2471 h 1650885"/>
              <a:gd name="connsiteX0-1235" fmla="*/ 16127 w 3303227"/>
              <a:gd name="connsiteY0-1236" fmla="*/ 2471 h 1656252"/>
              <a:gd name="connsiteX1-1237" fmla="*/ 3284661 w 3303227"/>
              <a:gd name="connsiteY1-1238" fmla="*/ 0 h 1656252"/>
              <a:gd name="connsiteX2-1239" fmla="*/ 3275600 w 3303227"/>
              <a:gd name="connsiteY2-1240" fmla="*/ 571867 h 1656252"/>
              <a:gd name="connsiteX3-1241" fmla="*/ 1538181 w 3303227"/>
              <a:gd name="connsiteY3-1242" fmla="*/ 575869 h 1656252"/>
              <a:gd name="connsiteX4-1243" fmla="*/ 1542285 w 3303227"/>
              <a:gd name="connsiteY4-1244" fmla="*/ 1105805 h 1656252"/>
              <a:gd name="connsiteX5-1245" fmla="*/ 3303227 w 3303227"/>
              <a:gd name="connsiteY5-1246" fmla="*/ 1103454 h 1656252"/>
              <a:gd name="connsiteX6-1247" fmla="*/ 3291549 w 3303227"/>
              <a:gd name="connsiteY6-1248" fmla="*/ 1656252 h 1656252"/>
              <a:gd name="connsiteX7-1249" fmla="*/ 0 w 3303227"/>
              <a:gd name="connsiteY7-1250" fmla="*/ 1650885 h 1656252"/>
              <a:gd name="connsiteX8-1251" fmla="*/ 16127 w 3303227"/>
              <a:gd name="connsiteY8-1252" fmla="*/ 2471 h 1656252"/>
              <a:gd name="connsiteX0-1253" fmla="*/ 16125 w 3303225"/>
              <a:gd name="connsiteY0-1254" fmla="*/ 2471 h 1677201"/>
              <a:gd name="connsiteX1-1255" fmla="*/ 3284659 w 3303225"/>
              <a:gd name="connsiteY1-1256" fmla="*/ 0 h 1677201"/>
              <a:gd name="connsiteX2-1257" fmla="*/ 3275598 w 3303225"/>
              <a:gd name="connsiteY2-1258" fmla="*/ 571867 h 1677201"/>
              <a:gd name="connsiteX3-1259" fmla="*/ 1538179 w 3303225"/>
              <a:gd name="connsiteY3-1260" fmla="*/ 575869 h 1677201"/>
              <a:gd name="connsiteX4-1261" fmla="*/ 1542283 w 3303225"/>
              <a:gd name="connsiteY4-1262" fmla="*/ 1105805 h 1677201"/>
              <a:gd name="connsiteX5-1263" fmla="*/ 3303225 w 3303225"/>
              <a:gd name="connsiteY5-1264" fmla="*/ 1103454 h 1677201"/>
              <a:gd name="connsiteX6-1265" fmla="*/ 3291547 w 3303225"/>
              <a:gd name="connsiteY6-1266" fmla="*/ 1656252 h 1677201"/>
              <a:gd name="connsiteX7-1267" fmla="*/ -1 w 3303225"/>
              <a:gd name="connsiteY7-1268" fmla="*/ 1677201 h 1677201"/>
              <a:gd name="connsiteX8-1269" fmla="*/ 16125 w 3303225"/>
              <a:gd name="connsiteY8-1270" fmla="*/ 2471 h 1677201"/>
              <a:gd name="connsiteX0-1271" fmla="*/ 16127 w 3303227"/>
              <a:gd name="connsiteY0-1272" fmla="*/ 2471 h 1677201"/>
              <a:gd name="connsiteX1-1273" fmla="*/ 3284661 w 3303227"/>
              <a:gd name="connsiteY1-1274" fmla="*/ 0 h 1677201"/>
              <a:gd name="connsiteX2-1275" fmla="*/ 3275600 w 3303227"/>
              <a:gd name="connsiteY2-1276" fmla="*/ 571867 h 1677201"/>
              <a:gd name="connsiteX3-1277" fmla="*/ 1538181 w 3303227"/>
              <a:gd name="connsiteY3-1278" fmla="*/ 575869 h 1677201"/>
              <a:gd name="connsiteX4-1279" fmla="*/ 1542285 w 3303227"/>
              <a:gd name="connsiteY4-1280" fmla="*/ 1105805 h 1677201"/>
              <a:gd name="connsiteX5-1281" fmla="*/ 3303227 w 3303227"/>
              <a:gd name="connsiteY5-1282" fmla="*/ 1103454 h 1677201"/>
              <a:gd name="connsiteX6-1283" fmla="*/ 3291549 w 3303227"/>
              <a:gd name="connsiteY6-1284" fmla="*/ 1666778 h 1677201"/>
              <a:gd name="connsiteX7-1285" fmla="*/ 1 w 3303227"/>
              <a:gd name="connsiteY7-1286" fmla="*/ 1677201 h 1677201"/>
              <a:gd name="connsiteX8-1287" fmla="*/ 16127 w 3303227"/>
              <a:gd name="connsiteY8-1288" fmla="*/ 2471 h 1677201"/>
              <a:gd name="connsiteX0-1289" fmla="*/ 16123 w 3303223"/>
              <a:gd name="connsiteY0-1290" fmla="*/ 2471 h 1674571"/>
              <a:gd name="connsiteX1-1291" fmla="*/ 3284657 w 3303223"/>
              <a:gd name="connsiteY1-1292" fmla="*/ 0 h 1674571"/>
              <a:gd name="connsiteX2-1293" fmla="*/ 3275596 w 3303223"/>
              <a:gd name="connsiteY2-1294" fmla="*/ 571867 h 1674571"/>
              <a:gd name="connsiteX3-1295" fmla="*/ 1538177 w 3303223"/>
              <a:gd name="connsiteY3-1296" fmla="*/ 575869 h 1674571"/>
              <a:gd name="connsiteX4-1297" fmla="*/ 1542281 w 3303223"/>
              <a:gd name="connsiteY4-1298" fmla="*/ 1105805 h 1674571"/>
              <a:gd name="connsiteX5-1299" fmla="*/ 3303223 w 3303223"/>
              <a:gd name="connsiteY5-1300" fmla="*/ 1103454 h 1674571"/>
              <a:gd name="connsiteX6-1301" fmla="*/ 3291545 w 3303223"/>
              <a:gd name="connsiteY6-1302" fmla="*/ 1666778 h 1674571"/>
              <a:gd name="connsiteX7-1303" fmla="*/ -1 w 3303223"/>
              <a:gd name="connsiteY7-1304" fmla="*/ 1674571 h 1674571"/>
              <a:gd name="connsiteX8-1305" fmla="*/ 16123 w 3303223"/>
              <a:gd name="connsiteY8-1306" fmla="*/ 2471 h 1674571"/>
              <a:gd name="connsiteX0-1307" fmla="*/ 16125 w 3303225"/>
              <a:gd name="connsiteY0-1308" fmla="*/ 2471 h 1674571"/>
              <a:gd name="connsiteX1-1309" fmla="*/ 3284659 w 3303225"/>
              <a:gd name="connsiteY1-1310" fmla="*/ 0 h 1674571"/>
              <a:gd name="connsiteX2-1311" fmla="*/ 3285646 w 3303225"/>
              <a:gd name="connsiteY2-1312" fmla="*/ 589033 h 1674571"/>
              <a:gd name="connsiteX3-1313" fmla="*/ 1538179 w 3303225"/>
              <a:gd name="connsiteY3-1314" fmla="*/ 575869 h 1674571"/>
              <a:gd name="connsiteX4-1315" fmla="*/ 1542283 w 3303225"/>
              <a:gd name="connsiteY4-1316" fmla="*/ 1105805 h 1674571"/>
              <a:gd name="connsiteX5-1317" fmla="*/ 3303225 w 3303225"/>
              <a:gd name="connsiteY5-1318" fmla="*/ 1103454 h 1674571"/>
              <a:gd name="connsiteX6-1319" fmla="*/ 3291547 w 3303225"/>
              <a:gd name="connsiteY6-1320" fmla="*/ 1666778 h 1674571"/>
              <a:gd name="connsiteX7-1321" fmla="*/ 1 w 3303225"/>
              <a:gd name="connsiteY7-1322" fmla="*/ 1674571 h 1674571"/>
              <a:gd name="connsiteX8-1323" fmla="*/ 16125 w 3303225"/>
              <a:gd name="connsiteY8-1324" fmla="*/ 2471 h 1674571"/>
              <a:gd name="connsiteX0-1325" fmla="*/ 16123 w 3303223"/>
              <a:gd name="connsiteY0-1326" fmla="*/ 2471 h 1674571"/>
              <a:gd name="connsiteX1-1327" fmla="*/ 3284657 w 3303223"/>
              <a:gd name="connsiteY1-1328" fmla="*/ 0 h 1674571"/>
              <a:gd name="connsiteX2-1329" fmla="*/ 3285644 w 3303223"/>
              <a:gd name="connsiteY2-1330" fmla="*/ 589033 h 1674571"/>
              <a:gd name="connsiteX3-1331" fmla="*/ 1528122 w 3303223"/>
              <a:gd name="connsiteY3-1332" fmla="*/ 595897 h 1674571"/>
              <a:gd name="connsiteX4-1333" fmla="*/ 1542281 w 3303223"/>
              <a:gd name="connsiteY4-1334" fmla="*/ 1105805 h 1674571"/>
              <a:gd name="connsiteX5-1335" fmla="*/ 3303223 w 3303223"/>
              <a:gd name="connsiteY5-1336" fmla="*/ 1103454 h 1674571"/>
              <a:gd name="connsiteX6-1337" fmla="*/ 3291545 w 3303223"/>
              <a:gd name="connsiteY6-1338" fmla="*/ 1666778 h 1674571"/>
              <a:gd name="connsiteX7-1339" fmla="*/ -1 w 3303223"/>
              <a:gd name="connsiteY7-1340" fmla="*/ 1674571 h 1674571"/>
              <a:gd name="connsiteX8-1341" fmla="*/ 16123 w 3303223"/>
              <a:gd name="connsiteY8-1342" fmla="*/ 2471 h 1674571"/>
              <a:gd name="connsiteX0-1343" fmla="*/ 16125 w 3303225"/>
              <a:gd name="connsiteY0-1344" fmla="*/ 2471 h 1674571"/>
              <a:gd name="connsiteX1-1345" fmla="*/ 3284659 w 3303225"/>
              <a:gd name="connsiteY1-1346" fmla="*/ 0 h 1674571"/>
              <a:gd name="connsiteX2-1347" fmla="*/ 3285646 w 3303225"/>
              <a:gd name="connsiteY2-1348" fmla="*/ 589033 h 1674571"/>
              <a:gd name="connsiteX3-1349" fmla="*/ 1528123 w 3303225"/>
              <a:gd name="connsiteY3-1350" fmla="*/ 587315 h 1674571"/>
              <a:gd name="connsiteX4-1351" fmla="*/ 1542283 w 3303225"/>
              <a:gd name="connsiteY4-1352" fmla="*/ 1105805 h 1674571"/>
              <a:gd name="connsiteX5-1353" fmla="*/ 3303225 w 3303225"/>
              <a:gd name="connsiteY5-1354" fmla="*/ 1103454 h 1674571"/>
              <a:gd name="connsiteX6-1355" fmla="*/ 3291547 w 3303225"/>
              <a:gd name="connsiteY6-1356" fmla="*/ 1666778 h 1674571"/>
              <a:gd name="connsiteX7-1357" fmla="*/ 1 w 3303225"/>
              <a:gd name="connsiteY7-1358" fmla="*/ 1674571 h 1674571"/>
              <a:gd name="connsiteX8-1359" fmla="*/ 16125 w 3303225"/>
              <a:gd name="connsiteY8-1360" fmla="*/ 2471 h 1674571"/>
              <a:gd name="connsiteX0-1361" fmla="*/ 16123 w 3303223"/>
              <a:gd name="connsiteY0-1362" fmla="*/ 2471 h 1674571"/>
              <a:gd name="connsiteX1-1363" fmla="*/ 3284657 w 3303223"/>
              <a:gd name="connsiteY1-1364" fmla="*/ 0 h 1674571"/>
              <a:gd name="connsiteX2-1365" fmla="*/ 3285644 w 3303223"/>
              <a:gd name="connsiteY2-1366" fmla="*/ 589033 h 1674571"/>
              <a:gd name="connsiteX3-1367" fmla="*/ 1528115 w 3303223"/>
              <a:gd name="connsiteY3-1368" fmla="*/ 593038 h 1674571"/>
              <a:gd name="connsiteX4-1369" fmla="*/ 1542281 w 3303223"/>
              <a:gd name="connsiteY4-1370" fmla="*/ 1105805 h 1674571"/>
              <a:gd name="connsiteX5-1371" fmla="*/ 3303223 w 3303223"/>
              <a:gd name="connsiteY5-1372" fmla="*/ 1103454 h 1674571"/>
              <a:gd name="connsiteX6-1373" fmla="*/ 3291545 w 3303223"/>
              <a:gd name="connsiteY6-1374" fmla="*/ 1666778 h 1674571"/>
              <a:gd name="connsiteX7-1375" fmla="*/ -1 w 3303223"/>
              <a:gd name="connsiteY7-1376" fmla="*/ 1674571 h 1674571"/>
              <a:gd name="connsiteX8-1377" fmla="*/ 16123 w 3303223"/>
              <a:gd name="connsiteY8-1378" fmla="*/ 2471 h 1674571"/>
              <a:gd name="connsiteX0-1379" fmla="*/ 16125 w 3303225"/>
              <a:gd name="connsiteY0-1380" fmla="*/ 2471 h 1674571"/>
              <a:gd name="connsiteX1-1381" fmla="*/ 3284659 w 3303225"/>
              <a:gd name="connsiteY1-1382" fmla="*/ 0 h 1674571"/>
              <a:gd name="connsiteX2-1383" fmla="*/ 3285646 w 3303225"/>
              <a:gd name="connsiteY2-1384" fmla="*/ 589033 h 1674571"/>
              <a:gd name="connsiteX3-1385" fmla="*/ 1538168 w 3303225"/>
              <a:gd name="connsiteY3-1386" fmla="*/ 593038 h 1674571"/>
              <a:gd name="connsiteX4-1387" fmla="*/ 1542283 w 3303225"/>
              <a:gd name="connsiteY4-1388" fmla="*/ 1105805 h 1674571"/>
              <a:gd name="connsiteX5-1389" fmla="*/ 3303225 w 3303225"/>
              <a:gd name="connsiteY5-1390" fmla="*/ 1103454 h 1674571"/>
              <a:gd name="connsiteX6-1391" fmla="*/ 3291547 w 3303225"/>
              <a:gd name="connsiteY6-1392" fmla="*/ 1666778 h 1674571"/>
              <a:gd name="connsiteX7-1393" fmla="*/ 1 w 3303225"/>
              <a:gd name="connsiteY7-1394" fmla="*/ 1674571 h 1674571"/>
              <a:gd name="connsiteX8-1395" fmla="*/ 16125 w 3303225"/>
              <a:gd name="connsiteY8-1396" fmla="*/ 2471 h 1674571"/>
              <a:gd name="connsiteX0-1397" fmla="*/ 16123 w 3303225"/>
              <a:gd name="connsiteY0-1398" fmla="*/ 2471 h 1674571"/>
              <a:gd name="connsiteX1-1399" fmla="*/ 3284657 w 3303225"/>
              <a:gd name="connsiteY1-1400" fmla="*/ 0 h 1674571"/>
              <a:gd name="connsiteX2-1401" fmla="*/ 3285644 w 3303225"/>
              <a:gd name="connsiteY2-1402" fmla="*/ 589033 h 1674571"/>
              <a:gd name="connsiteX3-1403" fmla="*/ 1538166 w 3303225"/>
              <a:gd name="connsiteY3-1404" fmla="*/ 593038 h 1674571"/>
              <a:gd name="connsiteX4-1405" fmla="*/ 1542281 w 3303225"/>
              <a:gd name="connsiteY4-1406" fmla="*/ 1105805 h 1674571"/>
              <a:gd name="connsiteX5-1407" fmla="*/ 3303224 w 3303225"/>
              <a:gd name="connsiteY5-1408" fmla="*/ 1080568 h 1674571"/>
              <a:gd name="connsiteX6-1409" fmla="*/ 3291545 w 3303225"/>
              <a:gd name="connsiteY6-1410" fmla="*/ 1666778 h 1674571"/>
              <a:gd name="connsiteX7-1411" fmla="*/ -1 w 3303225"/>
              <a:gd name="connsiteY7-1412" fmla="*/ 1674571 h 1674571"/>
              <a:gd name="connsiteX8-1413" fmla="*/ 16123 w 3303225"/>
              <a:gd name="connsiteY8-1414" fmla="*/ 2471 h 1674571"/>
              <a:gd name="connsiteX0-1415" fmla="*/ 16125 w 3291593"/>
              <a:gd name="connsiteY0-1416" fmla="*/ 2471 h 1674571"/>
              <a:gd name="connsiteX1-1417" fmla="*/ 3284659 w 3291593"/>
              <a:gd name="connsiteY1-1418" fmla="*/ 0 h 1674571"/>
              <a:gd name="connsiteX2-1419" fmla="*/ 3285646 w 3291593"/>
              <a:gd name="connsiteY2-1420" fmla="*/ 589033 h 1674571"/>
              <a:gd name="connsiteX3-1421" fmla="*/ 1538168 w 3291593"/>
              <a:gd name="connsiteY3-1422" fmla="*/ 593038 h 1674571"/>
              <a:gd name="connsiteX4-1423" fmla="*/ 1542283 w 3291593"/>
              <a:gd name="connsiteY4-1424" fmla="*/ 1105805 h 1674571"/>
              <a:gd name="connsiteX5-1425" fmla="*/ 3283130 w 3291593"/>
              <a:gd name="connsiteY5-1426" fmla="*/ 1094874 h 1674571"/>
              <a:gd name="connsiteX6-1427" fmla="*/ 3291547 w 3291593"/>
              <a:gd name="connsiteY6-1428" fmla="*/ 1666778 h 1674571"/>
              <a:gd name="connsiteX7-1429" fmla="*/ 1 w 3291593"/>
              <a:gd name="connsiteY7-1430" fmla="*/ 1674571 h 1674571"/>
              <a:gd name="connsiteX8-1431" fmla="*/ 16125 w 3291593"/>
              <a:gd name="connsiteY8-1432" fmla="*/ 2471 h 1674571"/>
              <a:gd name="connsiteX0-1433" fmla="*/ 16123 w 3291591"/>
              <a:gd name="connsiteY0-1434" fmla="*/ 2471 h 1674571"/>
              <a:gd name="connsiteX1-1435" fmla="*/ 3284657 w 3291591"/>
              <a:gd name="connsiteY1-1436" fmla="*/ 0 h 1674571"/>
              <a:gd name="connsiteX2-1437" fmla="*/ 3285644 w 3291591"/>
              <a:gd name="connsiteY2-1438" fmla="*/ 589033 h 1674571"/>
              <a:gd name="connsiteX3-1439" fmla="*/ 1538166 w 3291591"/>
              <a:gd name="connsiteY3-1440" fmla="*/ 593038 h 1674571"/>
              <a:gd name="connsiteX4-1441" fmla="*/ 1542276 w 3291591"/>
              <a:gd name="connsiteY4-1442" fmla="*/ 1097224 h 1674571"/>
              <a:gd name="connsiteX5-1443" fmla="*/ 3283128 w 3291591"/>
              <a:gd name="connsiteY5-1444" fmla="*/ 1094874 h 1674571"/>
              <a:gd name="connsiteX6-1445" fmla="*/ 3291545 w 3291591"/>
              <a:gd name="connsiteY6-1446" fmla="*/ 1666778 h 1674571"/>
              <a:gd name="connsiteX7-1447" fmla="*/ -1 w 3291591"/>
              <a:gd name="connsiteY7-1448" fmla="*/ 1674571 h 1674571"/>
              <a:gd name="connsiteX8-1449" fmla="*/ 16123 w 3291591"/>
              <a:gd name="connsiteY8-1450" fmla="*/ 2471 h 1674571"/>
              <a:gd name="connsiteX0-1451" fmla="*/ 16125 w 3291593"/>
              <a:gd name="connsiteY0-1452" fmla="*/ 2471 h 1674571"/>
              <a:gd name="connsiteX1-1453" fmla="*/ 3284659 w 3291593"/>
              <a:gd name="connsiteY1-1454" fmla="*/ 0 h 1674571"/>
              <a:gd name="connsiteX2-1455" fmla="*/ 3285646 w 3291593"/>
              <a:gd name="connsiteY2-1456" fmla="*/ 589033 h 1674571"/>
              <a:gd name="connsiteX3-1457" fmla="*/ 1538168 w 3291593"/>
              <a:gd name="connsiteY3-1458" fmla="*/ 587316 h 1674571"/>
              <a:gd name="connsiteX4-1459" fmla="*/ 1542278 w 3291593"/>
              <a:gd name="connsiteY4-1460" fmla="*/ 1097224 h 1674571"/>
              <a:gd name="connsiteX5-1461" fmla="*/ 3283130 w 3291593"/>
              <a:gd name="connsiteY5-1462" fmla="*/ 1094874 h 1674571"/>
              <a:gd name="connsiteX6-1463" fmla="*/ 3291547 w 3291593"/>
              <a:gd name="connsiteY6-1464" fmla="*/ 1666778 h 1674571"/>
              <a:gd name="connsiteX7-1465" fmla="*/ 1 w 3291593"/>
              <a:gd name="connsiteY7-1466" fmla="*/ 1674571 h 1674571"/>
              <a:gd name="connsiteX8-1467" fmla="*/ 16125 w 3291593"/>
              <a:gd name="connsiteY8-1468" fmla="*/ 2471 h 1674571"/>
              <a:gd name="connsiteX0-1469" fmla="*/ 16123 w 3291591"/>
              <a:gd name="connsiteY0-1470" fmla="*/ 2471 h 1674571"/>
              <a:gd name="connsiteX1-1471" fmla="*/ 3284657 w 3291591"/>
              <a:gd name="connsiteY1-1472" fmla="*/ 0 h 1674571"/>
              <a:gd name="connsiteX2-1473" fmla="*/ 3285644 w 3291591"/>
              <a:gd name="connsiteY2-1474" fmla="*/ 589033 h 1674571"/>
              <a:gd name="connsiteX3-1475" fmla="*/ 1538161 w 3291591"/>
              <a:gd name="connsiteY3-1476" fmla="*/ 595900 h 1674571"/>
              <a:gd name="connsiteX4-1477" fmla="*/ 1542276 w 3291591"/>
              <a:gd name="connsiteY4-1478" fmla="*/ 1097224 h 1674571"/>
              <a:gd name="connsiteX5-1479" fmla="*/ 3283128 w 3291591"/>
              <a:gd name="connsiteY5-1480" fmla="*/ 1094874 h 1674571"/>
              <a:gd name="connsiteX6-1481" fmla="*/ 3291545 w 3291591"/>
              <a:gd name="connsiteY6-1482" fmla="*/ 1666778 h 1674571"/>
              <a:gd name="connsiteX7-1483" fmla="*/ -1 w 3291591"/>
              <a:gd name="connsiteY7-1484" fmla="*/ 1674571 h 1674571"/>
              <a:gd name="connsiteX8-1485" fmla="*/ 16123 w 3291591"/>
              <a:gd name="connsiteY8-1486" fmla="*/ 2471 h 1674571"/>
              <a:gd name="connsiteX0-1487" fmla="*/ 16125 w 3291593"/>
              <a:gd name="connsiteY0-1488" fmla="*/ 2471 h 1674571"/>
              <a:gd name="connsiteX1-1489" fmla="*/ 3284659 w 3291593"/>
              <a:gd name="connsiteY1-1490" fmla="*/ 0 h 1674571"/>
              <a:gd name="connsiteX2-1491" fmla="*/ 3285646 w 3291593"/>
              <a:gd name="connsiteY2-1492" fmla="*/ 589033 h 1674571"/>
              <a:gd name="connsiteX3-1493" fmla="*/ 1548211 w 3291593"/>
              <a:gd name="connsiteY3-1494" fmla="*/ 593039 h 1674571"/>
              <a:gd name="connsiteX4-1495" fmla="*/ 1542278 w 3291593"/>
              <a:gd name="connsiteY4-1496" fmla="*/ 1097224 h 1674571"/>
              <a:gd name="connsiteX5-1497" fmla="*/ 3283130 w 3291593"/>
              <a:gd name="connsiteY5-1498" fmla="*/ 1094874 h 1674571"/>
              <a:gd name="connsiteX6-1499" fmla="*/ 3291547 w 3291593"/>
              <a:gd name="connsiteY6-1500" fmla="*/ 1666778 h 1674571"/>
              <a:gd name="connsiteX7-1501" fmla="*/ 1 w 3291593"/>
              <a:gd name="connsiteY7-1502" fmla="*/ 1674571 h 1674571"/>
              <a:gd name="connsiteX8-1503" fmla="*/ 16125 w 3291593"/>
              <a:gd name="connsiteY8-1504" fmla="*/ 2471 h 1674571"/>
              <a:gd name="connsiteX0-1505" fmla="*/ 16123 w 3291591"/>
              <a:gd name="connsiteY0-1506" fmla="*/ 2471 h 1674571"/>
              <a:gd name="connsiteX1-1507" fmla="*/ 3284657 w 3291591"/>
              <a:gd name="connsiteY1-1508" fmla="*/ 0 h 1674571"/>
              <a:gd name="connsiteX2-1509" fmla="*/ 3285644 w 3291591"/>
              <a:gd name="connsiteY2-1510" fmla="*/ 589033 h 1674571"/>
              <a:gd name="connsiteX3-1511" fmla="*/ 1548204 w 3291591"/>
              <a:gd name="connsiteY3-1512" fmla="*/ 593040 h 1674571"/>
              <a:gd name="connsiteX4-1513" fmla="*/ 1542276 w 3291591"/>
              <a:gd name="connsiteY4-1514" fmla="*/ 1097224 h 1674571"/>
              <a:gd name="connsiteX5-1515" fmla="*/ 3283128 w 3291591"/>
              <a:gd name="connsiteY5-1516" fmla="*/ 1094874 h 1674571"/>
              <a:gd name="connsiteX6-1517" fmla="*/ 3291545 w 3291591"/>
              <a:gd name="connsiteY6-1518" fmla="*/ 1666778 h 1674571"/>
              <a:gd name="connsiteX7-1519" fmla="*/ -1 w 3291591"/>
              <a:gd name="connsiteY7-1520" fmla="*/ 1674571 h 1674571"/>
              <a:gd name="connsiteX8-1521" fmla="*/ 16123 w 3291591"/>
              <a:gd name="connsiteY8-1522" fmla="*/ 2471 h 16745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59" y="connsiteY6-60"/>
              </a:cxn>
              <a:cxn ang="0">
                <a:pos x="connsiteX7-89" y="connsiteY7-90"/>
              </a:cxn>
              <a:cxn ang="0">
                <a:pos x="connsiteX8-123" y="connsiteY8-124"/>
              </a:cxn>
            </a:cxnLst>
            <a:rect l="l" t="t" r="r" b="b"/>
            <a:pathLst>
              <a:path w="3291591" h="1674571">
                <a:moveTo>
                  <a:pt x="16123" y="2471"/>
                </a:moveTo>
                <a:lnTo>
                  <a:pt x="3284657" y="0"/>
                </a:lnTo>
                <a:cubicBezTo>
                  <a:pt x="3282412" y="181209"/>
                  <a:pt x="3287889" y="407824"/>
                  <a:pt x="3285644" y="589033"/>
                </a:cubicBezTo>
                <a:lnTo>
                  <a:pt x="1548204" y="593040"/>
                </a:lnTo>
                <a:cubicBezTo>
                  <a:pt x="1548206" y="755144"/>
                  <a:pt x="1542274" y="935120"/>
                  <a:pt x="1542276" y="1097224"/>
                </a:cubicBezTo>
                <a:lnTo>
                  <a:pt x="3283128" y="1094874"/>
                </a:lnTo>
                <a:cubicBezTo>
                  <a:pt x="3282316" y="1276491"/>
                  <a:pt x="3292357" y="1485161"/>
                  <a:pt x="3291545" y="1666778"/>
                </a:cubicBezTo>
                <a:lnTo>
                  <a:pt x="-1" y="1674571"/>
                </a:lnTo>
                <a:cubicBezTo>
                  <a:pt x="-1" y="1119981"/>
                  <a:pt x="16123" y="557061"/>
                  <a:pt x="16123" y="2471"/>
                </a:cubicBezTo>
                <a:close/>
              </a:path>
            </a:pathLst>
          </a:custGeom>
        </p:spPr>
        <p:style>
          <a:lnRef idx="1">
            <a:srgbClr val="5698D2"/>
          </a:lnRef>
          <a:fillRef idx="2">
            <a:srgbClr val="5698D2"/>
          </a:fillRef>
          <a:effectRef idx="1">
            <a:srgbClr val="5698D2"/>
          </a:effectRef>
          <a:fontRef idx="minor">
            <a:srgbClr val="41414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100" b="1" dirty="0">
              <a:solidFill>
                <a:srgbClr val="414141"/>
              </a:solidFill>
              <a:latin typeface="方正银联黑简体" panose="02000000000000000000" pitchFamily="2" charset="-122"/>
              <a:ea typeface="方正银联黑简体" panose="02000000000000000000" pitchFamily="2" charset="-122"/>
            </a:endParaRPr>
          </a:p>
        </p:txBody>
      </p:sp>
      <p:sp>
        <p:nvSpPr>
          <p:cNvPr id="24" name="文本框 72"/>
          <p:cNvSpPr txBox="1"/>
          <p:nvPr/>
        </p:nvSpPr>
        <p:spPr>
          <a:xfrm>
            <a:off x="353790" y="4511449"/>
            <a:ext cx="136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370C5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  <a:cs typeface="方正银联黑简体" panose="02000000000000000000" pitchFamily="2" charset="-122"/>
                <a:sym typeface="Wingdings" panose="05000000000000000000" pitchFamily="2" charset="2"/>
              </a:rPr>
              <a:t> </a:t>
            </a:r>
            <a:r>
              <a:rPr kumimoji="1" lang="zh-CN" altLang="en-US" sz="1600" b="1" dirty="0">
                <a:solidFill>
                  <a:srgbClr val="0370C5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  <a:cs typeface="方正银联黑简体" panose="02000000000000000000" pitchFamily="2" charset="-122"/>
              </a:rPr>
              <a:t>数据平面</a:t>
            </a:r>
            <a:endParaRPr kumimoji="1" lang="en-US" altLang="zh-CN" sz="1600" b="1" dirty="0">
              <a:solidFill>
                <a:srgbClr val="0370C5"/>
              </a:solidFill>
              <a:latin typeface="方正银联黑简体" panose="02000000000000000000" pitchFamily="2" charset="-122"/>
              <a:ea typeface="方正银联黑简体" panose="02000000000000000000" pitchFamily="2" charset="-122"/>
              <a:cs typeface="方正银联黑简体" panose="02000000000000000000" pitchFamily="2" charset="-122"/>
            </a:endParaRPr>
          </a:p>
        </p:txBody>
      </p:sp>
      <p:sp>
        <p:nvSpPr>
          <p:cNvPr id="25" name="上下箭头 73"/>
          <p:cNvSpPr/>
          <p:nvPr/>
        </p:nvSpPr>
        <p:spPr>
          <a:xfrm rot="16200000">
            <a:off x="4538954" y="2364351"/>
            <a:ext cx="391862" cy="1036509"/>
          </a:xfrm>
          <a:prstGeom prst="upDownArrow">
            <a:avLst/>
          </a:prstGeom>
          <a:solidFill>
            <a:srgbClr val="00B0F0"/>
          </a:solidFill>
          <a:ln>
            <a:solidFill>
              <a:srgbClr val="E03A3E">
                <a:lumMod val="20000"/>
                <a:lumOff val="80000"/>
              </a:srgbClr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rgbClr val="E03A3E">
              <a:shade val="50000"/>
            </a:srgbClr>
          </a:lnRef>
          <a:fillRef idx="1">
            <a:srgbClr val="E03A3E"/>
          </a:fillRef>
          <a:effectRef idx="0">
            <a:srgbClr val="E03A3E"/>
          </a:effectRef>
          <a:fontRef idx="minor">
            <a:sysClr val="window" lastClr="CCE8CF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prstClr val="white"/>
              </a:solidFill>
              <a:latin typeface="方正银联黑简体" panose="02000000000000000000" pitchFamily="2" charset="-122"/>
              <a:ea typeface="方正银联黑简体" panose="02000000000000000000" pitchFamily="2" charset="-122"/>
            </a:endParaRPr>
          </a:p>
        </p:txBody>
      </p:sp>
      <p:sp>
        <p:nvSpPr>
          <p:cNvPr id="26" name="上下箭头 74"/>
          <p:cNvSpPr/>
          <p:nvPr/>
        </p:nvSpPr>
        <p:spPr>
          <a:xfrm rot="16200000">
            <a:off x="4491300" y="5522307"/>
            <a:ext cx="404615" cy="1169782"/>
          </a:xfrm>
          <a:prstGeom prst="upDownArrow">
            <a:avLst/>
          </a:prstGeom>
          <a:solidFill>
            <a:srgbClr val="00B0F0"/>
          </a:solidFill>
          <a:ln>
            <a:solidFill>
              <a:srgbClr val="E03A3E">
                <a:lumMod val="20000"/>
                <a:lumOff val="80000"/>
              </a:srgbClr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rgbClr val="E03A3E">
              <a:shade val="50000"/>
            </a:srgbClr>
          </a:lnRef>
          <a:fillRef idx="1">
            <a:srgbClr val="E03A3E"/>
          </a:fillRef>
          <a:effectRef idx="0">
            <a:srgbClr val="E03A3E"/>
          </a:effectRef>
          <a:fontRef idx="minor">
            <a:sysClr val="window" lastClr="CCE8CF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prstClr val="white"/>
              </a:solidFill>
              <a:latin typeface="方正银联黑简体" panose="02000000000000000000" pitchFamily="2" charset="-122"/>
              <a:ea typeface="方正银联黑简体" panose="02000000000000000000" pitchFamily="2" charset="-122"/>
            </a:endParaRPr>
          </a:p>
        </p:txBody>
      </p:sp>
      <p:sp>
        <p:nvSpPr>
          <p:cNvPr id="27" name="文本框 75"/>
          <p:cNvSpPr txBox="1"/>
          <p:nvPr/>
        </p:nvSpPr>
        <p:spPr>
          <a:xfrm>
            <a:off x="4132185" y="2176489"/>
            <a:ext cx="1128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dirty="0">
                <a:solidFill>
                  <a:srgbClr val="414141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  <a:cs typeface="方正银联黑简体" panose="02000000000000000000" pitchFamily="2" charset="-122"/>
              </a:rPr>
              <a:t>管理面互通</a:t>
            </a:r>
            <a:endParaRPr kumimoji="1" lang="en-US" altLang="zh-CN" sz="1200" dirty="0">
              <a:solidFill>
                <a:srgbClr val="414141"/>
              </a:solidFill>
              <a:latin typeface="方正银联黑简体" panose="02000000000000000000" pitchFamily="2" charset="-122"/>
              <a:ea typeface="方正银联黑简体" panose="02000000000000000000" pitchFamily="2" charset="-122"/>
              <a:cs typeface="方正银联黑简体" panose="02000000000000000000" pitchFamily="2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dirty="0">
                <a:solidFill>
                  <a:srgbClr val="414141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  <a:cs typeface="方正银联黑简体" panose="02000000000000000000" pitchFamily="2" charset="-122"/>
              </a:rPr>
              <a:t>（</a:t>
            </a:r>
            <a:r>
              <a:rPr kumimoji="1" lang="en-US" altLang="zh-CN" sz="1200" dirty="0">
                <a:solidFill>
                  <a:srgbClr val="414141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  <a:cs typeface="方正银联黑简体" panose="02000000000000000000" pitchFamily="2" charset="-122"/>
              </a:rPr>
              <a:t>RESTFUL API</a:t>
            </a:r>
            <a:r>
              <a:rPr kumimoji="1" lang="zh-CN" altLang="en-US" sz="1200" dirty="0">
                <a:solidFill>
                  <a:srgbClr val="414141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  <a:cs typeface="方正银联黑简体" panose="02000000000000000000" pitchFamily="2" charset="-122"/>
              </a:rPr>
              <a:t>）</a:t>
            </a:r>
          </a:p>
        </p:txBody>
      </p:sp>
      <p:sp>
        <p:nvSpPr>
          <p:cNvPr id="28" name="进程 46"/>
          <p:cNvSpPr/>
          <p:nvPr/>
        </p:nvSpPr>
        <p:spPr>
          <a:xfrm>
            <a:off x="2414354" y="3199185"/>
            <a:ext cx="1571141" cy="353549"/>
          </a:xfrm>
          <a:prstGeom prst="flowChartProcess">
            <a:avLst/>
          </a:prstGeom>
          <a:solidFill>
            <a:srgbClr val="51A8F9"/>
          </a:solidFill>
          <a:ln>
            <a:noFill/>
          </a:ln>
        </p:spPr>
        <p:style>
          <a:lnRef idx="2">
            <a:srgbClr val="E03A3E">
              <a:shade val="50000"/>
            </a:srgbClr>
          </a:lnRef>
          <a:fillRef idx="1">
            <a:srgbClr val="E03A3E"/>
          </a:fillRef>
          <a:effectRef idx="0">
            <a:srgbClr val="E03A3E"/>
          </a:effectRef>
          <a:fontRef idx="minor">
            <a:sysClr val="window" lastClr="CCE8CF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dirty="0">
                <a:solidFill>
                  <a:prstClr val="white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  <a:cs typeface="微软雅黑" panose="020B0503020204020204" charset="-122"/>
              </a:rPr>
              <a:t>任务互通</a:t>
            </a:r>
          </a:p>
        </p:txBody>
      </p:sp>
      <p:sp>
        <p:nvSpPr>
          <p:cNvPr id="29" name="矩形 83"/>
          <p:cNvSpPr/>
          <p:nvPr/>
        </p:nvSpPr>
        <p:spPr>
          <a:xfrm>
            <a:off x="220283" y="1773890"/>
            <a:ext cx="3905003" cy="1959227"/>
          </a:xfrm>
          <a:prstGeom prst="rect">
            <a:avLst/>
          </a:prstGeom>
          <a:noFill/>
          <a:ln w="12700" cmpd="sng">
            <a:solidFill>
              <a:srgbClr val="414141"/>
            </a:solidFill>
            <a:prstDash val="dash"/>
          </a:ln>
          <a:effectLst>
            <a:outerShdw sx="1000" sy="1000" algn="tr" rotWithShape="0">
              <a:prstClr val="black"/>
            </a:outerShdw>
          </a:effectLst>
        </p:spPr>
        <p:style>
          <a:lnRef idx="1">
            <a:srgbClr val="E03A3E"/>
          </a:lnRef>
          <a:fillRef idx="3">
            <a:srgbClr val="E03A3E"/>
          </a:fillRef>
          <a:effectRef idx="2">
            <a:srgbClr val="E03A3E"/>
          </a:effectRef>
          <a:fontRef idx="minor">
            <a:sysClr val="window" lastClr="CCE8CF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 dirty="0">
              <a:solidFill>
                <a:srgbClr val="414141"/>
              </a:solidFill>
              <a:latin typeface="方正银联黑简体" panose="02000000000000000000" pitchFamily="2" charset="-122"/>
              <a:ea typeface="方正银联黑简体" panose="02000000000000000000" pitchFamily="2" charset="-122"/>
            </a:endParaRPr>
          </a:p>
        </p:txBody>
      </p:sp>
      <p:sp>
        <p:nvSpPr>
          <p:cNvPr id="30" name="进程 122"/>
          <p:cNvSpPr/>
          <p:nvPr/>
        </p:nvSpPr>
        <p:spPr>
          <a:xfrm>
            <a:off x="2414354" y="1824757"/>
            <a:ext cx="1571141" cy="353549"/>
          </a:xfrm>
          <a:prstGeom prst="flowChartProcess">
            <a:avLst/>
          </a:prstGeom>
          <a:solidFill>
            <a:srgbClr val="51A8F9"/>
          </a:solidFill>
          <a:ln>
            <a:noFill/>
          </a:ln>
        </p:spPr>
        <p:style>
          <a:lnRef idx="2">
            <a:srgbClr val="E03A3E">
              <a:shade val="50000"/>
            </a:srgbClr>
          </a:lnRef>
          <a:fillRef idx="1">
            <a:srgbClr val="E03A3E"/>
          </a:fillRef>
          <a:effectRef idx="0">
            <a:srgbClr val="E03A3E"/>
          </a:effectRef>
          <a:fontRef idx="minor">
            <a:sysClr val="window" lastClr="CCE8CF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dirty="0">
                <a:solidFill>
                  <a:prstClr val="white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  <a:cs typeface="微软雅黑" panose="020B0503020204020204" charset="-122"/>
              </a:rPr>
              <a:t>站点互通</a:t>
            </a:r>
          </a:p>
        </p:txBody>
      </p:sp>
      <p:sp>
        <p:nvSpPr>
          <p:cNvPr id="31" name="进程 123"/>
          <p:cNvSpPr/>
          <p:nvPr/>
        </p:nvSpPr>
        <p:spPr>
          <a:xfrm>
            <a:off x="335749" y="2772151"/>
            <a:ext cx="1299756" cy="353549"/>
          </a:xfrm>
          <a:prstGeom prst="flowChartProcess">
            <a:avLst/>
          </a:prstGeom>
          <a:solidFill>
            <a:srgbClr val="51A8F9"/>
          </a:solidFill>
          <a:ln>
            <a:noFill/>
          </a:ln>
        </p:spPr>
        <p:style>
          <a:lnRef idx="2">
            <a:srgbClr val="E03A3E">
              <a:shade val="50000"/>
            </a:srgbClr>
          </a:lnRef>
          <a:fillRef idx="1">
            <a:srgbClr val="E03A3E"/>
          </a:fillRef>
          <a:effectRef idx="0">
            <a:srgbClr val="E03A3E"/>
          </a:effectRef>
          <a:fontRef idx="minor">
            <a:sysClr val="window" lastClr="CCE8CF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dirty="0">
                <a:solidFill>
                  <a:prstClr val="white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  <a:cs typeface="方正银联黑简体" panose="02000000000000000000" pitchFamily="2" charset="-122"/>
              </a:rPr>
              <a:t>资源互通</a:t>
            </a:r>
            <a:endParaRPr kumimoji="1" lang="en-US" altLang="zh-CN" sz="1200" dirty="0">
              <a:solidFill>
                <a:prstClr val="white"/>
              </a:solidFill>
              <a:latin typeface="方正银联黑简体" panose="02000000000000000000" pitchFamily="2" charset="-122"/>
              <a:ea typeface="方正银联黑简体" panose="02000000000000000000" pitchFamily="2" charset="-122"/>
              <a:cs typeface="方正银联黑简体" panose="02000000000000000000" pitchFamily="2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prstClr val="white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  <a:cs typeface="方正银联黑简体" panose="02000000000000000000" pitchFamily="2" charset="-122"/>
              </a:rPr>
              <a:t>(</a:t>
            </a:r>
            <a:r>
              <a:rPr kumimoji="1" lang="zh-CN" altLang="en-US" sz="1200" dirty="0">
                <a:solidFill>
                  <a:prstClr val="white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  <a:cs typeface="方正银联黑简体" panose="02000000000000000000" pitchFamily="2" charset="-122"/>
              </a:rPr>
              <a:t>数据，模型</a:t>
            </a:r>
            <a:r>
              <a:rPr kumimoji="1" lang="en-US" altLang="zh-CN" sz="1200" dirty="0">
                <a:solidFill>
                  <a:prstClr val="white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  <a:cs typeface="方正银联黑简体" panose="02000000000000000000" pitchFamily="2" charset="-122"/>
              </a:rPr>
              <a:t>)</a:t>
            </a:r>
          </a:p>
        </p:txBody>
      </p:sp>
      <p:sp>
        <p:nvSpPr>
          <p:cNvPr id="32" name="进程 124"/>
          <p:cNvSpPr/>
          <p:nvPr/>
        </p:nvSpPr>
        <p:spPr>
          <a:xfrm>
            <a:off x="2420387" y="2772768"/>
            <a:ext cx="1571141" cy="353549"/>
          </a:xfrm>
          <a:prstGeom prst="flowChartProcess">
            <a:avLst/>
          </a:prstGeom>
          <a:solidFill>
            <a:srgbClr val="51A8F9"/>
          </a:solidFill>
          <a:ln>
            <a:noFill/>
          </a:ln>
        </p:spPr>
        <p:style>
          <a:lnRef idx="2">
            <a:srgbClr val="E03A3E">
              <a:shade val="50000"/>
            </a:srgbClr>
          </a:lnRef>
          <a:fillRef idx="1">
            <a:srgbClr val="E03A3E"/>
          </a:fillRef>
          <a:effectRef idx="0">
            <a:srgbClr val="E03A3E"/>
          </a:effectRef>
          <a:fontRef idx="minor">
            <a:sysClr val="window" lastClr="CCE8CF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dirty="0">
                <a:solidFill>
                  <a:prstClr val="white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  <a:cs typeface="微软雅黑" panose="020B0503020204020204" charset="-122"/>
              </a:rPr>
              <a:t>项目互通</a:t>
            </a:r>
          </a:p>
        </p:txBody>
      </p:sp>
      <p:sp>
        <p:nvSpPr>
          <p:cNvPr id="33" name="进程 125"/>
          <p:cNvSpPr/>
          <p:nvPr/>
        </p:nvSpPr>
        <p:spPr>
          <a:xfrm>
            <a:off x="2416760" y="2298930"/>
            <a:ext cx="1571141" cy="353549"/>
          </a:xfrm>
          <a:prstGeom prst="flowChartProcess">
            <a:avLst/>
          </a:prstGeom>
          <a:solidFill>
            <a:srgbClr val="51A8F9"/>
          </a:solidFill>
          <a:ln>
            <a:noFill/>
          </a:ln>
        </p:spPr>
        <p:style>
          <a:lnRef idx="2">
            <a:srgbClr val="E03A3E">
              <a:shade val="50000"/>
            </a:srgbClr>
          </a:lnRef>
          <a:fillRef idx="1">
            <a:srgbClr val="E03A3E"/>
          </a:fillRef>
          <a:effectRef idx="0">
            <a:srgbClr val="E03A3E"/>
          </a:effectRef>
          <a:fontRef idx="minor">
            <a:sysClr val="window" lastClr="CCE8CF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dirty="0">
                <a:solidFill>
                  <a:prstClr val="white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  <a:cs typeface="微软雅黑" panose="020B0503020204020204" charset="-122"/>
              </a:rPr>
              <a:t>算法组件互通</a:t>
            </a:r>
          </a:p>
        </p:txBody>
      </p:sp>
      <p:sp>
        <p:nvSpPr>
          <p:cNvPr id="41" name="矩形 13"/>
          <p:cNvSpPr/>
          <p:nvPr/>
        </p:nvSpPr>
        <p:spPr>
          <a:xfrm rot="16200000">
            <a:off x="1919605" y="4354195"/>
            <a:ext cx="1606550" cy="2792095"/>
          </a:xfrm>
          <a:custGeom>
            <a:avLst/>
            <a:gdLst>
              <a:gd name="connsiteX0" fmla="*/ 0 w 3276600"/>
              <a:gd name="connsiteY0" fmla="*/ 0 h 1759149"/>
              <a:gd name="connsiteX1" fmla="*/ 3276600 w 3276600"/>
              <a:gd name="connsiteY1" fmla="*/ 0 h 1759149"/>
              <a:gd name="connsiteX2" fmla="*/ 3276600 w 3276600"/>
              <a:gd name="connsiteY2" fmla="*/ 1759149 h 1759149"/>
              <a:gd name="connsiteX3" fmla="*/ 0 w 3276600"/>
              <a:gd name="connsiteY3" fmla="*/ 1759149 h 1759149"/>
              <a:gd name="connsiteX4" fmla="*/ 0 w 3276600"/>
              <a:gd name="connsiteY4" fmla="*/ 0 h 1759149"/>
              <a:gd name="connsiteX0-1" fmla="*/ 0 w 3276600"/>
              <a:gd name="connsiteY0-2" fmla="*/ 0 h 1759149"/>
              <a:gd name="connsiteX1-3" fmla="*/ 3276600 w 3276600"/>
              <a:gd name="connsiteY1-4" fmla="*/ 0 h 1759149"/>
              <a:gd name="connsiteX2-5" fmla="*/ 1055611 w 3276600"/>
              <a:gd name="connsiteY2-6" fmla="*/ 0 h 1759149"/>
              <a:gd name="connsiteX3-7" fmla="*/ 3276600 w 3276600"/>
              <a:gd name="connsiteY3-8" fmla="*/ 1759149 h 1759149"/>
              <a:gd name="connsiteX4-9" fmla="*/ 0 w 3276600"/>
              <a:gd name="connsiteY4-10" fmla="*/ 1759149 h 1759149"/>
              <a:gd name="connsiteX5" fmla="*/ 0 w 3276600"/>
              <a:gd name="connsiteY5" fmla="*/ 0 h 1759149"/>
              <a:gd name="connsiteX0-11" fmla="*/ 0 w 3494011"/>
              <a:gd name="connsiteY0-12" fmla="*/ 0 h 1759149"/>
              <a:gd name="connsiteX1-13" fmla="*/ 3276600 w 3494011"/>
              <a:gd name="connsiteY1-14" fmla="*/ 0 h 1759149"/>
              <a:gd name="connsiteX2-15" fmla="*/ 3494011 w 3494011"/>
              <a:gd name="connsiteY2-16" fmla="*/ 266700 h 1759149"/>
              <a:gd name="connsiteX3-17" fmla="*/ 3276600 w 3494011"/>
              <a:gd name="connsiteY3-18" fmla="*/ 1759149 h 1759149"/>
              <a:gd name="connsiteX4-19" fmla="*/ 0 w 3494011"/>
              <a:gd name="connsiteY4-20" fmla="*/ 1759149 h 1759149"/>
              <a:gd name="connsiteX5-21" fmla="*/ 0 w 3494011"/>
              <a:gd name="connsiteY5-22" fmla="*/ 0 h 1759149"/>
              <a:gd name="connsiteX0-23" fmla="*/ 0 w 3276600"/>
              <a:gd name="connsiteY0-24" fmla="*/ 0 h 1759149"/>
              <a:gd name="connsiteX1-25" fmla="*/ 3276600 w 3276600"/>
              <a:gd name="connsiteY1-26" fmla="*/ 0 h 1759149"/>
              <a:gd name="connsiteX2-27" fmla="*/ 1169911 w 3276600"/>
              <a:gd name="connsiteY2-28" fmla="*/ 469900 h 1759149"/>
              <a:gd name="connsiteX3-29" fmla="*/ 3276600 w 3276600"/>
              <a:gd name="connsiteY3-30" fmla="*/ 1759149 h 1759149"/>
              <a:gd name="connsiteX4-31" fmla="*/ 0 w 3276600"/>
              <a:gd name="connsiteY4-32" fmla="*/ 1759149 h 1759149"/>
              <a:gd name="connsiteX5-33" fmla="*/ 0 w 3276600"/>
              <a:gd name="connsiteY5-34" fmla="*/ 0 h 1759149"/>
              <a:gd name="connsiteX0-35" fmla="*/ 0 w 3276600"/>
              <a:gd name="connsiteY0-36" fmla="*/ 0 h 1759149"/>
              <a:gd name="connsiteX1-37" fmla="*/ 3276600 w 3276600"/>
              <a:gd name="connsiteY1-38" fmla="*/ 0 h 1759149"/>
              <a:gd name="connsiteX2-39" fmla="*/ 1169911 w 3276600"/>
              <a:gd name="connsiteY2-40" fmla="*/ 469900 h 1759149"/>
              <a:gd name="connsiteX3-41" fmla="*/ 2008111 w 3276600"/>
              <a:gd name="connsiteY3-42" fmla="*/ 1003300 h 1759149"/>
              <a:gd name="connsiteX4-43" fmla="*/ 3276600 w 3276600"/>
              <a:gd name="connsiteY4-44" fmla="*/ 1759149 h 1759149"/>
              <a:gd name="connsiteX5-45" fmla="*/ 0 w 3276600"/>
              <a:gd name="connsiteY5-46" fmla="*/ 1759149 h 1759149"/>
              <a:gd name="connsiteX6" fmla="*/ 0 w 3276600"/>
              <a:gd name="connsiteY6" fmla="*/ 0 h 1759149"/>
              <a:gd name="connsiteX0-47" fmla="*/ 0 w 3276600"/>
              <a:gd name="connsiteY0-48" fmla="*/ 0 h 1759149"/>
              <a:gd name="connsiteX1-49" fmla="*/ 3276600 w 3276600"/>
              <a:gd name="connsiteY1-50" fmla="*/ 0 h 1759149"/>
              <a:gd name="connsiteX2-51" fmla="*/ 1169911 w 3276600"/>
              <a:gd name="connsiteY2-52" fmla="*/ 469900 h 1759149"/>
              <a:gd name="connsiteX3-53" fmla="*/ 1169911 w 3276600"/>
              <a:gd name="connsiteY3-54" fmla="*/ 1308100 h 1759149"/>
              <a:gd name="connsiteX4-55" fmla="*/ 3276600 w 3276600"/>
              <a:gd name="connsiteY4-56" fmla="*/ 1759149 h 1759149"/>
              <a:gd name="connsiteX5-57" fmla="*/ 0 w 3276600"/>
              <a:gd name="connsiteY5-58" fmla="*/ 1759149 h 1759149"/>
              <a:gd name="connsiteX6-59" fmla="*/ 0 w 3276600"/>
              <a:gd name="connsiteY6-60" fmla="*/ 0 h 1759149"/>
              <a:gd name="connsiteX0-61" fmla="*/ 0 w 3276600"/>
              <a:gd name="connsiteY0-62" fmla="*/ 0 h 1759149"/>
              <a:gd name="connsiteX1-63" fmla="*/ 3276600 w 3276600"/>
              <a:gd name="connsiteY1-64" fmla="*/ 0 h 1759149"/>
              <a:gd name="connsiteX2-65" fmla="*/ 2173211 w 3276600"/>
              <a:gd name="connsiteY2-66" fmla="*/ 228600 h 1759149"/>
              <a:gd name="connsiteX3-67" fmla="*/ 1169911 w 3276600"/>
              <a:gd name="connsiteY3-68" fmla="*/ 469900 h 1759149"/>
              <a:gd name="connsiteX4-69" fmla="*/ 1169911 w 3276600"/>
              <a:gd name="connsiteY4-70" fmla="*/ 1308100 h 1759149"/>
              <a:gd name="connsiteX5-71" fmla="*/ 3276600 w 3276600"/>
              <a:gd name="connsiteY5-72" fmla="*/ 1759149 h 1759149"/>
              <a:gd name="connsiteX6-73" fmla="*/ 0 w 3276600"/>
              <a:gd name="connsiteY6-74" fmla="*/ 1759149 h 1759149"/>
              <a:gd name="connsiteX7" fmla="*/ 0 w 3276600"/>
              <a:gd name="connsiteY7" fmla="*/ 0 h 1759149"/>
              <a:gd name="connsiteX0-75" fmla="*/ 0 w 3276600"/>
              <a:gd name="connsiteY0-76" fmla="*/ 0 h 1759149"/>
              <a:gd name="connsiteX1-77" fmla="*/ 3276600 w 3276600"/>
              <a:gd name="connsiteY1-78" fmla="*/ 0 h 1759149"/>
              <a:gd name="connsiteX2-79" fmla="*/ 3227311 w 3276600"/>
              <a:gd name="connsiteY2-80" fmla="*/ 508000 h 1759149"/>
              <a:gd name="connsiteX3-81" fmla="*/ 1169911 w 3276600"/>
              <a:gd name="connsiteY3-82" fmla="*/ 469900 h 1759149"/>
              <a:gd name="connsiteX4-83" fmla="*/ 1169911 w 3276600"/>
              <a:gd name="connsiteY4-84" fmla="*/ 1308100 h 1759149"/>
              <a:gd name="connsiteX5-85" fmla="*/ 3276600 w 3276600"/>
              <a:gd name="connsiteY5-86" fmla="*/ 1759149 h 1759149"/>
              <a:gd name="connsiteX6-87" fmla="*/ 0 w 3276600"/>
              <a:gd name="connsiteY6-88" fmla="*/ 1759149 h 1759149"/>
              <a:gd name="connsiteX7-89" fmla="*/ 0 w 3276600"/>
              <a:gd name="connsiteY7-90" fmla="*/ 0 h 1759149"/>
              <a:gd name="connsiteX0-91" fmla="*/ 0 w 3276600"/>
              <a:gd name="connsiteY0-92" fmla="*/ 0 h 1759149"/>
              <a:gd name="connsiteX1-93" fmla="*/ 3276600 w 3276600"/>
              <a:gd name="connsiteY1-94" fmla="*/ 0 h 1759149"/>
              <a:gd name="connsiteX2-95" fmla="*/ 3227311 w 3276600"/>
              <a:gd name="connsiteY2-96" fmla="*/ 508000 h 1759149"/>
              <a:gd name="connsiteX3-97" fmla="*/ 1169911 w 3276600"/>
              <a:gd name="connsiteY3-98" fmla="*/ 469900 h 1759149"/>
              <a:gd name="connsiteX4-99" fmla="*/ 1169911 w 3276600"/>
              <a:gd name="connsiteY4-100" fmla="*/ 1308100 h 1759149"/>
              <a:gd name="connsiteX5-101" fmla="*/ 2020811 w 3276600"/>
              <a:gd name="connsiteY5-102" fmla="*/ 1511300 h 1759149"/>
              <a:gd name="connsiteX6-103" fmla="*/ 3276600 w 3276600"/>
              <a:gd name="connsiteY6-104" fmla="*/ 1759149 h 1759149"/>
              <a:gd name="connsiteX7-105" fmla="*/ 0 w 3276600"/>
              <a:gd name="connsiteY7-106" fmla="*/ 1759149 h 1759149"/>
              <a:gd name="connsiteX8" fmla="*/ 0 w 3276600"/>
              <a:gd name="connsiteY8" fmla="*/ 0 h 1759149"/>
              <a:gd name="connsiteX0-107" fmla="*/ 0 w 3276600"/>
              <a:gd name="connsiteY0-108" fmla="*/ 0 h 1759149"/>
              <a:gd name="connsiteX1-109" fmla="*/ 3276600 w 3276600"/>
              <a:gd name="connsiteY1-110" fmla="*/ 0 h 1759149"/>
              <a:gd name="connsiteX2-111" fmla="*/ 3227311 w 3276600"/>
              <a:gd name="connsiteY2-112" fmla="*/ 508000 h 1759149"/>
              <a:gd name="connsiteX3-113" fmla="*/ 1169911 w 3276600"/>
              <a:gd name="connsiteY3-114" fmla="*/ 469900 h 1759149"/>
              <a:gd name="connsiteX4-115" fmla="*/ 1169911 w 3276600"/>
              <a:gd name="connsiteY4-116" fmla="*/ 1308100 h 1759149"/>
              <a:gd name="connsiteX5-117" fmla="*/ 3240011 w 3276600"/>
              <a:gd name="connsiteY5-118" fmla="*/ 1308100 h 1759149"/>
              <a:gd name="connsiteX6-119" fmla="*/ 3276600 w 3276600"/>
              <a:gd name="connsiteY6-120" fmla="*/ 1759149 h 1759149"/>
              <a:gd name="connsiteX7-121" fmla="*/ 0 w 3276600"/>
              <a:gd name="connsiteY7-122" fmla="*/ 1759149 h 1759149"/>
              <a:gd name="connsiteX8-123" fmla="*/ 0 w 3276600"/>
              <a:gd name="connsiteY8-124" fmla="*/ 0 h 1759149"/>
              <a:gd name="connsiteX0-125" fmla="*/ 0 w 3290811"/>
              <a:gd name="connsiteY0-126" fmla="*/ 0 h 1759149"/>
              <a:gd name="connsiteX1-127" fmla="*/ 3276600 w 3290811"/>
              <a:gd name="connsiteY1-128" fmla="*/ 0 h 1759149"/>
              <a:gd name="connsiteX2-129" fmla="*/ 3290811 w 3290811"/>
              <a:gd name="connsiteY2-130" fmla="*/ 457200 h 1759149"/>
              <a:gd name="connsiteX3-131" fmla="*/ 1169911 w 3290811"/>
              <a:gd name="connsiteY3-132" fmla="*/ 469900 h 1759149"/>
              <a:gd name="connsiteX4-133" fmla="*/ 1169911 w 3290811"/>
              <a:gd name="connsiteY4-134" fmla="*/ 1308100 h 1759149"/>
              <a:gd name="connsiteX5-135" fmla="*/ 3240011 w 3290811"/>
              <a:gd name="connsiteY5-136" fmla="*/ 1308100 h 1759149"/>
              <a:gd name="connsiteX6-137" fmla="*/ 3276600 w 3290811"/>
              <a:gd name="connsiteY6-138" fmla="*/ 1759149 h 1759149"/>
              <a:gd name="connsiteX7-139" fmla="*/ 0 w 3290811"/>
              <a:gd name="connsiteY7-140" fmla="*/ 1759149 h 1759149"/>
              <a:gd name="connsiteX8-141" fmla="*/ 0 w 3290811"/>
              <a:gd name="connsiteY8-142" fmla="*/ 0 h 1759149"/>
              <a:gd name="connsiteX0-143" fmla="*/ 0 w 3316211"/>
              <a:gd name="connsiteY0-144" fmla="*/ 0 h 1759149"/>
              <a:gd name="connsiteX1-145" fmla="*/ 3276600 w 3316211"/>
              <a:gd name="connsiteY1-146" fmla="*/ 0 h 1759149"/>
              <a:gd name="connsiteX2-147" fmla="*/ 3290811 w 3316211"/>
              <a:gd name="connsiteY2-148" fmla="*/ 457200 h 1759149"/>
              <a:gd name="connsiteX3-149" fmla="*/ 1169911 w 3316211"/>
              <a:gd name="connsiteY3-150" fmla="*/ 469900 h 1759149"/>
              <a:gd name="connsiteX4-151" fmla="*/ 1169911 w 3316211"/>
              <a:gd name="connsiteY4-152" fmla="*/ 1308100 h 1759149"/>
              <a:gd name="connsiteX5-153" fmla="*/ 3316211 w 3316211"/>
              <a:gd name="connsiteY5-154" fmla="*/ 1308100 h 1759149"/>
              <a:gd name="connsiteX6-155" fmla="*/ 3276600 w 3316211"/>
              <a:gd name="connsiteY6-156" fmla="*/ 1759149 h 1759149"/>
              <a:gd name="connsiteX7-157" fmla="*/ 0 w 3316211"/>
              <a:gd name="connsiteY7-158" fmla="*/ 1759149 h 1759149"/>
              <a:gd name="connsiteX8-159" fmla="*/ 0 w 3316211"/>
              <a:gd name="connsiteY8-160" fmla="*/ 0 h 1759149"/>
              <a:gd name="connsiteX0-161" fmla="*/ 0 w 3290811"/>
              <a:gd name="connsiteY0-162" fmla="*/ 0 h 1759149"/>
              <a:gd name="connsiteX1-163" fmla="*/ 3276600 w 3290811"/>
              <a:gd name="connsiteY1-164" fmla="*/ 0 h 1759149"/>
              <a:gd name="connsiteX2-165" fmla="*/ 3290811 w 3290811"/>
              <a:gd name="connsiteY2-166" fmla="*/ 457200 h 1759149"/>
              <a:gd name="connsiteX3-167" fmla="*/ 1169911 w 3290811"/>
              <a:gd name="connsiteY3-168" fmla="*/ 469900 h 1759149"/>
              <a:gd name="connsiteX4-169" fmla="*/ 1169911 w 3290811"/>
              <a:gd name="connsiteY4-170" fmla="*/ 1308100 h 1759149"/>
              <a:gd name="connsiteX5-171" fmla="*/ 3265411 w 3290811"/>
              <a:gd name="connsiteY5-172" fmla="*/ 1295400 h 1759149"/>
              <a:gd name="connsiteX6-173" fmla="*/ 3276600 w 3290811"/>
              <a:gd name="connsiteY6-174" fmla="*/ 1759149 h 1759149"/>
              <a:gd name="connsiteX7-175" fmla="*/ 0 w 3290811"/>
              <a:gd name="connsiteY7-176" fmla="*/ 1759149 h 1759149"/>
              <a:gd name="connsiteX8-177" fmla="*/ 0 w 3290811"/>
              <a:gd name="connsiteY8-178" fmla="*/ 0 h 1759149"/>
              <a:gd name="connsiteX0-179" fmla="*/ 0 w 3276600"/>
              <a:gd name="connsiteY0-180" fmla="*/ 0 h 1759149"/>
              <a:gd name="connsiteX1-181" fmla="*/ 3276600 w 3276600"/>
              <a:gd name="connsiteY1-182" fmla="*/ 0 h 1759149"/>
              <a:gd name="connsiteX2-183" fmla="*/ 3269864 w 3276600"/>
              <a:gd name="connsiteY2-184" fmla="*/ 543628 h 1759149"/>
              <a:gd name="connsiteX3-185" fmla="*/ 1169911 w 3276600"/>
              <a:gd name="connsiteY3-186" fmla="*/ 469900 h 1759149"/>
              <a:gd name="connsiteX4-187" fmla="*/ 1169911 w 3276600"/>
              <a:gd name="connsiteY4-188" fmla="*/ 1308100 h 1759149"/>
              <a:gd name="connsiteX5-189" fmla="*/ 3265411 w 3276600"/>
              <a:gd name="connsiteY5-190" fmla="*/ 1295400 h 1759149"/>
              <a:gd name="connsiteX6-191" fmla="*/ 3276600 w 3276600"/>
              <a:gd name="connsiteY6-192" fmla="*/ 1759149 h 1759149"/>
              <a:gd name="connsiteX7-193" fmla="*/ 0 w 3276600"/>
              <a:gd name="connsiteY7-194" fmla="*/ 1759149 h 1759149"/>
              <a:gd name="connsiteX8-195" fmla="*/ 0 w 3276600"/>
              <a:gd name="connsiteY8-196" fmla="*/ 0 h 1759149"/>
              <a:gd name="connsiteX0-197" fmla="*/ 0 w 3276600"/>
              <a:gd name="connsiteY0-198" fmla="*/ 0 h 1759149"/>
              <a:gd name="connsiteX1-199" fmla="*/ 3276600 w 3276600"/>
              <a:gd name="connsiteY1-200" fmla="*/ 0 h 1759149"/>
              <a:gd name="connsiteX2-201" fmla="*/ 3269864 w 3276600"/>
              <a:gd name="connsiteY2-202" fmla="*/ 543628 h 1759149"/>
              <a:gd name="connsiteX3-203" fmla="*/ 1211806 w 3276600"/>
              <a:gd name="connsiteY3-204" fmla="*/ 525461 h 1759149"/>
              <a:gd name="connsiteX4-205" fmla="*/ 1169911 w 3276600"/>
              <a:gd name="connsiteY4-206" fmla="*/ 1308100 h 1759149"/>
              <a:gd name="connsiteX5-207" fmla="*/ 3265411 w 3276600"/>
              <a:gd name="connsiteY5-208" fmla="*/ 1295400 h 1759149"/>
              <a:gd name="connsiteX6-209" fmla="*/ 3276600 w 3276600"/>
              <a:gd name="connsiteY6-210" fmla="*/ 1759149 h 1759149"/>
              <a:gd name="connsiteX7-211" fmla="*/ 0 w 3276600"/>
              <a:gd name="connsiteY7-212" fmla="*/ 1759149 h 1759149"/>
              <a:gd name="connsiteX8-213" fmla="*/ 0 w 3276600"/>
              <a:gd name="connsiteY8-214" fmla="*/ 0 h 1759149"/>
              <a:gd name="connsiteX0-215" fmla="*/ 0 w 3276600"/>
              <a:gd name="connsiteY0-216" fmla="*/ 0 h 1759149"/>
              <a:gd name="connsiteX1-217" fmla="*/ 3276600 w 3276600"/>
              <a:gd name="connsiteY1-218" fmla="*/ 0 h 1759149"/>
              <a:gd name="connsiteX2-219" fmla="*/ 3269864 w 3276600"/>
              <a:gd name="connsiteY2-220" fmla="*/ 543628 h 1759149"/>
              <a:gd name="connsiteX3-221" fmla="*/ 1128016 w 3276600"/>
              <a:gd name="connsiteY3-222" fmla="*/ 550155 h 1759149"/>
              <a:gd name="connsiteX4-223" fmla="*/ 1169911 w 3276600"/>
              <a:gd name="connsiteY4-224" fmla="*/ 1308100 h 1759149"/>
              <a:gd name="connsiteX5-225" fmla="*/ 3265411 w 3276600"/>
              <a:gd name="connsiteY5-226" fmla="*/ 1295400 h 1759149"/>
              <a:gd name="connsiteX6-227" fmla="*/ 3276600 w 3276600"/>
              <a:gd name="connsiteY6-228" fmla="*/ 1759149 h 1759149"/>
              <a:gd name="connsiteX7-229" fmla="*/ 0 w 3276600"/>
              <a:gd name="connsiteY7-230" fmla="*/ 1759149 h 1759149"/>
              <a:gd name="connsiteX8-231" fmla="*/ 0 w 3276600"/>
              <a:gd name="connsiteY8-232" fmla="*/ 0 h 1759149"/>
              <a:gd name="connsiteX0-233" fmla="*/ 0 w 3276600"/>
              <a:gd name="connsiteY0-234" fmla="*/ 0 h 1759149"/>
              <a:gd name="connsiteX1-235" fmla="*/ 3276600 w 3276600"/>
              <a:gd name="connsiteY1-236" fmla="*/ 0 h 1759149"/>
              <a:gd name="connsiteX2-237" fmla="*/ 3269864 w 3276600"/>
              <a:gd name="connsiteY2-238" fmla="*/ 543628 h 1759149"/>
              <a:gd name="connsiteX3-239" fmla="*/ 1128016 w 3276600"/>
              <a:gd name="connsiteY3-240" fmla="*/ 550155 h 1759149"/>
              <a:gd name="connsiteX4-241" fmla="*/ 1169911 w 3276600"/>
              <a:gd name="connsiteY4-242" fmla="*/ 1308100 h 1759149"/>
              <a:gd name="connsiteX5-243" fmla="*/ 3265410 w 3276600"/>
              <a:gd name="connsiteY5-244" fmla="*/ 1054636 h 1759149"/>
              <a:gd name="connsiteX6-245" fmla="*/ 3276600 w 3276600"/>
              <a:gd name="connsiteY6-246" fmla="*/ 1759149 h 1759149"/>
              <a:gd name="connsiteX7-247" fmla="*/ 0 w 3276600"/>
              <a:gd name="connsiteY7-248" fmla="*/ 1759149 h 1759149"/>
              <a:gd name="connsiteX8-249" fmla="*/ 0 w 3276600"/>
              <a:gd name="connsiteY8-250" fmla="*/ 0 h 1759149"/>
              <a:gd name="connsiteX0-251" fmla="*/ 0 w 3276600"/>
              <a:gd name="connsiteY0-252" fmla="*/ 0 h 1759149"/>
              <a:gd name="connsiteX1-253" fmla="*/ 3276600 w 3276600"/>
              <a:gd name="connsiteY1-254" fmla="*/ 0 h 1759149"/>
              <a:gd name="connsiteX2-255" fmla="*/ 3269864 w 3276600"/>
              <a:gd name="connsiteY2-256" fmla="*/ 543628 h 1759149"/>
              <a:gd name="connsiteX3-257" fmla="*/ 1128016 w 3276600"/>
              <a:gd name="connsiteY3-258" fmla="*/ 550155 h 1759149"/>
              <a:gd name="connsiteX4-259" fmla="*/ 1148964 w 3276600"/>
              <a:gd name="connsiteY4-260" fmla="*/ 1061162 h 1759149"/>
              <a:gd name="connsiteX5-261" fmla="*/ 3265410 w 3276600"/>
              <a:gd name="connsiteY5-262" fmla="*/ 1054636 h 1759149"/>
              <a:gd name="connsiteX6-263" fmla="*/ 3276600 w 3276600"/>
              <a:gd name="connsiteY6-264" fmla="*/ 1759149 h 1759149"/>
              <a:gd name="connsiteX7-265" fmla="*/ 0 w 3276600"/>
              <a:gd name="connsiteY7-266" fmla="*/ 1759149 h 1759149"/>
              <a:gd name="connsiteX8-267" fmla="*/ 0 w 3276600"/>
              <a:gd name="connsiteY8-268" fmla="*/ 0 h 1759149"/>
              <a:gd name="connsiteX0-269" fmla="*/ 0 w 3276600"/>
              <a:gd name="connsiteY0-270" fmla="*/ 0 h 1759149"/>
              <a:gd name="connsiteX1-271" fmla="*/ 3276600 w 3276600"/>
              <a:gd name="connsiteY1-272" fmla="*/ 0 h 1759149"/>
              <a:gd name="connsiteX2-273" fmla="*/ 3248916 w 3276600"/>
              <a:gd name="connsiteY2-274" fmla="*/ 648576 h 1759149"/>
              <a:gd name="connsiteX3-275" fmla="*/ 1128016 w 3276600"/>
              <a:gd name="connsiteY3-276" fmla="*/ 550155 h 1759149"/>
              <a:gd name="connsiteX4-277" fmla="*/ 1148964 w 3276600"/>
              <a:gd name="connsiteY4-278" fmla="*/ 1061162 h 1759149"/>
              <a:gd name="connsiteX5-279" fmla="*/ 3265410 w 3276600"/>
              <a:gd name="connsiteY5-280" fmla="*/ 1054636 h 1759149"/>
              <a:gd name="connsiteX6-281" fmla="*/ 3276600 w 3276600"/>
              <a:gd name="connsiteY6-282" fmla="*/ 1759149 h 1759149"/>
              <a:gd name="connsiteX7-283" fmla="*/ 0 w 3276600"/>
              <a:gd name="connsiteY7-284" fmla="*/ 1759149 h 1759149"/>
              <a:gd name="connsiteX8-285" fmla="*/ 0 w 3276600"/>
              <a:gd name="connsiteY8-286" fmla="*/ 0 h 1759149"/>
              <a:gd name="connsiteX0-287" fmla="*/ 0 w 3311849"/>
              <a:gd name="connsiteY0-288" fmla="*/ 0 h 1759149"/>
              <a:gd name="connsiteX1-289" fmla="*/ 3276600 w 3311849"/>
              <a:gd name="connsiteY1-290" fmla="*/ 0 h 1759149"/>
              <a:gd name="connsiteX2-291" fmla="*/ 3311759 w 3311849"/>
              <a:gd name="connsiteY2-292" fmla="*/ 568321 h 1759149"/>
              <a:gd name="connsiteX3-293" fmla="*/ 1128016 w 3311849"/>
              <a:gd name="connsiteY3-294" fmla="*/ 550155 h 1759149"/>
              <a:gd name="connsiteX4-295" fmla="*/ 1148964 w 3311849"/>
              <a:gd name="connsiteY4-296" fmla="*/ 1061162 h 1759149"/>
              <a:gd name="connsiteX5-297" fmla="*/ 3265410 w 3311849"/>
              <a:gd name="connsiteY5-298" fmla="*/ 1054636 h 1759149"/>
              <a:gd name="connsiteX6-299" fmla="*/ 3276600 w 3311849"/>
              <a:gd name="connsiteY6-300" fmla="*/ 1759149 h 1759149"/>
              <a:gd name="connsiteX7-301" fmla="*/ 0 w 3311849"/>
              <a:gd name="connsiteY7-302" fmla="*/ 1759149 h 1759149"/>
              <a:gd name="connsiteX8-303" fmla="*/ 0 w 3311849"/>
              <a:gd name="connsiteY8-304" fmla="*/ 0 h 1759149"/>
              <a:gd name="connsiteX0-305" fmla="*/ 0 w 3311851"/>
              <a:gd name="connsiteY0-306" fmla="*/ 0 h 1759149"/>
              <a:gd name="connsiteX1-307" fmla="*/ 3276600 w 3311851"/>
              <a:gd name="connsiteY1-308" fmla="*/ 0 h 1759149"/>
              <a:gd name="connsiteX2-309" fmla="*/ 3311759 w 3311851"/>
              <a:gd name="connsiteY2-310" fmla="*/ 568321 h 1759149"/>
              <a:gd name="connsiteX3-311" fmla="*/ 1148959 w 3311851"/>
              <a:gd name="connsiteY3-312" fmla="*/ 574850 h 1759149"/>
              <a:gd name="connsiteX4-313" fmla="*/ 1148964 w 3311851"/>
              <a:gd name="connsiteY4-314" fmla="*/ 1061162 h 1759149"/>
              <a:gd name="connsiteX5-315" fmla="*/ 3265410 w 3311851"/>
              <a:gd name="connsiteY5-316" fmla="*/ 1054636 h 1759149"/>
              <a:gd name="connsiteX6-317" fmla="*/ 3276600 w 3311851"/>
              <a:gd name="connsiteY6-318" fmla="*/ 1759149 h 1759149"/>
              <a:gd name="connsiteX7-319" fmla="*/ 0 w 3311851"/>
              <a:gd name="connsiteY7-320" fmla="*/ 1759149 h 1759149"/>
              <a:gd name="connsiteX8-321" fmla="*/ 0 w 3311851"/>
              <a:gd name="connsiteY8-322" fmla="*/ 0 h 1759149"/>
              <a:gd name="connsiteX0-323" fmla="*/ 0 w 3311849"/>
              <a:gd name="connsiteY0-324" fmla="*/ 0 h 1759149"/>
              <a:gd name="connsiteX1-325" fmla="*/ 3276600 w 3311849"/>
              <a:gd name="connsiteY1-326" fmla="*/ 0 h 1759149"/>
              <a:gd name="connsiteX2-327" fmla="*/ 3311759 w 3311849"/>
              <a:gd name="connsiteY2-328" fmla="*/ 568321 h 1759149"/>
              <a:gd name="connsiteX3-329" fmla="*/ 1148959 w 3311849"/>
              <a:gd name="connsiteY3-330" fmla="*/ 574850 h 1759149"/>
              <a:gd name="connsiteX4-331" fmla="*/ 1148964 w 3311849"/>
              <a:gd name="connsiteY4-332" fmla="*/ 1061162 h 1759149"/>
              <a:gd name="connsiteX5-333" fmla="*/ 3223516 w 3311849"/>
              <a:gd name="connsiteY5-334" fmla="*/ 1141064 h 1759149"/>
              <a:gd name="connsiteX6-335" fmla="*/ 3276600 w 3311849"/>
              <a:gd name="connsiteY6-336" fmla="*/ 1759149 h 1759149"/>
              <a:gd name="connsiteX7-337" fmla="*/ 0 w 3311849"/>
              <a:gd name="connsiteY7-338" fmla="*/ 1759149 h 1759149"/>
              <a:gd name="connsiteX8-339" fmla="*/ 0 w 3311849"/>
              <a:gd name="connsiteY8-340" fmla="*/ 0 h 1759149"/>
              <a:gd name="connsiteX0-341" fmla="*/ 0 w 3311851"/>
              <a:gd name="connsiteY0-342" fmla="*/ 0 h 1759149"/>
              <a:gd name="connsiteX1-343" fmla="*/ 3276600 w 3311851"/>
              <a:gd name="connsiteY1-344" fmla="*/ 0 h 1759149"/>
              <a:gd name="connsiteX2-345" fmla="*/ 3311759 w 3311851"/>
              <a:gd name="connsiteY2-346" fmla="*/ 568321 h 1759149"/>
              <a:gd name="connsiteX3-347" fmla="*/ 1148959 w 3311851"/>
              <a:gd name="connsiteY3-348" fmla="*/ 574850 h 1759149"/>
              <a:gd name="connsiteX4-349" fmla="*/ 1148959 w 3311851"/>
              <a:gd name="connsiteY4-350" fmla="*/ 1159938 h 1759149"/>
              <a:gd name="connsiteX5-351" fmla="*/ 3223516 w 3311851"/>
              <a:gd name="connsiteY5-352" fmla="*/ 1141064 h 1759149"/>
              <a:gd name="connsiteX6-353" fmla="*/ 3276600 w 3311851"/>
              <a:gd name="connsiteY6-354" fmla="*/ 1759149 h 1759149"/>
              <a:gd name="connsiteX7-355" fmla="*/ 0 w 3311851"/>
              <a:gd name="connsiteY7-356" fmla="*/ 1759149 h 1759149"/>
              <a:gd name="connsiteX8-357" fmla="*/ 0 w 3311851"/>
              <a:gd name="connsiteY8-358" fmla="*/ 0 h 1759149"/>
              <a:gd name="connsiteX0-359" fmla="*/ 0 w 3311849"/>
              <a:gd name="connsiteY0-360" fmla="*/ 0 h 1759149"/>
              <a:gd name="connsiteX1-361" fmla="*/ 3276600 w 3311849"/>
              <a:gd name="connsiteY1-362" fmla="*/ 0 h 1759149"/>
              <a:gd name="connsiteX2-363" fmla="*/ 3311759 w 3311849"/>
              <a:gd name="connsiteY2-364" fmla="*/ 568321 h 1759149"/>
              <a:gd name="connsiteX3-365" fmla="*/ 1148959 w 3311849"/>
              <a:gd name="connsiteY3-366" fmla="*/ 574850 h 1759149"/>
              <a:gd name="connsiteX4-367" fmla="*/ 1148959 w 3311849"/>
              <a:gd name="connsiteY4-368" fmla="*/ 1159938 h 1759149"/>
              <a:gd name="connsiteX5-369" fmla="*/ 3307305 w 3311849"/>
              <a:gd name="connsiteY5-370" fmla="*/ 1128717 h 1759149"/>
              <a:gd name="connsiteX6-371" fmla="*/ 3276600 w 3311849"/>
              <a:gd name="connsiteY6-372" fmla="*/ 1759149 h 1759149"/>
              <a:gd name="connsiteX7-373" fmla="*/ 0 w 3311849"/>
              <a:gd name="connsiteY7-374" fmla="*/ 1759149 h 1759149"/>
              <a:gd name="connsiteX8-375" fmla="*/ 0 w 3311849"/>
              <a:gd name="connsiteY8-376" fmla="*/ 0 h 1759149"/>
              <a:gd name="connsiteX0-377" fmla="*/ 0 w 3311851"/>
              <a:gd name="connsiteY0-378" fmla="*/ 0 h 1759149"/>
              <a:gd name="connsiteX1-379" fmla="*/ 3276600 w 3311851"/>
              <a:gd name="connsiteY1-380" fmla="*/ 0 h 1759149"/>
              <a:gd name="connsiteX2-381" fmla="*/ 3311759 w 3311851"/>
              <a:gd name="connsiteY2-382" fmla="*/ 568321 h 1759149"/>
              <a:gd name="connsiteX3-383" fmla="*/ 1148959 w 3311851"/>
              <a:gd name="connsiteY3-384" fmla="*/ 574850 h 1759149"/>
              <a:gd name="connsiteX4-385" fmla="*/ 1148959 w 3311851"/>
              <a:gd name="connsiteY4-386" fmla="*/ 1159938 h 1759149"/>
              <a:gd name="connsiteX5-387" fmla="*/ 3265414 w 3311851"/>
              <a:gd name="connsiteY5-388" fmla="*/ 1147239 h 1759149"/>
              <a:gd name="connsiteX6-389" fmla="*/ 3276600 w 3311851"/>
              <a:gd name="connsiteY6-390" fmla="*/ 1759149 h 1759149"/>
              <a:gd name="connsiteX7-391" fmla="*/ 0 w 3311851"/>
              <a:gd name="connsiteY7-392" fmla="*/ 1759149 h 1759149"/>
              <a:gd name="connsiteX8-393" fmla="*/ 0 w 3311851"/>
              <a:gd name="connsiteY8-394" fmla="*/ 0 h 1759149"/>
              <a:gd name="connsiteX0-395" fmla="*/ 0 w 3276600"/>
              <a:gd name="connsiteY0-396" fmla="*/ 0 h 1759149"/>
              <a:gd name="connsiteX1-397" fmla="*/ 3276600 w 3276600"/>
              <a:gd name="connsiteY1-398" fmla="*/ 0 h 1759149"/>
              <a:gd name="connsiteX2-399" fmla="*/ 3269864 w 3276600"/>
              <a:gd name="connsiteY2-400" fmla="*/ 568321 h 1759149"/>
              <a:gd name="connsiteX3-401" fmla="*/ 1148959 w 3276600"/>
              <a:gd name="connsiteY3-402" fmla="*/ 574850 h 1759149"/>
              <a:gd name="connsiteX4-403" fmla="*/ 1148959 w 3276600"/>
              <a:gd name="connsiteY4-404" fmla="*/ 1159938 h 1759149"/>
              <a:gd name="connsiteX5-405" fmla="*/ 3265414 w 3276600"/>
              <a:gd name="connsiteY5-406" fmla="*/ 1147239 h 1759149"/>
              <a:gd name="connsiteX6-407" fmla="*/ 3276600 w 3276600"/>
              <a:gd name="connsiteY6-408" fmla="*/ 1759149 h 1759149"/>
              <a:gd name="connsiteX7-409" fmla="*/ 0 w 3276600"/>
              <a:gd name="connsiteY7-410" fmla="*/ 1759149 h 1759149"/>
              <a:gd name="connsiteX8-411" fmla="*/ 0 w 3276600"/>
              <a:gd name="connsiteY8-412" fmla="*/ 0 h 1759149"/>
              <a:gd name="connsiteX0-413" fmla="*/ 0 w 3276600"/>
              <a:gd name="connsiteY0-414" fmla="*/ 0 h 1759149"/>
              <a:gd name="connsiteX1-415" fmla="*/ 3276600 w 3276600"/>
              <a:gd name="connsiteY1-416" fmla="*/ 0 h 1759149"/>
              <a:gd name="connsiteX2-417" fmla="*/ 3269864 w 3276600"/>
              <a:gd name="connsiteY2-418" fmla="*/ 568321 h 1759149"/>
              <a:gd name="connsiteX3-419" fmla="*/ 1148959 w 3276600"/>
              <a:gd name="connsiteY3-420" fmla="*/ 574850 h 1759149"/>
              <a:gd name="connsiteX4-421" fmla="*/ 1148959 w 3276600"/>
              <a:gd name="connsiteY4-422" fmla="*/ 1159938 h 1759149"/>
              <a:gd name="connsiteX5-423" fmla="*/ 3265414 w 3276600"/>
              <a:gd name="connsiteY5-424" fmla="*/ 1147239 h 1759149"/>
              <a:gd name="connsiteX6-425" fmla="*/ 3276600 w 3276600"/>
              <a:gd name="connsiteY6-426" fmla="*/ 1759149 h 1759149"/>
              <a:gd name="connsiteX7-427" fmla="*/ 0 w 3276600"/>
              <a:gd name="connsiteY7-428" fmla="*/ 1759149 h 1759149"/>
              <a:gd name="connsiteX8-429" fmla="*/ 0 w 3276600"/>
              <a:gd name="connsiteY8-430" fmla="*/ 0 h 1759149"/>
              <a:gd name="connsiteX0-431" fmla="*/ 0 w 3276600"/>
              <a:gd name="connsiteY0-432" fmla="*/ 0 h 1759149"/>
              <a:gd name="connsiteX1-433" fmla="*/ 3276600 w 3276600"/>
              <a:gd name="connsiteY1-434" fmla="*/ 0 h 1759149"/>
              <a:gd name="connsiteX2-435" fmla="*/ 3269864 w 3276600"/>
              <a:gd name="connsiteY2-436" fmla="*/ 621882 h 1759149"/>
              <a:gd name="connsiteX3-437" fmla="*/ 1148959 w 3276600"/>
              <a:gd name="connsiteY3-438" fmla="*/ 574850 h 1759149"/>
              <a:gd name="connsiteX4-439" fmla="*/ 1148959 w 3276600"/>
              <a:gd name="connsiteY4-440" fmla="*/ 1159938 h 1759149"/>
              <a:gd name="connsiteX5-441" fmla="*/ 3265414 w 3276600"/>
              <a:gd name="connsiteY5-442" fmla="*/ 1147239 h 1759149"/>
              <a:gd name="connsiteX6-443" fmla="*/ 3276600 w 3276600"/>
              <a:gd name="connsiteY6-444" fmla="*/ 1759149 h 1759149"/>
              <a:gd name="connsiteX7-445" fmla="*/ 0 w 3276600"/>
              <a:gd name="connsiteY7-446" fmla="*/ 1759149 h 1759149"/>
              <a:gd name="connsiteX8-447" fmla="*/ 0 w 3276600"/>
              <a:gd name="connsiteY8-448" fmla="*/ 0 h 1759149"/>
              <a:gd name="connsiteX0-449" fmla="*/ 0 w 3276600"/>
              <a:gd name="connsiteY0-450" fmla="*/ 0 h 1759149"/>
              <a:gd name="connsiteX1-451" fmla="*/ 3276600 w 3276600"/>
              <a:gd name="connsiteY1-452" fmla="*/ 0 h 1759149"/>
              <a:gd name="connsiteX2-453" fmla="*/ 3269864 w 3276600"/>
              <a:gd name="connsiteY2-454" fmla="*/ 621882 h 1759149"/>
              <a:gd name="connsiteX3-455" fmla="*/ 1253695 w 3276600"/>
              <a:gd name="connsiteY3-456" fmla="*/ 615021 h 1759149"/>
              <a:gd name="connsiteX4-457" fmla="*/ 1148959 w 3276600"/>
              <a:gd name="connsiteY4-458" fmla="*/ 1159938 h 1759149"/>
              <a:gd name="connsiteX5-459" fmla="*/ 3265414 w 3276600"/>
              <a:gd name="connsiteY5-460" fmla="*/ 1147239 h 1759149"/>
              <a:gd name="connsiteX6-461" fmla="*/ 3276600 w 3276600"/>
              <a:gd name="connsiteY6-462" fmla="*/ 1759149 h 1759149"/>
              <a:gd name="connsiteX7-463" fmla="*/ 0 w 3276600"/>
              <a:gd name="connsiteY7-464" fmla="*/ 1759149 h 1759149"/>
              <a:gd name="connsiteX8-465" fmla="*/ 0 w 3276600"/>
              <a:gd name="connsiteY8-466" fmla="*/ 0 h 1759149"/>
              <a:gd name="connsiteX0-467" fmla="*/ 0 w 3332765"/>
              <a:gd name="connsiteY0-468" fmla="*/ 0 h 1759149"/>
              <a:gd name="connsiteX1-469" fmla="*/ 3276600 w 3332765"/>
              <a:gd name="connsiteY1-470" fmla="*/ 0 h 1759149"/>
              <a:gd name="connsiteX2-471" fmla="*/ 3332706 w 3332765"/>
              <a:gd name="connsiteY2-472" fmla="*/ 608492 h 1759149"/>
              <a:gd name="connsiteX3-473" fmla="*/ 1253695 w 3332765"/>
              <a:gd name="connsiteY3-474" fmla="*/ 615021 h 1759149"/>
              <a:gd name="connsiteX4-475" fmla="*/ 1148959 w 3332765"/>
              <a:gd name="connsiteY4-476" fmla="*/ 1159938 h 1759149"/>
              <a:gd name="connsiteX5-477" fmla="*/ 3265414 w 3332765"/>
              <a:gd name="connsiteY5-478" fmla="*/ 1147239 h 1759149"/>
              <a:gd name="connsiteX6-479" fmla="*/ 3276600 w 3332765"/>
              <a:gd name="connsiteY6-480" fmla="*/ 1759149 h 1759149"/>
              <a:gd name="connsiteX7-481" fmla="*/ 0 w 3332765"/>
              <a:gd name="connsiteY7-482" fmla="*/ 1759149 h 1759149"/>
              <a:gd name="connsiteX8-483" fmla="*/ 0 w 3332765"/>
              <a:gd name="connsiteY8-484" fmla="*/ 0 h 1759149"/>
              <a:gd name="connsiteX0-485" fmla="*/ 0 w 3332767"/>
              <a:gd name="connsiteY0-486" fmla="*/ 0 h 1759149"/>
              <a:gd name="connsiteX1-487" fmla="*/ 3276600 w 3332767"/>
              <a:gd name="connsiteY1-488" fmla="*/ 0 h 1759149"/>
              <a:gd name="connsiteX2-489" fmla="*/ 3332706 w 3332767"/>
              <a:gd name="connsiteY2-490" fmla="*/ 608492 h 1759149"/>
              <a:gd name="connsiteX3-491" fmla="*/ 1253695 w 3332767"/>
              <a:gd name="connsiteY3-492" fmla="*/ 615021 h 1759149"/>
              <a:gd name="connsiteX4-493" fmla="*/ 1274643 w 3332767"/>
              <a:gd name="connsiteY4-494" fmla="*/ 1146548 h 1759149"/>
              <a:gd name="connsiteX5-495" fmla="*/ 3265414 w 3332767"/>
              <a:gd name="connsiteY5-496" fmla="*/ 1147239 h 1759149"/>
              <a:gd name="connsiteX6-497" fmla="*/ 3276600 w 3332767"/>
              <a:gd name="connsiteY6-498" fmla="*/ 1759149 h 1759149"/>
              <a:gd name="connsiteX7-499" fmla="*/ 0 w 3332767"/>
              <a:gd name="connsiteY7-500" fmla="*/ 1759149 h 1759149"/>
              <a:gd name="connsiteX8-501" fmla="*/ 0 w 3332767"/>
              <a:gd name="connsiteY8-502" fmla="*/ 0 h 1759149"/>
              <a:gd name="connsiteX0-503" fmla="*/ 0 w 3332765"/>
              <a:gd name="connsiteY0-504" fmla="*/ 0 h 1759149"/>
              <a:gd name="connsiteX1-505" fmla="*/ 3276600 w 3332765"/>
              <a:gd name="connsiteY1-506" fmla="*/ 0 h 1759149"/>
              <a:gd name="connsiteX2-507" fmla="*/ 3332706 w 3332765"/>
              <a:gd name="connsiteY2-508" fmla="*/ 608492 h 1759149"/>
              <a:gd name="connsiteX3-509" fmla="*/ 1253695 w 3332765"/>
              <a:gd name="connsiteY3-510" fmla="*/ 615021 h 1759149"/>
              <a:gd name="connsiteX4-511" fmla="*/ 1232744 w 3332765"/>
              <a:gd name="connsiteY4-512" fmla="*/ 1159940 h 1759149"/>
              <a:gd name="connsiteX5-513" fmla="*/ 3265414 w 3332765"/>
              <a:gd name="connsiteY5-514" fmla="*/ 1147239 h 1759149"/>
              <a:gd name="connsiteX6-515" fmla="*/ 3276600 w 3332765"/>
              <a:gd name="connsiteY6-516" fmla="*/ 1759149 h 1759149"/>
              <a:gd name="connsiteX7-517" fmla="*/ 0 w 3332765"/>
              <a:gd name="connsiteY7-518" fmla="*/ 1759149 h 1759149"/>
              <a:gd name="connsiteX8-519" fmla="*/ 0 w 3332765"/>
              <a:gd name="connsiteY8-520" fmla="*/ 0 h 1759149"/>
              <a:gd name="connsiteX0-521" fmla="*/ 0 w 3332767"/>
              <a:gd name="connsiteY0-522" fmla="*/ 0 h 1759149"/>
              <a:gd name="connsiteX1-523" fmla="*/ 3276600 w 3332767"/>
              <a:gd name="connsiteY1-524" fmla="*/ 0 h 1759149"/>
              <a:gd name="connsiteX2-525" fmla="*/ 3332706 w 3332767"/>
              <a:gd name="connsiteY2-526" fmla="*/ 608492 h 1759149"/>
              <a:gd name="connsiteX3-527" fmla="*/ 1253695 w 3332767"/>
              <a:gd name="connsiteY3-528" fmla="*/ 615021 h 1759149"/>
              <a:gd name="connsiteX4-529" fmla="*/ 1232744 w 3332767"/>
              <a:gd name="connsiteY4-530" fmla="*/ 1159940 h 1759149"/>
              <a:gd name="connsiteX5-531" fmla="*/ 3286361 w 3332767"/>
              <a:gd name="connsiteY5-532" fmla="*/ 1140544 h 1759149"/>
              <a:gd name="connsiteX6-533" fmla="*/ 3276600 w 3332767"/>
              <a:gd name="connsiteY6-534" fmla="*/ 1759149 h 1759149"/>
              <a:gd name="connsiteX7-535" fmla="*/ 0 w 3332767"/>
              <a:gd name="connsiteY7-536" fmla="*/ 1759149 h 1759149"/>
              <a:gd name="connsiteX8-537" fmla="*/ 0 w 3332767"/>
              <a:gd name="connsiteY8-538" fmla="*/ 0 h 1759149"/>
              <a:gd name="connsiteX0-539" fmla="*/ 0 w 3286361"/>
              <a:gd name="connsiteY0-540" fmla="*/ 0 h 1759149"/>
              <a:gd name="connsiteX1-541" fmla="*/ 3276600 w 3286361"/>
              <a:gd name="connsiteY1-542" fmla="*/ 0 h 1759149"/>
              <a:gd name="connsiteX2-543" fmla="*/ 3284310 w 3286361"/>
              <a:gd name="connsiteY2-544" fmla="*/ 608493 h 1759149"/>
              <a:gd name="connsiteX3-545" fmla="*/ 1253695 w 3286361"/>
              <a:gd name="connsiteY3-546" fmla="*/ 615021 h 1759149"/>
              <a:gd name="connsiteX4-547" fmla="*/ 1232744 w 3286361"/>
              <a:gd name="connsiteY4-548" fmla="*/ 1159940 h 1759149"/>
              <a:gd name="connsiteX5-549" fmla="*/ 3286361 w 3286361"/>
              <a:gd name="connsiteY5-550" fmla="*/ 1140544 h 1759149"/>
              <a:gd name="connsiteX6-551" fmla="*/ 3276600 w 3286361"/>
              <a:gd name="connsiteY6-552" fmla="*/ 1759149 h 1759149"/>
              <a:gd name="connsiteX7-553" fmla="*/ 0 w 3286361"/>
              <a:gd name="connsiteY7-554" fmla="*/ 1759149 h 1759149"/>
              <a:gd name="connsiteX8-555" fmla="*/ 0 w 3286361"/>
              <a:gd name="connsiteY8-556" fmla="*/ 0 h 1759149"/>
              <a:gd name="connsiteX0-557" fmla="*/ 0 w 3286361"/>
              <a:gd name="connsiteY0-558" fmla="*/ 0 h 1759149"/>
              <a:gd name="connsiteX1-559" fmla="*/ 3276600 w 3286361"/>
              <a:gd name="connsiteY1-560" fmla="*/ 0 h 1759149"/>
              <a:gd name="connsiteX2-561" fmla="*/ 3284310 w 3286361"/>
              <a:gd name="connsiteY2-562" fmla="*/ 608493 h 1759149"/>
              <a:gd name="connsiteX3-563" fmla="*/ 1253695 w 3286361"/>
              <a:gd name="connsiteY3-564" fmla="*/ 607287 h 1759149"/>
              <a:gd name="connsiteX4-565" fmla="*/ 1232744 w 3286361"/>
              <a:gd name="connsiteY4-566" fmla="*/ 1159940 h 1759149"/>
              <a:gd name="connsiteX5-567" fmla="*/ 3286361 w 3286361"/>
              <a:gd name="connsiteY5-568" fmla="*/ 1140544 h 1759149"/>
              <a:gd name="connsiteX6-569" fmla="*/ 3276600 w 3286361"/>
              <a:gd name="connsiteY6-570" fmla="*/ 1759149 h 1759149"/>
              <a:gd name="connsiteX7-571" fmla="*/ 0 w 3286361"/>
              <a:gd name="connsiteY7-572" fmla="*/ 1759149 h 1759149"/>
              <a:gd name="connsiteX8-573" fmla="*/ 0 w 3286361"/>
              <a:gd name="connsiteY8-574" fmla="*/ 0 h 1759149"/>
              <a:gd name="connsiteX0-575" fmla="*/ 0 w 3286361"/>
              <a:gd name="connsiteY0-576" fmla="*/ 0 h 1759149"/>
              <a:gd name="connsiteX1-577" fmla="*/ 3276600 w 3286361"/>
              <a:gd name="connsiteY1-578" fmla="*/ 0 h 1759149"/>
              <a:gd name="connsiteX2-579" fmla="*/ 3284310 w 3286361"/>
              <a:gd name="connsiteY2-580" fmla="*/ 608493 h 1759149"/>
              <a:gd name="connsiteX3-581" fmla="*/ 1253695 w 3286361"/>
              <a:gd name="connsiteY3-582" fmla="*/ 609865 h 1759149"/>
              <a:gd name="connsiteX4-583" fmla="*/ 1232744 w 3286361"/>
              <a:gd name="connsiteY4-584" fmla="*/ 1159940 h 1759149"/>
              <a:gd name="connsiteX5-585" fmla="*/ 3286361 w 3286361"/>
              <a:gd name="connsiteY5-586" fmla="*/ 1140544 h 1759149"/>
              <a:gd name="connsiteX6-587" fmla="*/ 3276600 w 3286361"/>
              <a:gd name="connsiteY6-588" fmla="*/ 1759149 h 1759149"/>
              <a:gd name="connsiteX7-589" fmla="*/ 0 w 3286361"/>
              <a:gd name="connsiteY7-590" fmla="*/ 1759149 h 1759149"/>
              <a:gd name="connsiteX8-591" fmla="*/ 0 w 3286361"/>
              <a:gd name="connsiteY8-592" fmla="*/ 0 h 1759149"/>
              <a:gd name="connsiteX0-593" fmla="*/ 0 w 3286361"/>
              <a:gd name="connsiteY0-594" fmla="*/ 0 h 1759149"/>
              <a:gd name="connsiteX1-595" fmla="*/ 3276600 w 3286361"/>
              <a:gd name="connsiteY1-596" fmla="*/ 0 h 1759149"/>
              <a:gd name="connsiteX2-597" fmla="*/ 3284310 w 3286361"/>
              <a:gd name="connsiteY2-598" fmla="*/ 608493 h 1759149"/>
              <a:gd name="connsiteX3-599" fmla="*/ 1253695 w 3286361"/>
              <a:gd name="connsiteY3-600" fmla="*/ 609865 h 1759149"/>
              <a:gd name="connsiteX4-601" fmla="*/ 1224679 w 3286361"/>
              <a:gd name="connsiteY4-602" fmla="*/ 1129006 h 1759149"/>
              <a:gd name="connsiteX5-603" fmla="*/ 3286361 w 3286361"/>
              <a:gd name="connsiteY5-604" fmla="*/ 1140544 h 1759149"/>
              <a:gd name="connsiteX6-605" fmla="*/ 3276600 w 3286361"/>
              <a:gd name="connsiteY6-606" fmla="*/ 1759149 h 1759149"/>
              <a:gd name="connsiteX7-607" fmla="*/ 0 w 3286361"/>
              <a:gd name="connsiteY7-608" fmla="*/ 1759149 h 1759149"/>
              <a:gd name="connsiteX8-609" fmla="*/ 0 w 3286361"/>
              <a:gd name="connsiteY8-610" fmla="*/ 0 h 1759149"/>
              <a:gd name="connsiteX0-611" fmla="*/ 0 w 3286361"/>
              <a:gd name="connsiteY0-612" fmla="*/ 0 h 1759149"/>
              <a:gd name="connsiteX1-613" fmla="*/ 3276600 w 3286361"/>
              <a:gd name="connsiteY1-614" fmla="*/ 0 h 1759149"/>
              <a:gd name="connsiteX2-615" fmla="*/ 3284310 w 3286361"/>
              <a:gd name="connsiteY2-616" fmla="*/ 608493 h 1759149"/>
              <a:gd name="connsiteX3-617" fmla="*/ 1253695 w 3286361"/>
              <a:gd name="connsiteY3-618" fmla="*/ 609865 h 1759149"/>
              <a:gd name="connsiteX4-619" fmla="*/ 1224679 w 3286361"/>
              <a:gd name="connsiteY4-620" fmla="*/ 1129006 h 1759149"/>
              <a:gd name="connsiteX5-621" fmla="*/ 3254839 w 3286361"/>
              <a:gd name="connsiteY5-622" fmla="*/ 1121499 h 1759149"/>
              <a:gd name="connsiteX6-623" fmla="*/ 3286361 w 3286361"/>
              <a:gd name="connsiteY6-624" fmla="*/ 1140544 h 1759149"/>
              <a:gd name="connsiteX7-625" fmla="*/ 3276600 w 3286361"/>
              <a:gd name="connsiteY7-626" fmla="*/ 1759149 h 1759149"/>
              <a:gd name="connsiteX8-627" fmla="*/ 0 w 3286361"/>
              <a:gd name="connsiteY8-628" fmla="*/ 1759149 h 1759149"/>
              <a:gd name="connsiteX9" fmla="*/ 0 w 3286361"/>
              <a:gd name="connsiteY9" fmla="*/ 0 h 1759149"/>
              <a:gd name="connsiteX0-629" fmla="*/ 0 w 3286361"/>
              <a:gd name="connsiteY0-630" fmla="*/ 0 h 1759149"/>
              <a:gd name="connsiteX1-631" fmla="*/ 3276600 w 3286361"/>
              <a:gd name="connsiteY1-632" fmla="*/ 0 h 1759149"/>
              <a:gd name="connsiteX2-633" fmla="*/ 3284310 w 3286361"/>
              <a:gd name="connsiteY2-634" fmla="*/ 608493 h 1759149"/>
              <a:gd name="connsiteX3-635" fmla="*/ 1253695 w 3286361"/>
              <a:gd name="connsiteY3-636" fmla="*/ 609865 h 1759149"/>
              <a:gd name="connsiteX4-637" fmla="*/ 1240810 w 3286361"/>
              <a:gd name="connsiteY4-638" fmla="*/ 1118695 h 1759149"/>
              <a:gd name="connsiteX5-639" fmla="*/ 3254839 w 3286361"/>
              <a:gd name="connsiteY5-640" fmla="*/ 1121499 h 1759149"/>
              <a:gd name="connsiteX6-641" fmla="*/ 3286361 w 3286361"/>
              <a:gd name="connsiteY6-642" fmla="*/ 1140544 h 1759149"/>
              <a:gd name="connsiteX7-643" fmla="*/ 3276600 w 3286361"/>
              <a:gd name="connsiteY7-644" fmla="*/ 1759149 h 1759149"/>
              <a:gd name="connsiteX8-645" fmla="*/ 0 w 3286361"/>
              <a:gd name="connsiteY8-646" fmla="*/ 1759149 h 1759149"/>
              <a:gd name="connsiteX9-647" fmla="*/ 0 w 3286361"/>
              <a:gd name="connsiteY9-648" fmla="*/ 0 h 1759149"/>
              <a:gd name="connsiteX0-649" fmla="*/ 0 w 3286361"/>
              <a:gd name="connsiteY0-650" fmla="*/ 0 h 1759149"/>
              <a:gd name="connsiteX1-651" fmla="*/ 3276600 w 3286361"/>
              <a:gd name="connsiteY1-652" fmla="*/ 0 h 1759149"/>
              <a:gd name="connsiteX2-653" fmla="*/ 3284310 w 3286361"/>
              <a:gd name="connsiteY2-654" fmla="*/ 608493 h 1759149"/>
              <a:gd name="connsiteX3-655" fmla="*/ 1253695 w 3286361"/>
              <a:gd name="connsiteY3-656" fmla="*/ 609865 h 1759149"/>
              <a:gd name="connsiteX4-657" fmla="*/ 1256941 w 3286361"/>
              <a:gd name="connsiteY4-658" fmla="*/ 1116118 h 1759149"/>
              <a:gd name="connsiteX5-659" fmla="*/ 3254839 w 3286361"/>
              <a:gd name="connsiteY5-660" fmla="*/ 1121499 h 1759149"/>
              <a:gd name="connsiteX6-661" fmla="*/ 3286361 w 3286361"/>
              <a:gd name="connsiteY6-662" fmla="*/ 1140544 h 1759149"/>
              <a:gd name="connsiteX7-663" fmla="*/ 3276600 w 3286361"/>
              <a:gd name="connsiteY7-664" fmla="*/ 1759149 h 1759149"/>
              <a:gd name="connsiteX8-665" fmla="*/ 0 w 3286361"/>
              <a:gd name="connsiteY8-666" fmla="*/ 1759149 h 1759149"/>
              <a:gd name="connsiteX9-667" fmla="*/ 0 w 3286361"/>
              <a:gd name="connsiteY9-668" fmla="*/ 0 h 1759149"/>
              <a:gd name="connsiteX0-669" fmla="*/ 0 w 3294427"/>
              <a:gd name="connsiteY0-670" fmla="*/ 0 h 1759149"/>
              <a:gd name="connsiteX1-671" fmla="*/ 3276600 w 3294427"/>
              <a:gd name="connsiteY1-672" fmla="*/ 0 h 1759149"/>
              <a:gd name="connsiteX2-673" fmla="*/ 3284310 w 3294427"/>
              <a:gd name="connsiteY2-674" fmla="*/ 608493 h 1759149"/>
              <a:gd name="connsiteX3-675" fmla="*/ 1253695 w 3294427"/>
              <a:gd name="connsiteY3-676" fmla="*/ 609865 h 1759149"/>
              <a:gd name="connsiteX4-677" fmla="*/ 1256941 w 3294427"/>
              <a:gd name="connsiteY4-678" fmla="*/ 1116118 h 1759149"/>
              <a:gd name="connsiteX5-679" fmla="*/ 3254839 w 3294427"/>
              <a:gd name="connsiteY5-680" fmla="*/ 1121499 h 1759149"/>
              <a:gd name="connsiteX6-681" fmla="*/ 3294427 w 3294427"/>
              <a:gd name="connsiteY6-682" fmla="*/ 1132811 h 1759149"/>
              <a:gd name="connsiteX7-683" fmla="*/ 3276600 w 3294427"/>
              <a:gd name="connsiteY7-684" fmla="*/ 1759149 h 1759149"/>
              <a:gd name="connsiteX8-685" fmla="*/ 0 w 3294427"/>
              <a:gd name="connsiteY8-686" fmla="*/ 1759149 h 1759149"/>
              <a:gd name="connsiteX9-687" fmla="*/ 0 w 3294427"/>
              <a:gd name="connsiteY9-688" fmla="*/ 0 h 1759149"/>
              <a:gd name="connsiteX0-689" fmla="*/ 0 w 3294427"/>
              <a:gd name="connsiteY0-690" fmla="*/ 0 h 1759149"/>
              <a:gd name="connsiteX1-691" fmla="*/ 3276600 w 3294427"/>
              <a:gd name="connsiteY1-692" fmla="*/ 0 h 1759149"/>
              <a:gd name="connsiteX2-693" fmla="*/ 3284310 w 3294427"/>
              <a:gd name="connsiteY2-694" fmla="*/ 608493 h 1759149"/>
              <a:gd name="connsiteX3-695" fmla="*/ 1253695 w 3294427"/>
              <a:gd name="connsiteY3-696" fmla="*/ 609865 h 1759149"/>
              <a:gd name="connsiteX4-697" fmla="*/ 1256941 w 3294427"/>
              <a:gd name="connsiteY4-698" fmla="*/ 1116118 h 1759149"/>
              <a:gd name="connsiteX5-699" fmla="*/ 3254839 w 3294427"/>
              <a:gd name="connsiteY5-700" fmla="*/ 1121499 h 1759149"/>
              <a:gd name="connsiteX6-701" fmla="*/ 3294427 w 3294427"/>
              <a:gd name="connsiteY6-702" fmla="*/ 1132811 h 1759149"/>
              <a:gd name="connsiteX7-703" fmla="*/ 3276600 w 3294427"/>
              <a:gd name="connsiteY7-704" fmla="*/ 1759149 h 1759149"/>
              <a:gd name="connsiteX8-705" fmla="*/ 0 w 3294427"/>
              <a:gd name="connsiteY8-706" fmla="*/ 1759149 h 1759149"/>
              <a:gd name="connsiteX9-707" fmla="*/ 0 w 3294427"/>
              <a:gd name="connsiteY9-708" fmla="*/ 0 h 1759149"/>
              <a:gd name="connsiteX0-709" fmla="*/ 0 w 3284587"/>
              <a:gd name="connsiteY0-710" fmla="*/ 0 h 1759149"/>
              <a:gd name="connsiteX1-711" fmla="*/ 3276600 w 3284587"/>
              <a:gd name="connsiteY1-712" fmla="*/ 0 h 1759149"/>
              <a:gd name="connsiteX2-713" fmla="*/ 3284310 w 3284587"/>
              <a:gd name="connsiteY2-714" fmla="*/ 608493 h 1759149"/>
              <a:gd name="connsiteX3-715" fmla="*/ 1253695 w 3284587"/>
              <a:gd name="connsiteY3-716" fmla="*/ 609865 h 1759149"/>
              <a:gd name="connsiteX4-717" fmla="*/ 1256941 w 3284587"/>
              <a:gd name="connsiteY4-718" fmla="*/ 1116118 h 1759149"/>
              <a:gd name="connsiteX5-719" fmla="*/ 3254839 w 3284587"/>
              <a:gd name="connsiteY5-720" fmla="*/ 1121499 h 1759149"/>
              <a:gd name="connsiteX6-721" fmla="*/ 3278298 w 3284587"/>
              <a:gd name="connsiteY6-722" fmla="*/ 1117344 h 1759149"/>
              <a:gd name="connsiteX7-723" fmla="*/ 3276600 w 3284587"/>
              <a:gd name="connsiteY7-724" fmla="*/ 1759149 h 1759149"/>
              <a:gd name="connsiteX8-725" fmla="*/ 0 w 3284587"/>
              <a:gd name="connsiteY8-726" fmla="*/ 1759149 h 1759149"/>
              <a:gd name="connsiteX9-727" fmla="*/ 0 w 3284587"/>
              <a:gd name="connsiteY9-728" fmla="*/ 0 h 1759149"/>
              <a:gd name="connsiteX0-729" fmla="*/ 0 w 3284587"/>
              <a:gd name="connsiteY0-730" fmla="*/ 0 h 1759149"/>
              <a:gd name="connsiteX1-731" fmla="*/ 3276600 w 3284587"/>
              <a:gd name="connsiteY1-732" fmla="*/ 0 h 1759149"/>
              <a:gd name="connsiteX2-733" fmla="*/ 3284310 w 3284587"/>
              <a:gd name="connsiteY2-734" fmla="*/ 608493 h 1759149"/>
              <a:gd name="connsiteX3-735" fmla="*/ 1253695 w 3284587"/>
              <a:gd name="connsiteY3-736" fmla="*/ 609865 h 1759149"/>
              <a:gd name="connsiteX4-737" fmla="*/ 1256941 w 3284587"/>
              <a:gd name="connsiteY4-738" fmla="*/ 1116118 h 1759149"/>
              <a:gd name="connsiteX5-739" fmla="*/ 3254839 w 3284587"/>
              <a:gd name="connsiteY5-740" fmla="*/ 1121499 h 1759149"/>
              <a:gd name="connsiteX6-741" fmla="*/ 3278298 w 3284587"/>
              <a:gd name="connsiteY6-742" fmla="*/ 1130233 h 1759149"/>
              <a:gd name="connsiteX7-743" fmla="*/ 3276600 w 3284587"/>
              <a:gd name="connsiteY7-744" fmla="*/ 1759149 h 1759149"/>
              <a:gd name="connsiteX8-745" fmla="*/ 0 w 3284587"/>
              <a:gd name="connsiteY8-746" fmla="*/ 1759149 h 1759149"/>
              <a:gd name="connsiteX9-747" fmla="*/ 0 w 3284587"/>
              <a:gd name="connsiteY9-748" fmla="*/ 0 h 1759149"/>
              <a:gd name="connsiteX0-749" fmla="*/ 0 w 3284587"/>
              <a:gd name="connsiteY0-750" fmla="*/ 0 h 1759149"/>
              <a:gd name="connsiteX1-751" fmla="*/ 3276600 w 3284587"/>
              <a:gd name="connsiteY1-752" fmla="*/ 0 h 1759149"/>
              <a:gd name="connsiteX2-753" fmla="*/ 3284310 w 3284587"/>
              <a:gd name="connsiteY2-754" fmla="*/ 608493 h 1759149"/>
              <a:gd name="connsiteX3-755" fmla="*/ 1253695 w 3284587"/>
              <a:gd name="connsiteY3-756" fmla="*/ 609865 h 1759149"/>
              <a:gd name="connsiteX4-757" fmla="*/ 1256941 w 3284587"/>
              <a:gd name="connsiteY4-758" fmla="*/ 1116118 h 1759149"/>
              <a:gd name="connsiteX5-759" fmla="*/ 3254839 w 3284587"/>
              <a:gd name="connsiteY5-760" fmla="*/ 1121499 h 1759149"/>
              <a:gd name="connsiteX6-761" fmla="*/ 3276600 w 3284587"/>
              <a:gd name="connsiteY6-762" fmla="*/ 1759149 h 1759149"/>
              <a:gd name="connsiteX7-763" fmla="*/ 0 w 3284587"/>
              <a:gd name="connsiteY7-764" fmla="*/ 1759149 h 1759149"/>
              <a:gd name="connsiteX8-765" fmla="*/ 0 w 3284587"/>
              <a:gd name="connsiteY8-766" fmla="*/ 0 h 1759149"/>
              <a:gd name="connsiteX0-767" fmla="*/ 0 w 3295165"/>
              <a:gd name="connsiteY0-768" fmla="*/ 0 h 1759149"/>
              <a:gd name="connsiteX1-769" fmla="*/ 3276600 w 3295165"/>
              <a:gd name="connsiteY1-770" fmla="*/ 0 h 1759149"/>
              <a:gd name="connsiteX2-771" fmla="*/ 3284310 w 3295165"/>
              <a:gd name="connsiteY2-772" fmla="*/ 608493 h 1759149"/>
              <a:gd name="connsiteX3-773" fmla="*/ 1253695 w 3295165"/>
              <a:gd name="connsiteY3-774" fmla="*/ 609865 h 1759149"/>
              <a:gd name="connsiteX4-775" fmla="*/ 1256941 w 3295165"/>
              <a:gd name="connsiteY4-776" fmla="*/ 1116118 h 1759149"/>
              <a:gd name="connsiteX5-777" fmla="*/ 3295165 w 3295165"/>
              <a:gd name="connsiteY5-778" fmla="*/ 1113766 h 1759149"/>
              <a:gd name="connsiteX6-779" fmla="*/ 3276600 w 3295165"/>
              <a:gd name="connsiteY6-780" fmla="*/ 1759149 h 1759149"/>
              <a:gd name="connsiteX7-781" fmla="*/ 0 w 3295165"/>
              <a:gd name="connsiteY7-782" fmla="*/ 1759149 h 1759149"/>
              <a:gd name="connsiteX8-783" fmla="*/ 0 w 3295165"/>
              <a:gd name="connsiteY8-784" fmla="*/ 0 h 1759149"/>
              <a:gd name="connsiteX0-785" fmla="*/ 0 w 3295165"/>
              <a:gd name="connsiteY0-786" fmla="*/ 0 h 1759149"/>
              <a:gd name="connsiteX1-787" fmla="*/ 3276600 w 3295165"/>
              <a:gd name="connsiteY1-788" fmla="*/ 0 h 1759149"/>
              <a:gd name="connsiteX2-789" fmla="*/ 3284310 w 3295165"/>
              <a:gd name="connsiteY2-790" fmla="*/ 608493 h 1759149"/>
              <a:gd name="connsiteX3-791" fmla="*/ 1253695 w 3295165"/>
              <a:gd name="connsiteY3-792" fmla="*/ 609865 h 1759149"/>
              <a:gd name="connsiteX4-793" fmla="*/ 1256941 w 3295165"/>
              <a:gd name="connsiteY4-794" fmla="*/ 1116118 h 1759149"/>
              <a:gd name="connsiteX5-795" fmla="*/ 3295165 w 3295165"/>
              <a:gd name="connsiteY5-796" fmla="*/ 1113766 h 1759149"/>
              <a:gd name="connsiteX6-797" fmla="*/ 3292730 w 3295165"/>
              <a:gd name="connsiteY6-798" fmla="*/ 1658616 h 1759149"/>
              <a:gd name="connsiteX7-799" fmla="*/ 0 w 3295165"/>
              <a:gd name="connsiteY7-800" fmla="*/ 1759149 h 1759149"/>
              <a:gd name="connsiteX8-801" fmla="*/ 0 w 3295165"/>
              <a:gd name="connsiteY8-802" fmla="*/ 0 h 1759149"/>
              <a:gd name="connsiteX0-803" fmla="*/ 0 w 3295165"/>
              <a:gd name="connsiteY0-804" fmla="*/ 0 h 1663771"/>
              <a:gd name="connsiteX1-805" fmla="*/ 3276600 w 3295165"/>
              <a:gd name="connsiteY1-806" fmla="*/ 0 h 1663771"/>
              <a:gd name="connsiteX2-807" fmla="*/ 3284310 w 3295165"/>
              <a:gd name="connsiteY2-808" fmla="*/ 608493 h 1663771"/>
              <a:gd name="connsiteX3-809" fmla="*/ 1253695 w 3295165"/>
              <a:gd name="connsiteY3-810" fmla="*/ 609865 h 1663771"/>
              <a:gd name="connsiteX4-811" fmla="*/ 1256941 w 3295165"/>
              <a:gd name="connsiteY4-812" fmla="*/ 1116118 h 1663771"/>
              <a:gd name="connsiteX5-813" fmla="*/ 3295165 w 3295165"/>
              <a:gd name="connsiteY5-814" fmla="*/ 1113766 h 1663771"/>
              <a:gd name="connsiteX6-815" fmla="*/ 3292730 w 3295165"/>
              <a:gd name="connsiteY6-816" fmla="*/ 1658616 h 1663771"/>
              <a:gd name="connsiteX7-817" fmla="*/ 1 w 3295165"/>
              <a:gd name="connsiteY7-818" fmla="*/ 1663771 h 1663771"/>
              <a:gd name="connsiteX8-819" fmla="*/ 0 w 3295165"/>
              <a:gd name="connsiteY8-820" fmla="*/ 0 h 1663771"/>
              <a:gd name="connsiteX0-821" fmla="*/ 0 w 3295165"/>
              <a:gd name="connsiteY0-822" fmla="*/ 0 h 1668928"/>
              <a:gd name="connsiteX1-823" fmla="*/ 3276600 w 3295165"/>
              <a:gd name="connsiteY1-824" fmla="*/ 0 h 1668928"/>
              <a:gd name="connsiteX2-825" fmla="*/ 3284310 w 3295165"/>
              <a:gd name="connsiteY2-826" fmla="*/ 608493 h 1668928"/>
              <a:gd name="connsiteX3-827" fmla="*/ 1253695 w 3295165"/>
              <a:gd name="connsiteY3-828" fmla="*/ 609865 h 1668928"/>
              <a:gd name="connsiteX4-829" fmla="*/ 1256941 w 3295165"/>
              <a:gd name="connsiteY4-830" fmla="*/ 1116118 h 1668928"/>
              <a:gd name="connsiteX5-831" fmla="*/ 3295165 w 3295165"/>
              <a:gd name="connsiteY5-832" fmla="*/ 1113766 h 1668928"/>
              <a:gd name="connsiteX6-833" fmla="*/ 3292730 w 3295165"/>
              <a:gd name="connsiteY6-834" fmla="*/ 1658616 h 1668928"/>
              <a:gd name="connsiteX7-835" fmla="*/ 2 w 3295165"/>
              <a:gd name="connsiteY7-836" fmla="*/ 1668928 h 1668928"/>
              <a:gd name="connsiteX8-837" fmla="*/ 0 w 3295165"/>
              <a:gd name="connsiteY8-838" fmla="*/ 0 h 1668928"/>
              <a:gd name="connsiteX0-839" fmla="*/ 0 w 3295165"/>
              <a:gd name="connsiteY0-840" fmla="*/ 0 h 1666351"/>
              <a:gd name="connsiteX1-841" fmla="*/ 3276600 w 3295165"/>
              <a:gd name="connsiteY1-842" fmla="*/ 0 h 1666351"/>
              <a:gd name="connsiteX2-843" fmla="*/ 3284310 w 3295165"/>
              <a:gd name="connsiteY2-844" fmla="*/ 608493 h 1666351"/>
              <a:gd name="connsiteX3-845" fmla="*/ 1253695 w 3295165"/>
              <a:gd name="connsiteY3-846" fmla="*/ 609865 h 1666351"/>
              <a:gd name="connsiteX4-847" fmla="*/ 1256941 w 3295165"/>
              <a:gd name="connsiteY4-848" fmla="*/ 1116118 h 1666351"/>
              <a:gd name="connsiteX5-849" fmla="*/ 3295165 w 3295165"/>
              <a:gd name="connsiteY5-850" fmla="*/ 1113766 h 1666351"/>
              <a:gd name="connsiteX6-851" fmla="*/ 3292730 w 3295165"/>
              <a:gd name="connsiteY6-852" fmla="*/ 1658616 h 1666351"/>
              <a:gd name="connsiteX7-853" fmla="*/ 8068 w 3295165"/>
              <a:gd name="connsiteY7-854" fmla="*/ 1666351 h 1666351"/>
              <a:gd name="connsiteX8-855" fmla="*/ 0 w 3295165"/>
              <a:gd name="connsiteY8-856" fmla="*/ 0 h 1666351"/>
              <a:gd name="connsiteX0-857" fmla="*/ 24193 w 3319358"/>
              <a:gd name="connsiteY0-858" fmla="*/ 0 h 1658619"/>
              <a:gd name="connsiteX1-859" fmla="*/ 3300793 w 3319358"/>
              <a:gd name="connsiteY1-860" fmla="*/ 0 h 1658619"/>
              <a:gd name="connsiteX2-861" fmla="*/ 3308503 w 3319358"/>
              <a:gd name="connsiteY2-862" fmla="*/ 608493 h 1658619"/>
              <a:gd name="connsiteX3-863" fmla="*/ 1277888 w 3319358"/>
              <a:gd name="connsiteY3-864" fmla="*/ 609865 h 1658619"/>
              <a:gd name="connsiteX4-865" fmla="*/ 1281134 w 3319358"/>
              <a:gd name="connsiteY4-866" fmla="*/ 1116118 h 1658619"/>
              <a:gd name="connsiteX5-867" fmla="*/ 3319358 w 3319358"/>
              <a:gd name="connsiteY5-868" fmla="*/ 1113766 h 1658619"/>
              <a:gd name="connsiteX6-869" fmla="*/ 3316923 w 3319358"/>
              <a:gd name="connsiteY6-870" fmla="*/ 1658616 h 1658619"/>
              <a:gd name="connsiteX7-871" fmla="*/ 0 w 3319358"/>
              <a:gd name="connsiteY7-872" fmla="*/ 1658619 h 1658619"/>
              <a:gd name="connsiteX8-873" fmla="*/ 24193 w 3319358"/>
              <a:gd name="connsiteY8-874" fmla="*/ 0 h 1658619"/>
              <a:gd name="connsiteX0-875" fmla="*/ 24193 w 3319358"/>
              <a:gd name="connsiteY0-876" fmla="*/ 0 h 1661197"/>
              <a:gd name="connsiteX1-877" fmla="*/ 3300793 w 3319358"/>
              <a:gd name="connsiteY1-878" fmla="*/ 0 h 1661197"/>
              <a:gd name="connsiteX2-879" fmla="*/ 3308503 w 3319358"/>
              <a:gd name="connsiteY2-880" fmla="*/ 608493 h 1661197"/>
              <a:gd name="connsiteX3-881" fmla="*/ 1277888 w 3319358"/>
              <a:gd name="connsiteY3-882" fmla="*/ 609865 h 1661197"/>
              <a:gd name="connsiteX4-883" fmla="*/ 1281134 w 3319358"/>
              <a:gd name="connsiteY4-884" fmla="*/ 1116118 h 1661197"/>
              <a:gd name="connsiteX5-885" fmla="*/ 3319358 w 3319358"/>
              <a:gd name="connsiteY5-886" fmla="*/ 1113766 h 1661197"/>
              <a:gd name="connsiteX6-887" fmla="*/ 3316923 w 3319358"/>
              <a:gd name="connsiteY6-888" fmla="*/ 1658616 h 1661197"/>
              <a:gd name="connsiteX7-889" fmla="*/ 0 w 3319358"/>
              <a:gd name="connsiteY7-890" fmla="*/ 1661197 h 1661197"/>
              <a:gd name="connsiteX8-891" fmla="*/ 24193 w 3319358"/>
              <a:gd name="connsiteY8-892" fmla="*/ 0 h 1661197"/>
              <a:gd name="connsiteX0-893" fmla="*/ 8062 w 3303227"/>
              <a:gd name="connsiteY0-894" fmla="*/ 0 h 1661197"/>
              <a:gd name="connsiteX1-895" fmla="*/ 3284662 w 3303227"/>
              <a:gd name="connsiteY1-896" fmla="*/ 0 h 1661197"/>
              <a:gd name="connsiteX2-897" fmla="*/ 3292372 w 3303227"/>
              <a:gd name="connsiteY2-898" fmla="*/ 608493 h 1661197"/>
              <a:gd name="connsiteX3-899" fmla="*/ 1261757 w 3303227"/>
              <a:gd name="connsiteY3-900" fmla="*/ 609865 h 1661197"/>
              <a:gd name="connsiteX4-901" fmla="*/ 1265003 w 3303227"/>
              <a:gd name="connsiteY4-902" fmla="*/ 1116118 h 1661197"/>
              <a:gd name="connsiteX5-903" fmla="*/ 3303227 w 3303227"/>
              <a:gd name="connsiteY5-904" fmla="*/ 1113766 h 1661197"/>
              <a:gd name="connsiteX6-905" fmla="*/ 3300792 w 3303227"/>
              <a:gd name="connsiteY6-906" fmla="*/ 1658616 h 1661197"/>
              <a:gd name="connsiteX7-907" fmla="*/ 0 w 3303227"/>
              <a:gd name="connsiteY7-908" fmla="*/ 1661197 h 1661197"/>
              <a:gd name="connsiteX8-909" fmla="*/ 8062 w 3303227"/>
              <a:gd name="connsiteY8-910" fmla="*/ 0 h 1661197"/>
              <a:gd name="connsiteX0-911" fmla="*/ 8062 w 3303227"/>
              <a:gd name="connsiteY0-912" fmla="*/ 0 h 1661197"/>
              <a:gd name="connsiteX1-913" fmla="*/ 3284662 w 3303227"/>
              <a:gd name="connsiteY1-914" fmla="*/ 0 h 1661197"/>
              <a:gd name="connsiteX2-915" fmla="*/ 3292372 w 3303227"/>
              <a:gd name="connsiteY2-916" fmla="*/ 608493 h 1661197"/>
              <a:gd name="connsiteX3-917" fmla="*/ 1261757 w 3303227"/>
              <a:gd name="connsiteY3-918" fmla="*/ 609865 h 1661197"/>
              <a:gd name="connsiteX4-919" fmla="*/ 1265003 w 3303227"/>
              <a:gd name="connsiteY4-920" fmla="*/ 1116118 h 1661197"/>
              <a:gd name="connsiteX5-921" fmla="*/ 3303227 w 3303227"/>
              <a:gd name="connsiteY5-922" fmla="*/ 1113766 h 1661197"/>
              <a:gd name="connsiteX6-923" fmla="*/ 3300792 w 3303227"/>
              <a:gd name="connsiteY6-924" fmla="*/ 1656038 h 1661197"/>
              <a:gd name="connsiteX7-925" fmla="*/ 0 w 3303227"/>
              <a:gd name="connsiteY7-926" fmla="*/ 1661197 h 1661197"/>
              <a:gd name="connsiteX8-927" fmla="*/ 8062 w 3303227"/>
              <a:gd name="connsiteY8-928" fmla="*/ 0 h 1661197"/>
              <a:gd name="connsiteX0-929" fmla="*/ 8062 w 3303227"/>
              <a:gd name="connsiteY0-930" fmla="*/ 0 h 1661197"/>
              <a:gd name="connsiteX1-931" fmla="*/ 3284661 w 3303227"/>
              <a:gd name="connsiteY1-932" fmla="*/ 10312 h 1661197"/>
              <a:gd name="connsiteX2-933" fmla="*/ 3292372 w 3303227"/>
              <a:gd name="connsiteY2-934" fmla="*/ 608493 h 1661197"/>
              <a:gd name="connsiteX3-935" fmla="*/ 1261757 w 3303227"/>
              <a:gd name="connsiteY3-936" fmla="*/ 609865 h 1661197"/>
              <a:gd name="connsiteX4-937" fmla="*/ 1265003 w 3303227"/>
              <a:gd name="connsiteY4-938" fmla="*/ 1116118 h 1661197"/>
              <a:gd name="connsiteX5-939" fmla="*/ 3303227 w 3303227"/>
              <a:gd name="connsiteY5-940" fmla="*/ 1113766 h 1661197"/>
              <a:gd name="connsiteX6-941" fmla="*/ 3300792 w 3303227"/>
              <a:gd name="connsiteY6-942" fmla="*/ 1656038 h 1661197"/>
              <a:gd name="connsiteX7-943" fmla="*/ 0 w 3303227"/>
              <a:gd name="connsiteY7-944" fmla="*/ 1661197 h 1661197"/>
              <a:gd name="connsiteX8-945" fmla="*/ 8062 w 3303227"/>
              <a:gd name="connsiteY8-946" fmla="*/ 0 h 1661197"/>
              <a:gd name="connsiteX0-947" fmla="*/ 8062 w 3303227"/>
              <a:gd name="connsiteY0-948" fmla="*/ 23200 h 1650885"/>
              <a:gd name="connsiteX1-949" fmla="*/ 3284661 w 3303227"/>
              <a:gd name="connsiteY1-950" fmla="*/ 0 h 1650885"/>
              <a:gd name="connsiteX2-951" fmla="*/ 3292372 w 3303227"/>
              <a:gd name="connsiteY2-952" fmla="*/ 598181 h 1650885"/>
              <a:gd name="connsiteX3-953" fmla="*/ 1261757 w 3303227"/>
              <a:gd name="connsiteY3-954" fmla="*/ 599553 h 1650885"/>
              <a:gd name="connsiteX4-955" fmla="*/ 1265003 w 3303227"/>
              <a:gd name="connsiteY4-956" fmla="*/ 1105806 h 1650885"/>
              <a:gd name="connsiteX5-957" fmla="*/ 3303227 w 3303227"/>
              <a:gd name="connsiteY5-958" fmla="*/ 1103454 h 1650885"/>
              <a:gd name="connsiteX6-959" fmla="*/ 3300792 w 3303227"/>
              <a:gd name="connsiteY6-960" fmla="*/ 1645726 h 1650885"/>
              <a:gd name="connsiteX7-961" fmla="*/ 0 w 3303227"/>
              <a:gd name="connsiteY7-962" fmla="*/ 1650885 h 1650885"/>
              <a:gd name="connsiteX8-963" fmla="*/ 8062 w 3303227"/>
              <a:gd name="connsiteY8-964" fmla="*/ 23200 h 1650885"/>
              <a:gd name="connsiteX0-965" fmla="*/ 16127 w 3303227"/>
              <a:gd name="connsiteY0-966" fmla="*/ 7734 h 1650885"/>
              <a:gd name="connsiteX1-967" fmla="*/ 3284661 w 3303227"/>
              <a:gd name="connsiteY1-968" fmla="*/ 0 h 1650885"/>
              <a:gd name="connsiteX2-969" fmla="*/ 3292372 w 3303227"/>
              <a:gd name="connsiteY2-970" fmla="*/ 598181 h 1650885"/>
              <a:gd name="connsiteX3-971" fmla="*/ 1261757 w 3303227"/>
              <a:gd name="connsiteY3-972" fmla="*/ 599553 h 1650885"/>
              <a:gd name="connsiteX4-973" fmla="*/ 1265003 w 3303227"/>
              <a:gd name="connsiteY4-974" fmla="*/ 1105806 h 1650885"/>
              <a:gd name="connsiteX5-975" fmla="*/ 3303227 w 3303227"/>
              <a:gd name="connsiteY5-976" fmla="*/ 1103454 h 1650885"/>
              <a:gd name="connsiteX6-977" fmla="*/ 3300792 w 3303227"/>
              <a:gd name="connsiteY6-978" fmla="*/ 1645726 h 1650885"/>
              <a:gd name="connsiteX7-979" fmla="*/ 0 w 3303227"/>
              <a:gd name="connsiteY7-980" fmla="*/ 1650885 h 1650885"/>
              <a:gd name="connsiteX8-981" fmla="*/ 16127 w 3303227"/>
              <a:gd name="connsiteY8-982" fmla="*/ 7734 h 1650885"/>
              <a:gd name="connsiteX0-983" fmla="*/ 16127 w 3303227"/>
              <a:gd name="connsiteY0-984" fmla="*/ 7734 h 1650885"/>
              <a:gd name="connsiteX1-985" fmla="*/ 3284661 w 3303227"/>
              <a:gd name="connsiteY1-986" fmla="*/ 0 h 1650885"/>
              <a:gd name="connsiteX2-987" fmla="*/ 3275600 w 3303227"/>
              <a:gd name="connsiteY2-988" fmla="*/ 571867 h 1650885"/>
              <a:gd name="connsiteX3-989" fmla="*/ 1261757 w 3303227"/>
              <a:gd name="connsiteY3-990" fmla="*/ 599553 h 1650885"/>
              <a:gd name="connsiteX4-991" fmla="*/ 1265003 w 3303227"/>
              <a:gd name="connsiteY4-992" fmla="*/ 1105806 h 1650885"/>
              <a:gd name="connsiteX5-993" fmla="*/ 3303227 w 3303227"/>
              <a:gd name="connsiteY5-994" fmla="*/ 1103454 h 1650885"/>
              <a:gd name="connsiteX6-995" fmla="*/ 3300792 w 3303227"/>
              <a:gd name="connsiteY6-996" fmla="*/ 1645726 h 1650885"/>
              <a:gd name="connsiteX7-997" fmla="*/ 0 w 3303227"/>
              <a:gd name="connsiteY7-998" fmla="*/ 1650885 h 1650885"/>
              <a:gd name="connsiteX8-999" fmla="*/ 16127 w 3303227"/>
              <a:gd name="connsiteY8-1000" fmla="*/ 7734 h 1650885"/>
              <a:gd name="connsiteX0-1001" fmla="*/ 16127 w 3303227"/>
              <a:gd name="connsiteY0-1002" fmla="*/ 7734 h 1650885"/>
              <a:gd name="connsiteX1-1003" fmla="*/ 3284661 w 3303227"/>
              <a:gd name="connsiteY1-1004" fmla="*/ 0 h 1650885"/>
              <a:gd name="connsiteX2-1005" fmla="*/ 3275600 w 3303227"/>
              <a:gd name="connsiteY2-1006" fmla="*/ 571867 h 1650885"/>
              <a:gd name="connsiteX3-1007" fmla="*/ 1236598 w 3303227"/>
              <a:gd name="connsiteY3-1008" fmla="*/ 575870 h 1650885"/>
              <a:gd name="connsiteX4-1009" fmla="*/ 1265003 w 3303227"/>
              <a:gd name="connsiteY4-1010" fmla="*/ 1105806 h 1650885"/>
              <a:gd name="connsiteX5-1011" fmla="*/ 3303227 w 3303227"/>
              <a:gd name="connsiteY5-1012" fmla="*/ 1103454 h 1650885"/>
              <a:gd name="connsiteX6-1013" fmla="*/ 3300792 w 3303227"/>
              <a:gd name="connsiteY6-1014" fmla="*/ 1645726 h 1650885"/>
              <a:gd name="connsiteX7-1015" fmla="*/ 0 w 3303227"/>
              <a:gd name="connsiteY7-1016" fmla="*/ 1650885 h 1650885"/>
              <a:gd name="connsiteX8-1017" fmla="*/ 16127 w 3303227"/>
              <a:gd name="connsiteY8-1018" fmla="*/ 7734 h 1650885"/>
              <a:gd name="connsiteX0-1019" fmla="*/ 16127 w 3303227"/>
              <a:gd name="connsiteY0-1020" fmla="*/ 7734 h 1650885"/>
              <a:gd name="connsiteX1-1021" fmla="*/ 3284661 w 3303227"/>
              <a:gd name="connsiteY1-1022" fmla="*/ 0 h 1650885"/>
              <a:gd name="connsiteX2-1023" fmla="*/ 3275600 w 3303227"/>
              <a:gd name="connsiteY2-1024" fmla="*/ 571867 h 1650885"/>
              <a:gd name="connsiteX3-1025" fmla="*/ 1278527 w 3303227"/>
              <a:gd name="connsiteY3-1026" fmla="*/ 573238 h 1650885"/>
              <a:gd name="connsiteX4-1027" fmla="*/ 1265003 w 3303227"/>
              <a:gd name="connsiteY4-1028" fmla="*/ 1105806 h 1650885"/>
              <a:gd name="connsiteX5-1029" fmla="*/ 3303227 w 3303227"/>
              <a:gd name="connsiteY5-1030" fmla="*/ 1103454 h 1650885"/>
              <a:gd name="connsiteX6-1031" fmla="*/ 3300792 w 3303227"/>
              <a:gd name="connsiteY6-1032" fmla="*/ 1645726 h 1650885"/>
              <a:gd name="connsiteX7-1033" fmla="*/ 0 w 3303227"/>
              <a:gd name="connsiteY7-1034" fmla="*/ 1650885 h 1650885"/>
              <a:gd name="connsiteX8-1035" fmla="*/ 16127 w 3303227"/>
              <a:gd name="connsiteY8-1036" fmla="*/ 7734 h 1650885"/>
              <a:gd name="connsiteX0-1037" fmla="*/ 16127 w 3303227"/>
              <a:gd name="connsiteY0-1038" fmla="*/ 7734 h 1650885"/>
              <a:gd name="connsiteX1-1039" fmla="*/ 3284661 w 3303227"/>
              <a:gd name="connsiteY1-1040" fmla="*/ 0 h 1650885"/>
              <a:gd name="connsiteX2-1041" fmla="*/ 3275600 w 3303227"/>
              <a:gd name="connsiteY2-1042" fmla="*/ 571867 h 1650885"/>
              <a:gd name="connsiteX3-1043" fmla="*/ 1270141 w 3303227"/>
              <a:gd name="connsiteY3-1044" fmla="*/ 573238 h 1650885"/>
              <a:gd name="connsiteX4-1045" fmla="*/ 1265003 w 3303227"/>
              <a:gd name="connsiteY4-1046" fmla="*/ 1105806 h 1650885"/>
              <a:gd name="connsiteX5-1047" fmla="*/ 3303227 w 3303227"/>
              <a:gd name="connsiteY5-1048" fmla="*/ 1103454 h 1650885"/>
              <a:gd name="connsiteX6-1049" fmla="*/ 3300792 w 3303227"/>
              <a:gd name="connsiteY6-1050" fmla="*/ 1645726 h 1650885"/>
              <a:gd name="connsiteX7-1051" fmla="*/ 0 w 3303227"/>
              <a:gd name="connsiteY7-1052" fmla="*/ 1650885 h 1650885"/>
              <a:gd name="connsiteX8-1053" fmla="*/ 16127 w 3303227"/>
              <a:gd name="connsiteY8-1054" fmla="*/ 7734 h 1650885"/>
              <a:gd name="connsiteX0-1055" fmla="*/ 16127 w 3303227"/>
              <a:gd name="connsiteY0-1056" fmla="*/ 7734 h 1650885"/>
              <a:gd name="connsiteX1-1057" fmla="*/ 3284661 w 3303227"/>
              <a:gd name="connsiteY1-1058" fmla="*/ 0 h 1650885"/>
              <a:gd name="connsiteX2-1059" fmla="*/ 3275600 w 3303227"/>
              <a:gd name="connsiteY2-1060" fmla="*/ 571867 h 1650885"/>
              <a:gd name="connsiteX3-1061" fmla="*/ 1445752 w 3303227"/>
              <a:gd name="connsiteY3-1062" fmla="*/ 575869 h 1650885"/>
              <a:gd name="connsiteX4-1063" fmla="*/ 1265003 w 3303227"/>
              <a:gd name="connsiteY4-1064" fmla="*/ 1105806 h 1650885"/>
              <a:gd name="connsiteX5-1065" fmla="*/ 3303227 w 3303227"/>
              <a:gd name="connsiteY5-1066" fmla="*/ 1103454 h 1650885"/>
              <a:gd name="connsiteX6-1067" fmla="*/ 3300792 w 3303227"/>
              <a:gd name="connsiteY6-1068" fmla="*/ 1645726 h 1650885"/>
              <a:gd name="connsiteX7-1069" fmla="*/ 0 w 3303227"/>
              <a:gd name="connsiteY7-1070" fmla="*/ 1650885 h 1650885"/>
              <a:gd name="connsiteX8-1071" fmla="*/ 16127 w 3303227"/>
              <a:gd name="connsiteY8-1072" fmla="*/ 7734 h 1650885"/>
              <a:gd name="connsiteX0-1073" fmla="*/ 16127 w 3303227"/>
              <a:gd name="connsiteY0-1074" fmla="*/ 7734 h 1650885"/>
              <a:gd name="connsiteX1-1075" fmla="*/ 3284661 w 3303227"/>
              <a:gd name="connsiteY1-1076" fmla="*/ 0 h 1650885"/>
              <a:gd name="connsiteX2-1077" fmla="*/ 3275600 w 3303227"/>
              <a:gd name="connsiteY2-1078" fmla="*/ 571867 h 1650885"/>
              <a:gd name="connsiteX3-1079" fmla="*/ 1538181 w 3303227"/>
              <a:gd name="connsiteY3-1080" fmla="*/ 575869 h 1650885"/>
              <a:gd name="connsiteX4-1081" fmla="*/ 1265003 w 3303227"/>
              <a:gd name="connsiteY4-1082" fmla="*/ 1105806 h 1650885"/>
              <a:gd name="connsiteX5-1083" fmla="*/ 3303227 w 3303227"/>
              <a:gd name="connsiteY5-1084" fmla="*/ 1103454 h 1650885"/>
              <a:gd name="connsiteX6-1085" fmla="*/ 3300792 w 3303227"/>
              <a:gd name="connsiteY6-1086" fmla="*/ 1645726 h 1650885"/>
              <a:gd name="connsiteX7-1087" fmla="*/ 0 w 3303227"/>
              <a:gd name="connsiteY7-1088" fmla="*/ 1650885 h 1650885"/>
              <a:gd name="connsiteX8-1089" fmla="*/ 16127 w 3303227"/>
              <a:gd name="connsiteY8-1090" fmla="*/ 7734 h 1650885"/>
              <a:gd name="connsiteX0-1091" fmla="*/ 16127 w 3303227"/>
              <a:gd name="connsiteY0-1092" fmla="*/ 7734 h 1650885"/>
              <a:gd name="connsiteX1-1093" fmla="*/ 3284661 w 3303227"/>
              <a:gd name="connsiteY1-1094" fmla="*/ 0 h 1650885"/>
              <a:gd name="connsiteX2-1095" fmla="*/ 3275600 w 3303227"/>
              <a:gd name="connsiteY2-1096" fmla="*/ 571867 h 1650885"/>
              <a:gd name="connsiteX3-1097" fmla="*/ 1538181 w 3303227"/>
              <a:gd name="connsiteY3-1098" fmla="*/ 575869 h 1650885"/>
              <a:gd name="connsiteX4-1099" fmla="*/ 1514557 w 3303227"/>
              <a:gd name="connsiteY4-1100" fmla="*/ 1113700 h 1650885"/>
              <a:gd name="connsiteX5-1101" fmla="*/ 3303227 w 3303227"/>
              <a:gd name="connsiteY5-1102" fmla="*/ 1103454 h 1650885"/>
              <a:gd name="connsiteX6-1103" fmla="*/ 3300792 w 3303227"/>
              <a:gd name="connsiteY6-1104" fmla="*/ 1645726 h 1650885"/>
              <a:gd name="connsiteX7-1105" fmla="*/ 0 w 3303227"/>
              <a:gd name="connsiteY7-1106" fmla="*/ 1650885 h 1650885"/>
              <a:gd name="connsiteX8-1107" fmla="*/ 16127 w 3303227"/>
              <a:gd name="connsiteY8-1108" fmla="*/ 7734 h 1650885"/>
              <a:gd name="connsiteX0-1109" fmla="*/ 16127 w 3303227"/>
              <a:gd name="connsiteY0-1110" fmla="*/ 7734 h 1650885"/>
              <a:gd name="connsiteX1-1111" fmla="*/ 3284661 w 3303227"/>
              <a:gd name="connsiteY1-1112" fmla="*/ 0 h 1650885"/>
              <a:gd name="connsiteX2-1113" fmla="*/ 3275600 w 3303227"/>
              <a:gd name="connsiteY2-1114" fmla="*/ 571867 h 1650885"/>
              <a:gd name="connsiteX3-1115" fmla="*/ 1538181 w 3303227"/>
              <a:gd name="connsiteY3-1116" fmla="*/ 575869 h 1650885"/>
              <a:gd name="connsiteX4-1117" fmla="*/ 1523799 w 3303227"/>
              <a:gd name="connsiteY4-1118" fmla="*/ 1108437 h 1650885"/>
              <a:gd name="connsiteX5-1119" fmla="*/ 3303227 w 3303227"/>
              <a:gd name="connsiteY5-1120" fmla="*/ 1103454 h 1650885"/>
              <a:gd name="connsiteX6-1121" fmla="*/ 3300792 w 3303227"/>
              <a:gd name="connsiteY6-1122" fmla="*/ 1645726 h 1650885"/>
              <a:gd name="connsiteX7-1123" fmla="*/ 0 w 3303227"/>
              <a:gd name="connsiteY7-1124" fmla="*/ 1650885 h 1650885"/>
              <a:gd name="connsiteX8-1125" fmla="*/ 16127 w 3303227"/>
              <a:gd name="connsiteY8-1126" fmla="*/ 7734 h 1650885"/>
              <a:gd name="connsiteX0-1127" fmla="*/ 16127 w 3303227"/>
              <a:gd name="connsiteY0-1128" fmla="*/ 7734 h 1650885"/>
              <a:gd name="connsiteX1-1129" fmla="*/ 3284661 w 3303227"/>
              <a:gd name="connsiteY1-1130" fmla="*/ 0 h 1650885"/>
              <a:gd name="connsiteX2-1131" fmla="*/ 3275600 w 3303227"/>
              <a:gd name="connsiteY2-1132" fmla="*/ 571867 h 1650885"/>
              <a:gd name="connsiteX3-1133" fmla="*/ 1538181 w 3303227"/>
              <a:gd name="connsiteY3-1134" fmla="*/ 575869 h 1650885"/>
              <a:gd name="connsiteX4-1135" fmla="*/ 1542285 w 3303227"/>
              <a:gd name="connsiteY4-1136" fmla="*/ 1108437 h 1650885"/>
              <a:gd name="connsiteX5-1137" fmla="*/ 3303227 w 3303227"/>
              <a:gd name="connsiteY5-1138" fmla="*/ 1103454 h 1650885"/>
              <a:gd name="connsiteX6-1139" fmla="*/ 3300792 w 3303227"/>
              <a:gd name="connsiteY6-1140" fmla="*/ 1645726 h 1650885"/>
              <a:gd name="connsiteX7-1141" fmla="*/ 0 w 3303227"/>
              <a:gd name="connsiteY7-1142" fmla="*/ 1650885 h 1650885"/>
              <a:gd name="connsiteX8-1143" fmla="*/ 16127 w 3303227"/>
              <a:gd name="connsiteY8-1144" fmla="*/ 7734 h 1650885"/>
              <a:gd name="connsiteX0-1145" fmla="*/ 16127 w 3303227"/>
              <a:gd name="connsiteY0-1146" fmla="*/ 7734 h 1650885"/>
              <a:gd name="connsiteX1-1147" fmla="*/ 3284661 w 3303227"/>
              <a:gd name="connsiteY1-1148" fmla="*/ 0 h 1650885"/>
              <a:gd name="connsiteX2-1149" fmla="*/ 3275600 w 3303227"/>
              <a:gd name="connsiteY2-1150" fmla="*/ 571867 h 1650885"/>
              <a:gd name="connsiteX3-1151" fmla="*/ 1538181 w 3303227"/>
              <a:gd name="connsiteY3-1152" fmla="*/ 575869 h 1650885"/>
              <a:gd name="connsiteX4-1153" fmla="*/ 1533042 w 3303227"/>
              <a:gd name="connsiteY4-1154" fmla="*/ 1105805 h 1650885"/>
              <a:gd name="connsiteX5-1155" fmla="*/ 3303227 w 3303227"/>
              <a:gd name="connsiteY5-1156" fmla="*/ 1103454 h 1650885"/>
              <a:gd name="connsiteX6-1157" fmla="*/ 3300792 w 3303227"/>
              <a:gd name="connsiteY6-1158" fmla="*/ 1645726 h 1650885"/>
              <a:gd name="connsiteX7-1159" fmla="*/ 0 w 3303227"/>
              <a:gd name="connsiteY7-1160" fmla="*/ 1650885 h 1650885"/>
              <a:gd name="connsiteX8-1161" fmla="*/ 16127 w 3303227"/>
              <a:gd name="connsiteY8-1162" fmla="*/ 7734 h 1650885"/>
              <a:gd name="connsiteX0-1163" fmla="*/ 16127 w 3303227"/>
              <a:gd name="connsiteY0-1164" fmla="*/ 7734 h 1650885"/>
              <a:gd name="connsiteX1-1165" fmla="*/ 3284661 w 3303227"/>
              <a:gd name="connsiteY1-1166" fmla="*/ 0 h 1650885"/>
              <a:gd name="connsiteX2-1167" fmla="*/ 3275600 w 3303227"/>
              <a:gd name="connsiteY2-1168" fmla="*/ 571867 h 1650885"/>
              <a:gd name="connsiteX3-1169" fmla="*/ 1538181 w 3303227"/>
              <a:gd name="connsiteY3-1170" fmla="*/ 575869 h 1650885"/>
              <a:gd name="connsiteX4-1171" fmla="*/ 1542285 w 3303227"/>
              <a:gd name="connsiteY4-1172" fmla="*/ 1105805 h 1650885"/>
              <a:gd name="connsiteX5-1173" fmla="*/ 3303227 w 3303227"/>
              <a:gd name="connsiteY5-1174" fmla="*/ 1103454 h 1650885"/>
              <a:gd name="connsiteX6-1175" fmla="*/ 3300792 w 3303227"/>
              <a:gd name="connsiteY6-1176" fmla="*/ 1645726 h 1650885"/>
              <a:gd name="connsiteX7-1177" fmla="*/ 0 w 3303227"/>
              <a:gd name="connsiteY7-1178" fmla="*/ 1650885 h 1650885"/>
              <a:gd name="connsiteX8-1179" fmla="*/ 16127 w 3303227"/>
              <a:gd name="connsiteY8-1180" fmla="*/ 7734 h 1650885"/>
              <a:gd name="connsiteX0-1181" fmla="*/ 16127 w 3303227"/>
              <a:gd name="connsiteY0-1182" fmla="*/ 7734 h 1650885"/>
              <a:gd name="connsiteX1-1183" fmla="*/ 3284661 w 3303227"/>
              <a:gd name="connsiteY1-1184" fmla="*/ 0 h 1650885"/>
              <a:gd name="connsiteX2-1185" fmla="*/ 3275600 w 3303227"/>
              <a:gd name="connsiteY2-1186" fmla="*/ 571867 h 1650885"/>
              <a:gd name="connsiteX3-1187" fmla="*/ 1538181 w 3303227"/>
              <a:gd name="connsiteY3-1188" fmla="*/ 575869 h 1650885"/>
              <a:gd name="connsiteX4-1189" fmla="*/ 1542285 w 3303227"/>
              <a:gd name="connsiteY4-1190" fmla="*/ 1103173 h 1650885"/>
              <a:gd name="connsiteX5-1191" fmla="*/ 3303227 w 3303227"/>
              <a:gd name="connsiteY5-1192" fmla="*/ 1103454 h 1650885"/>
              <a:gd name="connsiteX6-1193" fmla="*/ 3300792 w 3303227"/>
              <a:gd name="connsiteY6-1194" fmla="*/ 1645726 h 1650885"/>
              <a:gd name="connsiteX7-1195" fmla="*/ 0 w 3303227"/>
              <a:gd name="connsiteY7-1196" fmla="*/ 1650885 h 1650885"/>
              <a:gd name="connsiteX8-1197" fmla="*/ 16127 w 3303227"/>
              <a:gd name="connsiteY8-1198" fmla="*/ 7734 h 1650885"/>
              <a:gd name="connsiteX0-1199" fmla="*/ 16127 w 3303227"/>
              <a:gd name="connsiteY0-1200" fmla="*/ 7734 h 1650885"/>
              <a:gd name="connsiteX1-1201" fmla="*/ 3284661 w 3303227"/>
              <a:gd name="connsiteY1-1202" fmla="*/ 0 h 1650885"/>
              <a:gd name="connsiteX2-1203" fmla="*/ 3275600 w 3303227"/>
              <a:gd name="connsiteY2-1204" fmla="*/ 571867 h 1650885"/>
              <a:gd name="connsiteX3-1205" fmla="*/ 1538181 w 3303227"/>
              <a:gd name="connsiteY3-1206" fmla="*/ 575869 h 1650885"/>
              <a:gd name="connsiteX4-1207" fmla="*/ 1542285 w 3303227"/>
              <a:gd name="connsiteY4-1208" fmla="*/ 1105805 h 1650885"/>
              <a:gd name="connsiteX5-1209" fmla="*/ 3303227 w 3303227"/>
              <a:gd name="connsiteY5-1210" fmla="*/ 1103454 h 1650885"/>
              <a:gd name="connsiteX6-1211" fmla="*/ 3300792 w 3303227"/>
              <a:gd name="connsiteY6-1212" fmla="*/ 1645726 h 1650885"/>
              <a:gd name="connsiteX7-1213" fmla="*/ 0 w 3303227"/>
              <a:gd name="connsiteY7-1214" fmla="*/ 1650885 h 1650885"/>
              <a:gd name="connsiteX8-1215" fmla="*/ 16127 w 3303227"/>
              <a:gd name="connsiteY8-1216" fmla="*/ 7734 h 1650885"/>
              <a:gd name="connsiteX0-1217" fmla="*/ 16127 w 3303227"/>
              <a:gd name="connsiteY0-1218" fmla="*/ 2471 h 1650885"/>
              <a:gd name="connsiteX1-1219" fmla="*/ 3284661 w 3303227"/>
              <a:gd name="connsiteY1-1220" fmla="*/ 0 h 1650885"/>
              <a:gd name="connsiteX2-1221" fmla="*/ 3275600 w 3303227"/>
              <a:gd name="connsiteY2-1222" fmla="*/ 571867 h 1650885"/>
              <a:gd name="connsiteX3-1223" fmla="*/ 1538181 w 3303227"/>
              <a:gd name="connsiteY3-1224" fmla="*/ 575869 h 1650885"/>
              <a:gd name="connsiteX4-1225" fmla="*/ 1542285 w 3303227"/>
              <a:gd name="connsiteY4-1226" fmla="*/ 1105805 h 1650885"/>
              <a:gd name="connsiteX5-1227" fmla="*/ 3303227 w 3303227"/>
              <a:gd name="connsiteY5-1228" fmla="*/ 1103454 h 1650885"/>
              <a:gd name="connsiteX6-1229" fmla="*/ 3300792 w 3303227"/>
              <a:gd name="connsiteY6-1230" fmla="*/ 1645726 h 1650885"/>
              <a:gd name="connsiteX7-1231" fmla="*/ 0 w 3303227"/>
              <a:gd name="connsiteY7-1232" fmla="*/ 1650885 h 1650885"/>
              <a:gd name="connsiteX8-1233" fmla="*/ 16127 w 3303227"/>
              <a:gd name="connsiteY8-1234" fmla="*/ 2471 h 1650885"/>
              <a:gd name="connsiteX0-1235" fmla="*/ 16127 w 3303227"/>
              <a:gd name="connsiteY0-1236" fmla="*/ 2471 h 1656252"/>
              <a:gd name="connsiteX1-1237" fmla="*/ 3284661 w 3303227"/>
              <a:gd name="connsiteY1-1238" fmla="*/ 0 h 1656252"/>
              <a:gd name="connsiteX2-1239" fmla="*/ 3275600 w 3303227"/>
              <a:gd name="connsiteY2-1240" fmla="*/ 571867 h 1656252"/>
              <a:gd name="connsiteX3-1241" fmla="*/ 1538181 w 3303227"/>
              <a:gd name="connsiteY3-1242" fmla="*/ 575869 h 1656252"/>
              <a:gd name="connsiteX4-1243" fmla="*/ 1542285 w 3303227"/>
              <a:gd name="connsiteY4-1244" fmla="*/ 1105805 h 1656252"/>
              <a:gd name="connsiteX5-1245" fmla="*/ 3303227 w 3303227"/>
              <a:gd name="connsiteY5-1246" fmla="*/ 1103454 h 1656252"/>
              <a:gd name="connsiteX6-1247" fmla="*/ 3291549 w 3303227"/>
              <a:gd name="connsiteY6-1248" fmla="*/ 1656252 h 1656252"/>
              <a:gd name="connsiteX7-1249" fmla="*/ 0 w 3303227"/>
              <a:gd name="connsiteY7-1250" fmla="*/ 1650885 h 1656252"/>
              <a:gd name="connsiteX8-1251" fmla="*/ 16127 w 3303227"/>
              <a:gd name="connsiteY8-1252" fmla="*/ 2471 h 1656252"/>
              <a:gd name="connsiteX0-1253" fmla="*/ 16125 w 3303225"/>
              <a:gd name="connsiteY0-1254" fmla="*/ 2471 h 1677201"/>
              <a:gd name="connsiteX1-1255" fmla="*/ 3284659 w 3303225"/>
              <a:gd name="connsiteY1-1256" fmla="*/ 0 h 1677201"/>
              <a:gd name="connsiteX2-1257" fmla="*/ 3275598 w 3303225"/>
              <a:gd name="connsiteY2-1258" fmla="*/ 571867 h 1677201"/>
              <a:gd name="connsiteX3-1259" fmla="*/ 1538179 w 3303225"/>
              <a:gd name="connsiteY3-1260" fmla="*/ 575869 h 1677201"/>
              <a:gd name="connsiteX4-1261" fmla="*/ 1542283 w 3303225"/>
              <a:gd name="connsiteY4-1262" fmla="*/ 1105805 h 1677201"/>
              <a:gd name="connsiteX5-1263" fmla="*/ 3303225 w 3303225"/>
              <a:gd name="connsiteY5-1264" fmla="*/ 1103454 h 1677201"/>
              <a:gd name="connsiteX6-1265" fmla="*/ 3291547 w 3303225"/>
              <a:gd name="connsiteY6-1266" fmla="*/ 1656252 h 1677201"/>
              <a:gd name="connsiteX7-1267" fmla="*/ -1 w 3303225"/>
              <a:gd name="connsiteY7-1268" fmla="*/ 1677201 h 1677201"/>
              <a:gd name="connsiteX8-1269" fmla="*/ 16125 w 3303225"/>
              <a:gd name="connsiteY8-1270" fmla="*/ 2471 h 1677201"/>
              <a:gd name="connsiteX0-1271" fmla="*/ 16127 w 3303227"/>
              <a:gd name="connsiteY0-1272" fmla="*/ 2471 h 1677201"/>
              <a:gd name="connsiteX1-1273" fmla="*/ 3284661 w 3303227"/>
              <a:gd name="connsiteY1-1274" fmla="*/ 0 h 1677201"/>
              <a:gd name="connsiteX2-1275" fmla="*/ 3275600 w 3303227"/>
              <a:gd name="connsiteY2-1276" fmla="*/ 571867 h 1677201"/>
              <a:gd name="connsiteX3-1277" fmla="*/ 1538181 w 3303227"/>
              <a:gd name="connsiteY3-1278" fmla="*/ 575869 h 1677201"/>
              <a:gd name="connsiteX4-1279" fmla="*/ 1542285 w 3303227"/>
              <a:gd name="connsiteY4-1280" fmla="*/ 1105805 h 1677201"/>
              <a:gd name="connsiteX5-1281" fmla="*/ 3303227 w 3303227"/>
              <a:gd name="connsiteY5-1282" fmla="*/ 1103454 h 1677201"/>
              <a:gd name="connsiteX6-1283" fmla="*/ 3291549 w 3303227"/>
              <a:gd name="connsiteY6-1284" fmla="*/ 1666778 h 1677201"/>
              <a:gd name="connsiteX7-1285" fmla="*/ 1 w 3303227"/>
              <a:gd name="connsiteY7-1286" fmla="*/ 1677201 h 1677201"/>
              <a:gd name="connsiteX8-1287" fmla="*/ 16127 w 3303227"/>
              <a:gd name="connsiteY8-1288" fmla="*/ 2471 h 1677201"/>
              <a:gd name="connsiteX0-1289" fmla="*/ 16123 w 3303223"/>
              <a:gd name="connsiteY0-1290" fmla="*/ 2471 h 1674571"/>
              <a:gd name="connsiteX1-1291" fmla="*/ 3284657 w 3303223"/>
              <a:gd name="connsiteY1-1292" fmla="*/ 0 h 1674571"/>
              <a:gd name="connsiteX2-1293" fmla="*/ 3275596 w 3303223"/>
              <a:gd name="connsiteY2-1294" fmla="*/ 571867 h 1674571"/>
              <a:gd name="connsiteX3-1295" fmla="*/ 1538177 w 3303223"/>
              <a:gd name="connsiteY3-1296" fmla="*/ 575869 h 1674571"/>
              <a:gd name="connsiteX4-1297" fmla="*/ 1542281 w 3303223"/>
              <a:gd name="connsiteY4-1298" fmla="*/ 1105805 h 1674571"/>
              <a:gd name="connsiteX5-1299" fmla="*/ 3303223 w 3303223"/>
              <a:gd name="connsiteY5-1300" fmla="*/ 1103454 h 1674571"/>
              <a:gd name="connsiteX6-1301" fmla="*/ 3291545 w 3303223"/>
              <a:gd name="connsiteY6-1302" fmla="*/ 1666778 h 1674571"/>
              <a:gd name="connsiteX7-1303" fmla="*/ -1 w 3303223"/>
              <a:gd name="connsiteY7-1304" fmla="*/ 1674571 h 1674571"/>
              <a:gd name="connsiteX8-1305" fmla="*/ 16123 w 3303223"/>
              <a:gd name="connsiteY8-1306" fmla="*/ 2471 h 1674571"/>
              <a:gd name="connsiteX0-1307" fmla="*/ 16125 w 3303225"/>
              <a:gd name="connsiteY0-1308" fmla="*/ 2471 h 1674571"/>
              <a:gd name="connsiteX1-1309" fmla="*/ 3284659 w 3303225"/>
              <a:gd name="connsiteY1-1310" fmla="*/ 0 h 1674571"/>
              <a:gd name="connsiteX2-1311" fmla="*/ 3285646 w 3303225"/>
              <a:gd name="connsiteY2-1312" fmla="*/ 589033 h 1674571"/>
              <a:gd name="connsiteX3-1313" fmla="*/ 1538179 w 3303225"/>
              <a:gd name="connsiteY3-1314" fmla="*/ 575869 h 1674571"/>
              <a:gd name="connsiteX4-1315" fmla="*/ 1542283 w 3303225"/>
              <a:gd name="connsiteY4-1316" fmla="*/ 1105805 h 1674571"/>
              <a:gd name="connsiteX5-1317" fmla="*/ 3303225 w 3303225"/>
              <a:gd name="connsiteY5-1318" fmla="*/ 1103454 h 1674571"/>
              <a:gd name="connsiteX6-1319" fmla="*/ 3291547 w 3303225"/>
              <a:gd name="connsiteY6-1320" fmla="*/ 1666778 h 1674571"/>
              <a:gd name="connsiteX7-1321" fmla="*/ 1 w 3303225"/>
              <a:gd name="connsiteY7-1322" fmla="*/ 1674571 h 1674571"/>
              <a:gd name="connsiteX8-1323" fmla="*/ 16125 w 3303225"/>
              <a:gd name="connsiteY8-1324" fmla="*/ 2471 h 1674571"/>
              <a:gd name="connsiteX0-1325" fmla="*/ 16123 w 3303223"/>
              <a:gd name="connsiteY0-1326" fmla="*/ 2471 h 1674571"/>
              <a:gd name="connsiteX1-1327" fmla="*/ 3284657 w 3303223"/>
              <a:gd name="connsiteY1-1328" fmla="*/ 0 h 1674571"/>
              <a:gd name="connsiteX2-1329" fmla="*/ 3285644 w 3303223"/>
              <a:gd name="connsiteY2-1330" fmla="*/ 589033 h 1674571"/>
              <a:gd name="connsiteX3-1331" fmla="*/ 1528122 w 3303223"/>
              <a:gd name="connsiteY3-1332" fmla="*/ 595897 h 1674571"/>
              <a:gd name="connsiteX4-1333" fmla="*/ 1542281 w 3303223"/>
              <a:gd name="connsiteY4-1334" fmla="*/ 1105805 h 1674571"/>
              <a:gd name="connsiteX5-1335" fmla="*/ 3303223 w 3303223"/>
              <a:gd name="connsiteY5-1336" fmla="*/ 1103454 h 1674571"/>
              <a:gd name="connsiteX6-1337" fmla="*/ 3291545 w 3303223"/>
              <a:gd name="connsiteY6-1338" fmla="*/ 1666778 h 1674571"/>
              <a:gd name="connsiteX7-1339" fmla="*/ -1 w 3303223"/>
              <a:gd name="connsiteY7-1340" fmla="*/ 1674571 h 1674571"/>
              <a:gd name="connsiteX8-1341" fmla="*/ 16123 w 3303223"/>
              <a:gd name="connsiteY8-1342" fmla="*/ 2471 h 1674571"/>
              <a:gd name="connsiteX0-1343" fmla="*/ 16125 w 3303225"/>
              <a:gd name="connsiteY0-1344" fmla="*/ 2471 h 1674571"/>
              <a:gd name="connsiteX1-1345" fmla="*/ 3284659 w 3303225"/>
              <a:gd name="connsiteY1-1346" fmla="*/ 0 h 1674571"/>
              <a:gd name="connsiteX2-1347" fmla="*/ 3285646 w 3303225"/>
              <a:gd name="connsiteY2-1348" fmla="*/ 589033 h 1674571"/>
              <a:gd name="connsiteX3-1349" fmla="*/ 1528123 w 3303225"/>
              <a:gd name="connsiteY3-1350" fmla="*/ 587315 h 1674571"/>
              <a:gd name="connsiteX4-1351" fmla="*/ 1542283 w 3303225"/>
              <a:gd name="connsiteY4-1352" fmla="*/ 1105805 h 1674571"/>
              <a:gd name="connsiteX5-1353" fmla="*/ 3303225 w 3303225"/>
              <a:gd name="connsiteY5-1354" fmla="*/ 1103454 h 1674571"/>
              <a:gd name="connsiteX6-1355" fmla="*/ 3291547 w 3303225"/>
              <a:gd name="connsiteY6-1356" fmla="*/ 1666778 h 1674571"/>
              <a:gd name="connsiteX7-1357" fmla="*/ 1 w 3303225"/>
              <a:gd name="connsiteY7-1358" fmla="*/ 1674571 h 1674571"/>
              <a:gd name="connsiteX8-1359" fmla="*/ 16125 w 3303225"/>
              <a:gd name="connsiteY8-1360" fmla="*/ 2471 h 1674571"/>
              <a:gd name="connsiteX0-1361" fmla="*/ 16123 w 3303223"/>
              <a:gd name="connsiteY0-1362" fmla="*/ 2471 h 1674571"/>
              <a:gd name="connsiteX1-1363" fmla="*/ 3284657 w 3303223"/>
              <a:gd name="connsiteY1-1364" fmla="*/ 0 h 1674571"/>
              <a:gd name="connsiteX2-1365" fmla="*/ 3285644 w 3303223"/>
              <a:gd name="connsiteY2-1366" fmla="*/ 589033 h 1674571"/>
              <a:gd name="connsiteX3-1367" fmla="*/ 1528115 w 3303223"/>
              <a:gd name="connsiteY3-1368" fmla="*/ 593038 h 1674571"/>
              <a:gd name="connsiteX4-1369" fmla="*/ 1542281 w 3303223"/>
              <a:gd name="connsiteY4-1370" fmla="*/ 1105805 h 1674571"/>
              <a:gd name="connsiteX5-1371" fmla="*/ 3303223 w 3303223"/>
              <a:gd name="connsiteY5-1372" fmla="*/ 1103454 h 1674571"/>
              <a:gd name="connsiteX6-1373" fmla="*/ 3291545 w 3303223"/>
              <a:gd name="connsiteY6-1374" fmla="*/ 1666778 h 1674571"/>
              <a:gd name="connsiteX7-1375" fmla="*/ -1 w 3303223"/>
              <a:gd name="connsiteY7-1376" fmla="*/ 1674571 h 1674571"/>
              <a:gd name="connsiteX8-1377" fmla="*/ 16123 w 3303223"/>
              <a:gd name="connsiteY8-1378" fmla="*/ 2471 h 1674571"/>
              <a:gd name="connsiteX0-1379" fmla="*/ 16125 w 3303225"/>
              <a:gd name="connsiteY0-1380" fmla="*/ 2471 h 1674571"/>
              <a:gd name="connsiteX1-1381" fmla="*/ 3284659 w 3303225"/>
              <a:gd name="connsiteY1-1382" fmla="*/ 0 h 1674571"/>
              <a:gd name="connsiteX2-1383" fmla="*/ 3285646 w 3303225"/>
              <a:gd name="connsiteY2-1384" fmla="*/ 589033 h 1674571"/>
              <a:gd name="connsiteX3-1385" fmla="*/ 1538168 w 3303225"/>
              <a:gd name="connsiteY3-1386" fmla="*/ 593038 h 1674571"/>
              <a:gd name="connsiteX4-1387" fmla="*/ 1542283 w 3303225"/>
              <a:gd name="connsiteY4-1388" fmla="*/ 1105805 h 1674571"/>
              <a:gd name="connsiteX5-1389" fmla="*/ 3303225 w 3303225"/>
              <a:gd name="connsiteY5-1390" fmla="*/ 1103454 h 1674571"/>
              <a:gd name="connsiteX6-1391" fmla="*/ 3291547 w 3303225"/>
              <a:gd name="connsiteY6-1392" fmla="*/ 1666778 h 1674571"/>
              <a:gd name="connsiteX7-1393" fmla="*/ 1 w 3303225"/>
              <a:gd name="connsiteY7-1394" fmla="*/ 1674571 h 1674571"/>
              <a:gd name="connsiteX8-1395" fmla="*/ 16125 w 3303225"/>
              <a:gd name="connsiteY8-1396" fmla="*/ 2471 h 1674571"/>
              <a:gd name="connsiteX0-1397" fmla="*/ 16123 w 3303225"/>
              <a:gd name="connsiteY0-1398" fmla="*/ 2471 h 1674571"/>
              <a:gd name="connsiteX1-1399" fmla="*/ 3284657 w 3303225"/>
              <a:gd name="connsiteY1-1400" fmla="*/ 0 h 1674571"/>
              <a:gd name="connsiteX2-1401" fmla="*/ 3285644 w 3303225"/>
              <a:gd name="connsiteY2-1402" fmla="*/ 589033 h 1674571"/>
              <a:gd name="connsiteX3-1403" fmla="*/ 1538166 w 3303225"/>
              <a:gd name="connsiteY3-1404" fmla="*/ 593038 h 1674571"/>
              <a:gd name="connsiteX4-1405" fmla="*/ 1542281 w 3303225"/>
              <a:gd name="connsiteY4-1406" fmla="*/ 1105805 h 1674571"/>
              <a:gd name="connsiteX5-1407" fmla="*/ 3303224 w 3303225"/>
              <a:gd name="connsiteY5-1408" fmla="*/ 1080568 h 1674571"/>
              <a:gd name="connsiteX6-1409" fmla="*/ 3291545 w 3303225"/>
              <a:gd name="connsiteY6-1410" fmla="*/ 1666778 h 1674571"/>
              <a:gd name="connsiteX7-1411" fmla="*/ -1 w 3303225"/>
              <a:gd name="connsiteY7-1412" fmla="*/ 1674571 h 1674571"/>
              <a:gd name="connsiteX8-1413" fmla="*/ 16123 w 3303225"/>
              <a:gd name="connsiteY8-1414" fmla="*/ 2471 h 1674571"/>
              <a:gd name="connsiteX0-1415" fmla="*/ 16125 w 3291593"/>
              <a:gd name="connsiteY0-1416" fmla="*/ 2471 h 1674571"/>
              <a:gd name="connsiteX1-1417" fmla="*/ 3284659 w 3291593"/>
              <a:gd name="connsiteY1-1418" fmla="*/ 0 h 1674571"/>
              <a:gd name="connsiteX2-1419" fmla="*/ 3285646 w 3291593"/>
              <a:gd name="connsiteY2-1420" fmla="*/ 589033 h 1674571"/>
              <a:gd name="connsiteX3-1421" fmla="*/ 1538168 w 3291593"/>
              <a:gd name="connsiteY3-1422" fmla="*/ 593038 h 1674571"/>
              <a:gd name="connsiteX4-1423" fmla="*/ 1542283 w 3291593"/>
              <a:gd name="connsiteY4-1424" fmla="*/ 1105805 h 1674571"/>
              <a:gd name="connsiteX5-1425" fmla="*/ 3283130 w 3291593"/>
              <a:gd name="connsiteY5-1426" fmla="*/ 1094874 h 1674571"/>
              <a:gd name="connsiteX6-1427" fmla="*/ 3291547 w 3291593"/>
              <a:gd name="connsiteY6-1428" fmla="*/ 1666778 h 1674571"/>
              <a:gd name="connsiteX7-1429" fmla="*/ 1 w 3291593"/>
              <a:gd name="connsiteY7-1430" fmla="*/ 1674571 h 1674571"/>
              <a:gd name="connsiteX8-1431" fmla="*/ 16125 w 3291593"/>
              <a:gd name="connsiteY8-1432" fmla="*/ 2471 h 1674571"/>
              <a:gd name="connsiteX0-1433" fmla="*/ 16123 w 3291591"/>
              <a:gd name="connsiteY0-1434" fmla="*/ 2471 h 1674571"/>
              <a:gd name="connsiteX1-1435" fmla="*/ 3284657 w 3291591"/>
              <a:gd name="connsiteY1-1436" fmla="*/ 0 h 1674571"/>
              <a:gd name="connsiteX2-1437" fmla="*/ 3285644 w 3291591"/>
              <a:gd name="connsiteY2-1438" fmla="*/ 589033 h 1674571"/>
              <a:gd name="connsiteX3-1439" fmla="*/ 1538166 w 3291591"/>
              <a:gd name="connsiteY3-1440" fmla="*/ 593038 h 1674571"/>
              <a:gd name="connsiteX4-1441" fmla="*/ 1542276 w 3291591"/>
              <a:gd name="connsiteY4-1442" fmla="*/ 1097224 h 1674571"/>
              <a:gd name="connsiteX5-1443" fmla="*/ 3283128 w 3291591"/>
              <a:gd name="connsiteY5-1444" fmla="*/ 1094874 h 1674571"/>
              <a:gd name="connsiteX6-1445" fmla="*/ 3291545 w 3291591"/>
              <a:gd name="connsiteY6-1446" fmla="*/ 1666778 h 1674571"/>
              <a:gd name="connsiteX7-1447" fmla="*/ -1 w 3291591"/>
              <a:gd name="connsiteY7-1448" fmla="*/ 1674571 h 1674571"/>
              <a:gd name="connsiteX8-1449" fmla="*/ 16123 w 3291591"/>
              <a:gd name="connsiteY8-1450" fmla="*/ 2471 h 1674571"/>
              <a:gd name="connsiteX0-1451" fmla="*/ 16125 w 3291593"/>
              <a:gd name="connsiteY0-1452" fmla="*/ 2471 h 1674571"/>
              <a:gd name="connsiteX1-1453" fmla="*/ 3284659 w 3291593"/>
              <a:gd name="connsiteY1-1454" fmla="*/ 0 h 1674571"/>
              <a:gd name="connsiteX2-1455" fmla="*/ 3285646 w 3291593"/>
              <a:gd name="connsiteY2-1456" fmla="*/ 589033 h 1674571"/>
              <a:gd name="connsiteX3-1457" fmla="*/ 1538168 w 3291593"/>
              <a:gd name="connsiteY3-1458" fmla="*/ 587316 h 1674571"/>
              <a:gd name="connsiteX4-1459" fmla="*/ 1542278 w 3291593"/>
              <a:gd name="connsiteY4-1460" fmla="*/ 1097224 h 1674571"/>
              <a:gd name="connsiteX5-1461" fmla="*/ 3283130 w 3291593"/>
              <a:gd name="connsiteY5-1462" fmla="*/ 1094874 h 1674571"/>
              <a:gd name="connsiteX6-1463" fmla="*/ 3291547 w 3291593"/>
              <a:gd name="connsiteY6-1464" fmla="*/ 1666778 h 1674571"/>
              <a:gd name="connsiteX7-1465" fmla="*/ 1 w 3291593"/>
              <a:gd name="connsiteY7-1466" fmla="*/ 1674571 h 1674571"/>
              <a:gd name="connsiteX8-1467" fmla="*/ 16125 w 3291593"/>
              <a:gd name="connsiteY8-1468" fmla="*/ 2471 h 1674571"/>
              <a:gd name="connsiteX0-1469" fmla="*/ 16123 w 3291591"/>
              <a:gd name="connsiteY0-1470" fmla="*/ 2471 h 1674571"/>
              <a:gd name="connsiteX1-1471" fmla="*/ 3284657 w 3291591"/>
              <a:gd name="connsiteY1-1472" fmla="*/ 0 h 1674571"/>
              <a:gd name="connsiteX2-1473" fmla="*/ 3285644 w 3291591"/>
              <a:gd name="connsiteY2-1474" fmla="*/ 589033 h 1674571"/>
              <a:gd name="connsiteX3-1475" fmla="*/ 1538161 w 3291591"/>
              <a:gd name="connsiteY3-1476" fmla="*/ 595900 h 1674571"/>
              <a:gd name="connsiteX4-1477" fmla="*/ 1542276 w 3291591"/>
              <a:gd name="connsiteY4-1478" fmla="*/ 1097224 h 1674571"/>
              <a:gd name="connsiteX5-1479" fmla="*/ 3283128 w 3291591"/>
              <a:gd name="connsiteY5-1480" fmla="*/ 1094874 h 1674571"/>
              <a:gd name="connsiteX6-1481" fmla="*/ 3291545 w 3291591"/>
              <a:gd name="connsiteY6-1482" fmla="*/ 1666778 h 1674571"/>
              <a:gd name="connsiteX7-1483" fmla="*/ -1 w 3291591"/>
              <a:gd name="connsiteY7-1484" fmla="*/ 1674571 h 1674571"/>
              <a:gd name="connsiteX8-1485" fmla="*/ 16123 w 3291591"/>
              <a:gd name="connsiteY8-1486" fmla="*/ 2471 h 1674571"/>
              <a:gd name="connsiteX0-1487" fmla="*/ 16125 w 3291593"/>
              <a:gd name="connsiteY0-1488" fmla="*/ 2471 h 1674571"/>
              <a:gd name="connsiteX1-1489" fmla="*/ 3284659 w 3291593"/>
              <a:gd name="connsiteY1-1490" fmla="*/ 0 h 1674571"/>
              <a:gd name="connsiteX2-1491" fmla="*/ 3285646 w 3291593"/>
              <a:gd name="connsiteY2-1492" fmla="*/ 589033 h 1674571"/>
              <a:gd name="connsiteX3-1493" fmla="*/ 1548211 w 3291593"/>
              <a:gd name="connsiteY3-1494" fmla="*/ 593039 h 1674571"/>
              <a:gd name="connsiteX4-1495" fmla="*/ 1542278 w 3291593"/>
              <a:gd name="connsiteY4-1496" fmla="*/ 1097224 h 1674571"/>
              <a:gd name="connsiteX5-1497" fmla="*/ 3283130 w 3291593"/>
              <a:gd name="connsiteY5-1498" fmla="*/ 1094874 h 1674571"/>
              <a:gd name="connsiteX6-1499" fmla="*/ 3291547 w 3291593"/>
              <a:gd name="connsiteY6-1500" fmla="*/ 1666778 h 1674571"/>
              <a:gd name="connsiteX7-1501" fmla="*/ 1 w 3291593"/>
              <a:gd name="connsiteY7-1502" fmla="*/ 1674571 h 1674571"/>
              <a:gd name="connsiteX8-1503" fmla="*/ 16125 w 3291593"/>
              <a:gd name="connsiteY8-1504" fmla="*/ 2471 h 1674571"/>
              <a:gd name="connsiteX0-1505" fmla="*/ 16123 w 3291591"/>
              <a:gd name="connsiteY0-1506" fmla="*/ 2471 h 1674571"/>
              <a:gd name="connsiteX1-1507" fmla="*/ 3284657 w 3291591"/>
              <a:gd name="connsiteY1-1508" fmla="*/ 0 h 1674571"/>
              <a:gd name="connsiteX2-1509" fmla="*/ 3285644 w 3291591"/>
              <a:gd name="connsiteY2-1510" fmla="*/ 589033 h 1674571"/>
              <a:gd name="connsiteX3-1511" fmla="*/ 1548204 w 3291591"/>
              <a:gd name="connsiteY3-1512" fmla="*/ 593040 h 1674571"/>
              <a:gd name="connsiteX4-1513" fmla="*/ 1542276 w 3291591"/>
              <a:gd name="connsiteY4-1514" fmla="*/ 1097224 h 1674571"/>
              <a:gd name="connsiteX5-1515" fmla="*/ 3283128 w 3291591"/>
              <a:gd name="connsiteY5-1516" fmla="*/ 1094874 h 1674571"/>
              <a:gd name="connsiteX6-1517" fmla="*/ 3291545 w 3291591"/>
              <a:gd name="connsiteY6-1518" fmla="*/ 1666778 h 1674571"/>
              <a:gd name="connsiteX7-1519" fmla="*/ -1 w 3291591"/>
              <a:gd name="connsiteY7-1520" fmla="*/ 1674571 h 1674571"/>
              <a:gd name="connsiteX8-1521" fmla="*/ 16123 w 3291591"/>
              <a:gd name="connsiteY8-1522" fmla="*/ 2471 h 16745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59" y="connsiteY6-60"/>
              </a:cxn>
              <a:cxn ang="0">
                <a:pos x="connsiteX7-89" y="connsiteY7-90"/>
              </a:cxn>
              <a:cxn ang="0">
                <a:pos x="connsiteX8-123" y="connsiteY8-124"/>
              </a:cxn>
            </a:cxnLst>
            <a:rect l="l" t="t" r="r" b="b"/>
            <a:pathLst>
              <a:path w="3291591" h="1674571">
                <a:moveTo>
                  <a:pt x="16123" y="2471"/>
                </a:moveTo>
                <a:lnTo>
                  <a:pt x="3284657" y="0"/>
                </a:lnTo>
                <a:cubicBezTo>
                  <a:pt x="3282412" y="181209"/>
                  <a:pt x="3287889" y="407824"/>
                  <a:pt x="3285644" y="589033"/>
                </a:cubicBezTo>
                <a:lnTo>
                  <a:pt x="1548204" y="593040"/>
                </a:lnTo>
                <a:cubicBezTo>
                  <a:pt x="1548206" y="755144"/>
                  <a:pt x="1542274" y="935120"/>
                  <a:pt x="1542276" y="1097224"/>
                </a:cubicBezTo>
                <a:lnTo>
                  <a:pt x="3283128" y="1094874"/>
                </a:lnTo>
                <a:cubicBezTo>
                  <a:pt x="3282316" y="1276491"/>
                  <a:pt x="3292357" y="1485161"/>
                  <a:pt x="3291545" y="1666778"/>
                </a:cubicBezTo>
                <a:lnTo>
                  <a:pt x="-1" y="1674571"/>
                </a:lnTo>
                <a:cubicBezTo>
                  <a:pt x="-1" y="1119981"/>
                  <a:pt x="16123" y="557061"/>
                  <a:pt x="16123" y="2471"/>
                </a:cubicBezTo>
                <a:close/>
              </a:path>
            </a:pathLst>
          </a:custGeom>
          <a:solidFill>
            <a:srgbClr val="E7E6E6"/>
          </a:solidFill>
          <a:ln w="15875">
            <a:solidFill>
              <a:srgbClr val="E7E6E6"/>
            </a:solidFill>
            <a:prstDash val="solid"/>
          </a:ln>
        </p:spPr>
        <p:style>
          <a:lnRef idx="2">
            <a:srgbClr val="E03A3E">
              <a:shade val="50000"/>
            </a:srgbClr>
          </a:lnRef>
          <a:fillRef idx="1">
            <a:srgbClr val="E03A3E"/>
          </a:fillRef>
          <a:effectRef idx="0">
            <a:srgbClr val="E03A3E"/>
          </a:effectRef>
          <a:fontRef idx="minor">
            <a:sysClr val="window" lastClr="CCE8CF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100" b="1" dirty="0">
              <a:solidFill>
                <a:prstClr val="white"/>
              </a:solidFill>
              <a:latin typeface="方正银联黑简体" panose="02000000000000000000" pitchFamily="2" charset="-122"/>
              <a:ea typeface="方正银联黑简体" panose="02000000000000000000" pitchFamily="2" charset="-122"/>
            </a:endParaRPr>
          </a:p>
        </p:txBody>
      </p:sp>
      <p:sp>
        <p:nvSpPr>
          <p:cNvPr id="42" name="文本框 177"/>
          <p:cNvSpPr txBox="1"/>
          <p:nvPr/>
        </p:nvSpPr>
        <p:spPr>
          <a:xfrm>
            <a:off x="1531371" y="6220939"/>
            <a:ext cx="2383452" cy="304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1400" b="1" kern="0" dirty="0">
                <a:solidFill>
                  <a:srgbClr val="828282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  <a:sym typeface="Calibri" panose="020F0502020204030204" pitchFamily="34" charset="0"/>
              </a:rPr>
              <a:t>隐私计算框架底座</a:t>
            </a:r>
          </a:p>
        </p:txBody>
      </p:sp>
      <p:sp>
        <p:nvSpPr>
          <p:cNvPr id="43" name="文本框 178"/>
          <p:cNvSpPr txBox="1"/>
          <p:nvPr/>
        </p:nvSpPr>
        <p:spPr>
          <a:xfrm>
            <a:off x="5402271" y="6250205"/>
            <a:ext cx="2383452" cy="304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1400" b="1" kern="0" dirty="0">
                <a:solidFill>
                  <a:srgbClr val="008286">
                    <a:lumMod val="75000"/>
                  </a:srgbClr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  <a:sym typeface="Calibri" panose="020F0502020204030204" pitchFamily="34" charset="0"/>
              </a:rPr>
              <a:t>隐私计算框架底座</a:t>
            </a:r>
          </a:p>
        </p:txBody>
      </p:sp>
      <p:sp>
        <p:nvSpPr>
          <p:cNvPr id="44" name="矩形 179"/>
          <p:cNvSpPr/>
          <p:nvPr/>
        </p:nvSpPr>
        <p:spPr>
          <a:xfrm rot="16200000">
            <a:off x="6056318" y="4997699"/>
            <a:ext cx="909070" cy="294953"/>
          </a:xfrm>
          <a:prstGeom prst="rect">
            <a:avLst/>
          </a:prstGeom>
          <a:solidFill>
            <a:srgbClr val="E7E6E6"/>
          </a:solidFill>
          <a:ln w="15875" cap="flat" cmpd="sng" algn="ctr">
            <a:solidFill>
              <a:srgbClr val="E7E6E6">
                <a:lumMod val="60000"/>
                <a:lumOff val="40000"/>
              </a:srgbClr>
            </a:solidFill>
            <a:prstDash val="lgDash"/>
            <a:miter lim="800000"/>
          </a:ln>
          <a:effectLst/>
        </p:spPr>
        <p:txBody>
          <a:bodyPr vert="vert" rtlCol="0" anchor="ctr"/>
          <a:lstStyle/>
          <a:p>
            <a:pPr algn="ctr">
              <a:defRPr/>
            </a:pPr>
            <a:r>
              <a:rPr lang="zh-CN" altLang="en-US" sz="1050" b="1" kern="0" dirty="0">
                <a:solidFill>
                  <a:srgbClr val="0097D3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  <a:cs typeface="方正银联黑简体" panose="02000000000000000000" pitchFamily="2" charset="-122"/>
                <a:sym typeface="Calibri" panose="020F0502020204030204" pitchFamily="34" charset="0"/>
              </a:rPr>
              <a:t>算法插件</a:t>
            </a:r>
            <a:endParaRPr lang="en-US" altLang="zh-CN" sz="1050" b="1" kern="0" dirty="0">
              <a:solidFill>
                <a:srgbClr val="0097D3"/>
              </a:solidFill>
              <a:latin typeface="方正银联黑简体" panose="02000000000000000000" pitchFamily="2" charset="-122"/>
              <a:ea typeface="方正银联黑简体" panose="02000000000000000000" pitchFamily="2" charset="-122"/>
              <a:cs typeface="方正银联黑简体" panose="02000000000000000000" pitchFamily="2" charset="-122"/>
              <a:sym typeface="Calibri" panose="020F0502020204030204" pitchFamily="34" charset="0"/>
            </a:endParaRPr>
          </a:p>
          <a:p>
            <a:pPr algn="ctr">
              <a:defRPr/>
            </a:pPr>
            <a:r>
              <a:rPr lang="en-US" altLang="zh-CN" sz="1050" b="1" kern="0" dirty="0">
                <a:solidFill>
                  <a:srgbClr val="0097D3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  <a:cs typeface="方正银联黑简体" panose="02000000000000000000" pitchFamily="2" charset="-122"/>
                <a:sym typeface="Calibri" panose="020F0502020204030204" pitchFamily="34" charset="0"/>
              </a:rPr>
              <a:t>A</a:t>
            </a:r>
            <a:endParaRPr lang="zh-CN" altLang="en-US" sz="1050" b="1" kern="0" dirty="0">
              <a:solidFill>
                <a:srgbClr val="0097D3"/>
              </a:solidFill>
              <a:latin typeface="方正银联黑简体" panose="02000000000000000000" pitchFamily="2" charset="-122"/>
              <a:ea typeface="方正银联黑简体" panose="02000000000000000000" pitchFamily="2" charset="-122"/>
              <a:cs typeface="方正银联黑简体" panose="02000000000000000000" pitchFamily="2" charset="-122"/>
              <a:sym typeface="Calibri" panose="020F0502020204030204" pitchFamily="34" charset="0"/>
            </a:endParaRPr>
          </a:p>
        </p:txBody>
      </p:sp>
      <p:sp>
        <p:nvSpPr>
          <p:cNvPr id="45" name="矩形 180"/>
          <p:cNvSpPr/>
          <p:nvPr/>
        </p:nvSpPr>
        <p:spPr>
          <a:xfrm rot="16200000">
            <a:off x="6399339" y="4998502"/>
            <a:ext cx="908790" cy="294953"/>
          </a:xfrm>
          <a:prstGeom prst="rect">
            <a:avLst/>
          </a:prstGeom>
          <a:solidFill>
            <a:srgbClr val="E03A3E">
              <a:lumMod val="40000"/>
              <a:lumOff val="60000"/>
            </a:srgbClr>
          </a:solidFill>
          <a:ln w="15875" cap="flat" cmpd="sng" algn="ctr">
            <a:solidFill>
              <a:srgbClr val="E03A3E">
                <a:lumMod val="60000"/>
                <a:lumOff val="40000"/>
              </a:srgbClr>
            </a:solidFill>
            <a:prstDash val="lgDash"/>
            <a:miter lim="800000"/>
          </a:ln>
          <a:effectLst/>
        </p:spPr>
        <p:txBody>
          <a:bodyPr vert="vert" rtlCol="0" anchor="ctr"/>
          <a:lstStyle/>
          <a:p>
            <a:pPr algn="ctr">
              <a:defRPr/>
            </a:pPr>
            <a:r>
              <a:rPr lang="zh-CN" altLang="en-US" sz="1050" b="1" kern="0" dirty="0">
                <a:solidFill>
                  <a:srgbClr val="004B85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  <a:cs typeface="方正银联黑简体" panose="02000000000000000000" pitchFamily="2" charset="-122"/>
                <a:sym typeface="Calibri" panose="020F0502020204030204" pitchFamily="34" charset="0"/>
              </a:rPr>
              <a:t>算法插件</a:t>
            </a:r>
            <a:endParaRPr lang="en-US" altLang="zh-CN" sz="1050" b="1" kern="0" dirty="0">
              <a:solidFill>
                <a:srgbClr val="004B85"/>
              </a:solidFill>
              <a:latin typeface="方正银联黑简体" panose="02000000000000000000" pitchFamily="2" charset="-122"/>
              <a:ea typeface="方正银联黑简体" panose="02000000000000000000" pitchFamily="2" charset="-122"/>
              <a:cs typeface="方正银联黑简体" panose="02000000000000000000" pitchFamily="2" charset="-122"/>
              <a:sym typeface="Calibri" panose="020F0502020204030204" pitchFamily="34" charset="0"/>
            </a:endParaRPr>
          </a:p>
          <a:p>
            <a:pPr algn="ctr">
              <a:defRPr/>
            </a:pPr>
            <a:r>
              <a:rPr lang="en-US" altLang="zh-CN" sz="1050" b="1" kern="0" dirty="0">
                <a:solidFill>
                  <a:srgbClr val="004B85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  <a:cs typeface="方正银联黑简体" panose="02000000000000000000" pitchFamily="2" charset="-122"/>
                <a:sym typeface="Calibri" panose="020F0502020204030204" pitchFamily="34" charset="0"/>
              </a:rPr>
              <a:t>B</a:t>
            </a:r>
            <a:endParaRPr lang="zh-CN" altLang="en-US" sz="1050" b="1" kern="0" dirty="0">
              <a:solidFill>
                <a:srgbClr val="004B85"/>
              </a:solidFill>
              <a:latin typeface="方正银联黑简体" panose="02000000000000000000" pitchFamily="2" charset="-122"/>
              <a:ea typeface="方正银联黑简体" panose="02000000000000000000" pitchFamily="2" charset="-122"/>
              <a:cs typeface="方正银联黑简体" panose="02000000000000000000" pitchFamily="2" charset="-122"/>
              <a:sym typeface="Calibri" panose="020F0502020204030204" pitchFamily="34" charset="0"/>
            </a:endParaRPr>
          </a:p>
        </p:txBody>
      </p:sp>
      <p:sp>
        <p:nvSpPr>
          <p:cNvPr id="46" name="矩形 181"/>
          <p:cNvSpPr/>
          <p:nvPr/>
        </p:nvSpPr>
        <p:spPr>
          <a:xfrm rot="16200000">
            <a:off x="2116186" y="5033837"/>
            <a:ext cx="909070" cy="294953"/>
          </a:xfrm>
          <a:prstGeom prst="rect">
            <a:avLst/>
          </a:prstGeom>
          <a:solidFill>
            <a:srgbClr val="E7E6E6"/>
          </a:solidFill>
          <a:ln w="15875" cap="flat" cmpd="sng" algn="ctr">
            <a:solidFill>
              <a:srgbClr val="E7E6E6">
                <a:lumMod val="60000"/>
                <a:lumOff val="40000"/>
              </a:srgbClr>
            </a:solidFill>
            <a:prstDash val="lgDash"/>
            <a:miter lim="800000"/>
          </a:ln>
          <a:effectLst/>
        </p:spPr>
        <p:txBody>
          <a:bodyPr vert="vert" rtlCol="0" anchor="ctr"/>
          <a:lstStyle/>
          <a:p>
            <a:pPr algn="ctr">
              <a:defRPr/>
            </a:pPr>
            <a:r>
              <a:rPr lang="zh-CN" altLang="en-US" sz="1050" b="1" kern="0" dirty="0">
                <a:solidFill>
                  <a:srgbClr val="0097D3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  <a:cs typeface="方正银联黑简体" panose="02000000000000000000" pitchFamily="2" charset="-122"/>
                <a:sym typeface="Calibri" panose="020F0502020204030204" pitchFamily="34" charset="0"/>
              </a:rPr>
              <a:t>算法插件</a:t>
            </a:r>
            <a:endParaRPr lang="en-US" altLang="zh-CN" sz="1050" b="1" kern="0" dirty="0">
              <a:solidFill>
                <a:srgbClr val="0097D3"/>
              </a:solidFill>
              <a:latin typeface="方正银联黑简体" panose="02000000000000000000" pitchFamily="2" charset="-122"/>
              <a:ea typeface="方正银联黑简体" panose="02000000000000000000" pitchFamily="2" charset="-122"/>
              <a:cs typeface="方正银联黑简体" panose="02000000000000000000" pitchFamily="2" charset="-122"/>
              <a:sym typeface="Calibri" panose="020F0502020204030204" pitchFamily="34" charset="0"/>
            </a:endParaRPr>
          </a:p>
          <a:p>
            <a:pPr algn="ctr">
              <a:defRPr/>
            </a:pPr>
            <a:r>
              <a:rPr lang="en-US" altLang="zh-CN" sz="1050" b="1" kern="0" dirty="0">
                <a:solidFill>
                  <a:srgbClr val="0097D3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  <a:cs typeface="方正银联黑简体" panose="02000000000000000000" pitchFamily="2" charset="-122"/>
                <a:sym typeface="Calibri" panose="020F0502020204030204" pitchFamily="34" charset="0"/>
              </a:rPr>
              <a:t>A</a:t>
            </a:r>
            <a:endParaRPr lang="zh-CN" altLang="en-US" sz="1050" b="1" kern="0" dirty="0">
              <a:solidFill>
                <a:srgbClr val="0097D3"/>
              </a:solidFill>
              <a:latin typeface="方正银联黑简体" panose="02000000000000000000" pitchFamily="2" charset="-122"/>
              <a:ea typeface="方正银联黑简体" panose="02000000000000000000" pitchFamily="2" charset="-122"/>
              <a:cs typeface="方正银联黑简体" panose="02000000000000000000" pitchFamily="2" charset="-122"/>
              <a:sym typeface="Calibri" panose="020F0502020204030204" pitchFamily="34" charset="0"/>
            </a:endParaRPr>
          </a:p>
        </p:txBody>
      </p:sp>
      <p:sp>
        <p:nvSpPr>
          <p:cNvPr id="47" name="矩形 182"/>
          <p:cNvSpPr/>
          <p:nvPr/>
        </p:nvSpPr>
        <p:spPr>
          <a:xfrm rot="16200000">
            <a:off x="2466678" y="5033753"/>
            <a:ext cx="908790" cy="294953"/>
          </a:xfrm>
          <a:prstGeom prst="rect">
            <a:avLst/>
          </a:prstGeom>
          <a:solidFill>
            <a:srgbClr val="E03A3E">
              <a:lumMod val="40000"/>
              <a:lumOff val="60000"/>
            </a:srgbClr>
          </a:solidFill>
          <a:ln w="15875" cap="flat" cmpd="sng" algn="ctr">
            <a:solidFill>
              <a:srgbClr val="E03A3E">
                <a:lumMod val="60000"/>
                <a:lumOff val="40000"/>
              </a:srgbClr>
            </a:solidFill>
            <a:prstDash val="lgDash"/>
            <a:miter lim="800000"/>
          </a:ln>
          <a:effectLst/>
        </p:spPr>
        <p:txBody>
          <a:bodyPr vert="vert" rtlCol="0" anchor="ctr"/>
          <a:lstStyle/>
          <a:p>
            <a:pPr algn="ctr">
              <a:defRPr/>
            </a:pPr>
            <a:r>
              <a:rPr lang="zh-CN" altLang="en-US" sz="1050" b="1" kern="0" dirty="0">
                <a:solidFill>
                  <a:srgbClr val="004B85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  <a:cs typeface="方正银联黑简体" panose="02000000000000000000" pitchFamily="2" charset="-122"/>
                <a:sym typeface="Calibri" panose="020F0502020204030204" pitchFamily="34" charset="0"/>
              </a:rPr>
              <a:t>算法插件</a:t>
            </a:r>
            <a:endParaRPr lang="en-US" altLang="zh-CN" sz="1050" b="1" kern="0" dirty="0">
              <a:solidFill>
                <a:srgbClr val="004B85"/>
              </a:solidFill>
              <a:latin typeface="方正银联黑简体" panose="02000000000000000000" pitchFamily="2" charset="-122"/>
              <a:ea typeface="方正银联黑简体" panose="02000000000000000000" pitchFamily="2" charset="-122"/>
              <a:cs typeface="方正银联黑简体" panose="02000000000000000000" pitchFamily="2" charset="-122"/>
              <a:sym typeface="Calibri" panose="020F0502020204030204" pitchFamily="34" charset="0"/>
            </a:endParaRPr>
          </a:p>
          <a:p>
            <a:pPr algn="ctr">
              <a:defRPr/>
            </a:pPr>
            <a:r>
              <a:rPr lang="en-US" altLang="zh-CN" sz="1050" b="1" kern="0" dirty="0">
                <a:solidFill>
                  <a:srgbClr val="004B85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  <a:cs typeface="方正银联黑简体" panose="02000000000000000000" pitchFamily="2" charset="-122"/>
                <a:sym typeface="Calibri" panose="020F0502020204030204" pitchFamily="34" charset="0"/>
              </a:rPr>
              <a:t>B</a:t>
            </a:r>
            <a:endParaRPr lang="zh-CN" altLang="en-US" sz="1050" b="1" kern="0" dirty="0">
              <a:solidFill>
                <a:srgbClr val="004B85"/>
              </a:solidFill>
              <a:latin typeface="方正银联黑简体" panose="02000000000000000000" pitchFamily="2" charset="-122"/>
              <a:ea typeface="方正银联黑简体" panose="02000000000000000000" pitchFamily="2" charset="-122"/>
              <a:cs typeface="方正银联黑简体" panose="02000000000000000000" pitchFamily="2" charset="-122"/>
              <a:sym typeface="Calibri" panose="020F0502020204030204" pitchFamily="34" charset="0"/>
            </a:endParaRPr>
          </a:p>
        </p:txBody>
      </p:sp>
      <p:sp>
        <p:nvSpPr>
          <p:cNvPr id="48" name="矩形 188"/>
          <p:cNvSpPr/>
          <p:nvPr/>
        </p:nvSpPr>
        <p:spPr>
          <a:xfrm>
            <a:off x="5312474" y="1772838"/>
            <a:ext cx="3919876" cy="1956100"/>
          </a:xfrm>
          <a:prstGeom prst="rect">
            <a:avLst/>
          </a:prstGeom>
          <a:noFill/>
          <a:ln w="12700" cmpd="sng">
            <a:solidFill>
              <a:srgbClr val="414141"/>
            </a:solidFill>
            <a:prstDash val="dash"/>
          </a:ln>
          <a:effectLst>
            <a:outerShdw sx="1000" sy="1000" algn="tr" rotWithShape="0">
              <a:prstClr val="black"/>
            </a:outerShdw>
          </a:effectLst>
        </p:spPr>
        <p:style>
          <a:lnRef idx="1">
            <a:srgbClr val="E03A3E"/>
          </a:lnRef>
          <a:fillRef idx="3">
            <a:srgbClr val="E03A3E"/>
          </a:fillRef>
          <a:effectRef idx="2">
            <a:srgbClr val="E03A3E"/>
          </a:effectRef>
          <a:fontRef idx="minor">
            <a:sysClr val="window" lastClr="CCE8CF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 dirty="0">
              <a:solidFill>
                <a:srgbClr val="414141"/>
              </a:solidFill>
              <a:latin typeface="方正银联黑简体" panose="02000000000000000000" pitchFamily="2" charset="-122"/>
              <a:ea typeface="方正银联黑简体" panose="02000000000000000000" pitchFamily="2" charset="-122"/>
            </a:endParaRPr>
          </a:p>
        </p:txBody>
      </p:sp>
      <p:sp>
        <p:nvSpPr>
          <p:cNvPr id="49" name="文本框 196"/>
          <p:cNvSpPr txBox="1"/>
          <p:nvPr/>
        </p:nvSpPr>
        <p:spPr>
          <a:xfrm>
            <a:off x="270039" y="3592805"/>
            <a:ext cx="1580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370C5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  <a:cs typeface="方正银联黑简体" panose="02000000000000000000" pitchFamily="2" charset="-122"/>
                <a:sym typeface="Wingdings" panose="05000000000000000000" pitchFamily="2" charset="2"/>
              </a:rPr>
              <a:t> </a:t>
            </a:r>
            <a:r>
              <a:rPr kumimoji="1" lang="zh-CN" altLang="en-US" sz="1600" b="1" dirty="0">
                <a:solidFill>
                  <a:srgbClr val="0370C5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  <a:cs typeface="方正银联黑简体" panose="02000000000000000000" pitchFamily="2" charset="-122"/>
              </a:rPr>
              <a:t>管理平面</a:t>
            </a:r>
            <a:endParaRPr kumimoji="1" lang="en-US" altLang="zh-CN" sz="1600" b="1" dirty="0">
              <a:solidFill>
                <a:srgbClr val="0370C5"/>
              </a:solidFill>
              <a:latin typeface="方正银联黑简体" panose="02000000000000000000" pitchFamily="2" charset="-122"/>
              <a:ea typeface="方正银联黑简体" panose="02000000000000000000" pitchFamily="2" charset="-122"/>
              <a:cs typeface="方正银联黑简体" panose="02000000000000000000" pitchFamily="2" charset="-122"/>
            </a:endParaRPr>
          </a:p>
        </p:txBody>
      </p:sp>
      <p:sp>
        <p:nvSpPr>
          <p:cNvPr id="50" name="文本框 197"/>
          <p:cNvSpPr txBox="1"/>
          <p:nvPr/>
        </p:nvSpPr>
        <p:spPr>
          <a:xfrm>
            <a:off x="4150161" y="6243500"/>
            <a:ext cx="112815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dirty="0">
                <a:solidFill>
                  <a:srgbClr val="414141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  <a:cs typeface="微软雅黑" panose="020B0503020204020204" charset="-122"/>
              </a:rPr>
              <a:t>数据流</a:t>
            </a:r>
          </a:p>
        </p:txBody>
      </p:sp>
      <p:cxnSp>
        <p:nvCxnSpPr>
          <p:cNvPr id="51" name="连接符: 曲线 176"/>
          <p:cNvCxnSpPr>
            <a:stCxn id="47" idx="3"/>
            <a:endCxn id="45" idx="3"/>
          </p:cNvCxnSpPr>
          <p:nvPr/>
        </p:nvCxnSpPr>
        <p:spPr>
          <a:xfrm rot="16200000">
            <a:off x="4869498" y="2742883"/>
            <a:ext cx="35560" cy="3932555"/>
          </a:xfrm>
          <a:prstGeom prst="curvedConnector3">
            <a:avLst>
              <a:gd name="adj1" fmla="val 770536"/>
            </a:avLst>
          </a:prstGeom>
          <a:noFill/>
          <a:ln w="19050" cap="flat" cmpd="sng" algn="ctr">
            <a:solidFill>
              <a:srgbClr val="52C8DC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52" name="连接符: 曲线 176"/>
          <p:cNvCxnSpPr>
            <a:stCxn id="46" idx="3"/>
            <a:endCxn id="44" idx="3"/>
          </p:cNvCxnSpPr>
          <p:nvPr/>
        </p:nvCxnSpPr>
        <p:spPr>
          <a:xfrm rot="16200000">
            <a:off x="4522470" y="2738120"/>
            <a:ext cx="36195" cy="3940175"/>
          </a:xfrm>
          <a:prstGeom prst="curvedConnector3">
            <a:avLst>
              <a:gd name="adj1" fmla="val 756140"/>
            </a:avLst>
          </a:prstGeom>
          <a:noFill/>
          <a:ln w="19050" cap="flat" cmpd="sng" algn="ctr">
            <a:solidFill>
              <a:srgbClr val="E03A3E">
                <a:lumMod val="60000"/>
                <a:lumOff val="40000"/>
              </a:srgbClr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53" name="直接箭头连接符 4"/>
          <p:cNvCxnSpPr>
            <a:stCxn id="31" idx="3"/>
            <a:endCxn id="32" idx="1"/>
          </p:cNvCxnSpPr>
          <p:nvPr/>
        </p:nvCxnSpPr>
        <p:spPr>
          <a:xfrm>
            <a:off x="1635505" y="2948926"/>
            <a:ext cx="784882" cy="617"/>
          </a:xfrm>
          <a:prstGeom prst="straightConnector1">
            <a:avLst/>
          </a:prstGeom>
          <a:ln>
            <a:tailEnd type="triangle"/>
          </a:ln>
        </p:spPr>
        <p:style>
          <a:lnRef idx="1">
            <a:srgbClr val="E03A3E"/>
          </a:lnRef>
          <a:fillRef idx="0">
            <a:srgbClr val="E03A3E"/>
          </a:fillRef>
          <a:effectRef idx="0">
            <a:srgbClr val="E03A3E"/>
          </a:effectRef>
          <a:fontRef idx="minor">
            <a:srgbClr val="414141"/>
          </a:fontRef>
        </p:style>
      </p:cxnSp>
      <p:sp>
        <p:nvSpPr>
          <p:cNvPr id="54" name="文本框 5"/>
          <p:cNvSpPr txBox="1"/>
          <p:nvPr/>
        </p:nvSpPr>
        <p:spPr>
          <a:xfrm>
            <a:off x="1662579" y="2679144"/>
            <a:ext cx="86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414141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</a:rPr>
              <a:t>数据策略</a:t>
            </a:r>
          </a:p>
        </p:txBody>
      </p:sp>
      <p:sp>
        <p:nvSpPr>
          <p:cNvPr id="55" name="进程 46"/>
          <p:cNvSpPr/>
          <p:nvPr/>
        </p:nvSpPr>
        <p:spPr>
          <a:xfrm>
            <a:off x="5451929" y="3195219"/>
            <a:ext cx="1571141" cy="353549"/>
          </a:xfrm>
          <a:prstGeom prst="flowChartProcess">
            <a:avLst/>
          </a:prstGeom>
        </p:spPr>
        <p:style>
          <a:lnRef idx="1">
            <a:srgbClr val="414141"/>
          </a:lnRef>
          <a:fillRef idx="2">
            <a:srgbClr val="414141"/>
          </a:fillRef>
          <a:effectRef idx="1">
            <a:srgbClr val="414141"/>
          </a:effectRef>
          <a:fontRef idx="minor">
            <a:srgbClr val="41414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dirty="0">
                <a:solidFill>
                  <a:prstClr val="white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  <a:cs typeface="微软雅黑" panose="020B0503020204020204" charset="-122"/>
              </a:rPr>
              <a:t>任务互通</a:t>
            </a:r>
          </a:p>
        </p:txBody>
      </p:sp>
      <p:sp>
        <p:nvSpPr>
          <p:cNvPr id="56" name="进程 122"/>
          <p:cNvSpPr/>
          <p:nvPr/>
        </p:nvSpPr>
        <p:spPr>
          <a:xfrm>
            <a:off x="5451929" y="1820791"/>
            <a:ext cx="1571141" cy="353549"/>
          </a:xfrm>
          <a:prstGeom prst="flowChartProcess">
            <a:avLst/>
          </a:prstGeom>
        </p:spPr>
        <p:style>
          <a:lnRef idx="1">
            <a:srgbClr val="414141"/>
          </a:lnRef>
          <a:fillRef idx="2">
            <a:srgbClr val="414141"/>
          </a:fillRef>
          <a:effectRef idx="1">
            <a:srgbClr val="414141"/>
          </a:effectRef>
          <a:fontRef idx="minor">
            <a:srgbClr val="41414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dirty="0">
                <a:solidFill>
                  <a:prstClr val="white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  <a:cs typeface="微软雅黑" panose="020B0503020204020204" charset="-122"/>
              </a:rPr>
              <a:t>站点互通</a:t>
            </a:r>
          </a:p>
        </p:txBody>
      </p:sp>
      <p:sp>
        <p:nvSpPr>
          <p:cNvPr id="57" name="进程 124"/>
          <p:cNvSpPr/>
          <p:nvPr/>
        </p:nvSpPr>
        <p:spPr>
          <a:xfrm>
            <a:off x="5457962" y="2768802"/>
            <a:ext cx="1571141" cy="353549"/>
          </a:xfrm>
          <a:prstGeom prst="flowChartProcess">
            <a:avLst/>
          </a:prstGeom>
        </p:spPr>
        <p:style>
          <a:lnRef idx="1">
            <a:srgbClr val="414141"/>
          </a:lnRef>
          <a:fillRef idx="2">
            <a:srgbClr val="414141"/>
          </a:fillRef>
          <a:effectRef idx="1">
            <a:srgbClr val="414141"/>
          </a:effectRef>
          <a:fontRef idx="minor">
            <a:srgbClr val="41414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dirty="0">
                <a:solidFill>
                  <a:prstClr val="white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  <a:cs typeface="微软雅黑" panose="020B0503020204020204" charset="-122"/>
              </a:rPr>
              <a:t>项目互通</a:t>
            </a:r>
          </a:p>
        </p:txBody>
      </p:sp>
      <p:sp>
        <p:nvSpPr>
          <p:cNvPr id="58" name="进程 125"/>
          <p:cNvSpPr/>
          <p:nvPr/>
        </p:nvSpPr>
        <p:spPr>
          <a:xfrm>
            <a:off x="5454335" y="2294964"/>
            <a:ext cx="1571141" cy="353549"/>
          </a:xfrm>
          <a:prstGeom prst="flowChartProcess">
            <a:avLst/>
          </a:prstGeom>
        </p:spPr>
        <p:style>
          <a:lnRef idx="1">
            <a:srgbClr val="414141"/>
          </a:lnRef>
          <a:fillRef idx="2">
            <a:srgbClr val="414141"/>
          </a:fillRef>
          <a:effectRef idx="1">
            <a:srgbClr val="414141"/>
          </a:effectRef>
          <a:fontRef idx="minor">
            <a:srgbClr val="41414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dirty="0">
                <a:solidFill>
                  <a:prstClr val="white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  <a:cs typeface="微软雅黑" panose="020B0503020204020204" charset="-122"/>
              </a:rPr>
              <a:t>算法组件互通</a:t>
            </a:r>
          </a:p>
        </p:txBody>
      </p:sp>
      <p:cxnSp>
        <p:nvCxnSpPr>
          <p:cNvPr id="59" name="直接箭头连接符 92"/>
          <p:cNvCxnSpPr>
            <a:stCxn id="60" idx="1"/>
            <a:endCxn id="57" idx="3"/>
          </p:cNvCxnSpPr>
          <p:nvPr/>
        </p:nvCxnSpPr>
        <p:spPr>
          <a:xfrm flipH="1" flipV="1">
            <a:off x="7029103" y="2945577"/>
            <a:ext cx="816279" cy="3657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rgbClr val="414141"/>
          </a:lnRef>
          <a:fillRef idx="2">
            <a:srgbClr val="414141"/>
          </a:fillRef>
          <a:effectRef idx="1">
            <a:srgbClr val="414141"/>
          </a:effectRef>
          <a:fontRef idx="minor">
            <a:srgbClr val="414141"/>
          </a:fontRef>
        </p:style>
      </p:cxnSp>
      <p:sp>
        <p:nvSpPr>
          <p:cNvPr id="60" name="进程 123"/>
          <p:cNvSpPr/>
          <p:nvPr/>
        </p:nvSpPr>
        <p:spPr>
          <a:xfrm>
            <a:off x="7845382" y="2772459"/>
            <a:ext cx="1299756" cy="353549"/>
          </a:xfrm>
          <a:prstGeom prst="flowChartProcess">
            <a:avLst/>
          </a:prstGeom>
        </p:spPr>
        <p:style>
          <a:lnRef idx="1">
            <a:srgbClr val="414141"/>
          </a:lnRef>
          <a:fillRef idx="2">
            <a:srgbClr val="414141"/>
          </a:fillRef>
          <a:effectRef idx="1">
            <a:srgbClr val="414141"/>
          </a:effectRef>
          <a:fontRef idx="minor">
            <a:srgbClr val="41414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dirty="0">
                <a:solidFill>
                  <a:prstClr val="white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  <a:cs typeface="微软雅黑" panose="020B0503020204020204" charset="-122"/>
              </a:rPr>
              <a:t>资源互通</a:t>
            </a:r>
            <a:endParaRPr kumimoji="1" lang="en-US" altLang="zh-CN" sz="1200" dirty="0">
              <a:solidFill>
                <a:prstClr val="white"/>
              </a:solidFill>
              <a:latin typeface="方正银联黑简体" panose="02000000000000000000" pitchFamily="2" charset="-122"/>
              <a:ea typeface="方正银联黑简体" panose="02000000000000000000" pitchFamily="2" charset="-122"/>
              <a:cs typeface="微软雅黑" panose="020B0503020204020204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dirty="0">
                <a:solidFill>
                  <a:prstClr val="white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  <a:cs typeface="微软雅黑" panose="020B0503020204020204" charset="-122"/>
              </a:rPr>
              <a:t>数据，模型</a:t>
            </a:r>
            <a:endParaRPr kumimoji="1" lang="en-US" altLang="zh-CN" sz="1200" dirty="0">
              <a:solidFill>
                <a:prstClr val="white"/>
              </a:solidFill>
              <a:latin typeface="方正银联黑简体" panose="02000000000000000000" pitchFamily="2" charset="-122"/>
              <a:ea typeface="方正银联黑简体" panose="02000000000000000000" pitchFamily="2" charset="-122"/>
              <a:cs typeface="微软雅黑" panose="020B0503020204020204" charset="-122"/>
            </a:endParaRPr>
          </a:p>
        </p:txBody>
      </p:sp>
      <p:sp>
        <p:nvSpPr>
          <p:cNvPr id="61" name="文本框 94"/>
          <p:cNvSpPr txBox="1"/>
          <p:nvPr/>
        </p:nvSpPr>
        <p:spPr>
          <a:xfrm>
            <a:off x="7074919" y="2679409"/>
            <a:ext cx="86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414141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</a:rPr>
              <a:t>数据策略</a:t>
            </a:r>
          </a:p>
        </p:txBody>
      </p:sp>
      <p:sp>
        <p:nvSpPr>
          <p:cNvPr id="62" name="文本框 95"/>
          <p:cNvSpPr txBox="1"/>
          <p:nvPr/>
        </p:nvSpPr>
        <p:spPr>
          <a:xfrm>
            <a:off x="4216197" y="4450373"/>
            <a:ext cx="1128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dirty="0">
                <a:solidFill>
                  <a:srgbClr val="414141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  <a:cs typeface="微软雅黑" panose="020B0503020204020204" charset="-122"/>
              </a:rPr>
              <a:t>加载算法插件</a:t>
            </a:r>
          </a:p>
        </p:txBody>
      </p:sp>
      <p:sp>
        <p:nvSpPr>
          <p:cNvPr id="63" name="下箭头 96"/>
          <p:cNvSpPr/>
          <p:nvPr/>
        </p:nvSpPr>
        <p:spPr>
          <a:xfrm>
            <a:off x="6910798" y="3595215"/>
            <a:ext cx="441795" cy="896157"/>
          </a:xfrm>
          <a:prstGeom prst="downArrow">
            <a:avLst/>
          </a:prstGeom>
        </p:spPr>
        <p:style>
          <a:lnRef idx="1">
            <a:srgbClr val="F5846C"/>
          </a:lnRef>
          <a:fillRef idx="2">
            <a:srgbClr val="F5846C"/>
          </a:fillRef>
          <a:effectRef idx="1">
            <a:srgbClr val="F5846C"/>
          </a:effectRef>
          <a:fontRef idx="minor">
            <a:srgbClr val="41414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414141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</a:rPr>
              <a:t>策略下发</a:t>
            </a:r>
          </a:p>
        </p:txBody>
      </p:sp>
      <p:sp>
        <p:nvSpPr>
          <p:cNvPr id="64" name="上弧形箭头 66"/>
          <p:cNvSpPr/>
          <p:nvPr/>
        </p:nvSpPr>
        <p:spPr>
          <a:xfrm rot="21364442">
            <a:off x="6944360" y="4443095"/>
            <a:ext cx="1524000" cy="453390"/>
          </a:xfrm>
          <a:prstGeom prst="curvedDownArrow">
            <a:avLst/>
          </a:prstGeom>
        </p:spPr>
        <p:style>
          <a:lnRef idx="2">
            <a:srgbClr val="E03A3E">
              <a:shade val="50000"/>
            </a:srgbClr>
          </a:lnRef>
          <a:fillRef idx="1">
            <a:srgbClr val="E03A3E"/>
          </a:fillRef>
          <a:effectRef idx="0">
            <a:srgbClr val="E03A3E"/>
          </a:effectRef>
          <a:fontRef idx="minor">
            <a:sysClr val="window" lastClr="CCE8C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4141"/>
              </a:solidFill>
              <a:latin typeface="方正银联黑简体" panose="02000000000000000000" pitchFamily="2" charset="-122"/>
              <a:ea typeface="方正银联黑简体" panose="02000000000000000000" pitchFamily="2" charset="-122"/>
            </a:endParaRPr>
          </a:p>
        </p:txBody>
      </p:sp>
      <p:sp>
        <p:nvSpPr>
          <p:cNvPr id="65" name="文本框 78"/>
          <p:cNvSpPr txBox="1"/>
          <p:nvPr/>
        </p:nvSpPr>
        <p:spPr>
          <a:xfrm>
            <a:off x="7265398" y="4132479"/>
            <a:ext cx="1459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solidFill>
                  <a:srgbClr val="414141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  <a:cs typeface="微软雅黑" panose="020B0503020204020204" charset="-122"/>
              </a:rPr>
              <a:t>互通程度逐步深化</a:t>
            </a:r>
          </a:p>
        </p:txBody>
      </p:sp>
      <p:sp>
        <p:nvSpPr>
          <p:cNvPr id="66" name="文本框 3"/>
          <p:cNvSpPr txBox="1"/>
          <p:nvPr/>
        </p:nvSpPr>
        <p:spPr>
          <a:xfrm>
            <a:off x="4150161" y="4977310"/>
            <a:ext cx="112815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dirty="0">
                <a:solidFill>
                  <a:srgbClr val="414141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  <a:cs typeface="微软雅黑" panose="020B0503020204020204" charset="-122"/>
              </a:rPr>
              <a:t>控制流</a:t>
            </a:r>
          </a:p>
        </p:txBody>
      </p:sp>
      <p:sp>
        <p:nvSpPr>
          <p:cNvPr id="67" name="圆角矩形 46"/>
          <p:cNvSpPr/>
          <p:nvPr/>
        </p:nvSpPr>
        <p:spPr>
          <a:xfrm>
            <a:off x="2456815" y="5914390"/>
            <a:ext cx="1457325" cy="253365"/>
          </a:xfrm>
          <a:prstGeom prst="roundRect">
            <a:avLst/>
          </a:prstGeom>
          <a:ln w="38100"/>
        </p:spPr>
        <p:style>
          <a:lnRef idx="2">
            <a:srgbClr val="008286"/>
          </a:lnRef>
          <a:fillRef idx="1">
            <a:sysClr val="window" lastClr="CCE8CF"/>
          </a:fillRef>
          <a:effectRef idx="0">
            <a:srgbClr val="008286"/>
          </a:effectRef>
          <a:fontRef idx="minor">
            <a:srgbClr val="41414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414141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</a:rPr>
              <a:t>通信模块</a:t>
            </a:r>
          </a:p>
        </p:txBody>
      </p:sp>
      <p:sp>
        <p:nvSpPr>
          <p:cNvPr id="68" name="圆角矩形 98"/>
          <p:cNvSpPr/>
          <p:nvPr/>
        </p:nvSpPr>
        <p:spPr>
          <a:xfrm>
            <a:off x="3554095" y="5876925"/>
            <a:ext cx="504190" cy="326390"/>
          </a:xfrm>
          <a:prstGeom prst="roundRect">
            <a:avLst/>
          </a:prstGeom>
          <a:ln w="38100"/>
        </p:spPr>
        <p:style>
          <a:lnRef idx="2">
            <a:srgbClr val="008286"/>
          </a:lnRef>
          <a:fillRef idx="1">
            <a:sysClr val="window" lastClr="CCE8CF"/>
          </a:fillRef>
          <a:effectRef idx="0">
            <a:srgbClr val="008286"/>
          </a:effectRef>
          <a:fontRef idx="minor">
            <a:srgbClr val="41414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000" dirty="0">
                <a:solidFill>
                  <a:srgbClr val="414141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  <a:sym typeface="方正银联黑简体" panose="02000000000000000000" pitchFamily="2" charset="-122"/>
              </a:rPr>
              <a:t>传输代理</a:t>
            </a:r>
          </a:p>
        </p:txBody>
      </p:sp>
      <p:sp>
        <p:nvSpPr>
          <p:cNvPr id="69" name="圆角矩形 46"/>
          <p:cNvSpPr/>
          <p:nvPr/>
        </p:nvSpPr>
        <p:spPr>
          <a:xfrm>
            <a:off x="1487805" y="4986020"/>
            <a:ext cx="729615" cy="273685"/>
          </a:xfrm>
          <a:prstGeom prst="roundRect">
            <a:avLst/>
          </a:prstGeom>
          <a:ln w="38100"/>
        </p:spPr>
        <p:style>
          <a:lnRef idx="2">
            <a:srgbClr val="008286"/>
          </a:lnRef>
          <a:fillRef idx="1">
            <a:sysClr val="window" lastClr="CCE8CF"/>
          </a:fillRef>
          <a:effectRef idx="0">
            <a:srgbClr val="008286"/>
          </a:effectRef>
          <a:fontRef idx="minor">
            <a:srgbClr val="41414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414141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</a:rPr>
              <a:t>计算引擎</a:t>
            </a:r>
          </a:p>
        </p:txBody>
      </p:sp>
      <p:sp>
        <p:nvSpPr>
          <p:cNvPr id="70" name="圆角矩形 46"/>
          <p:cNvSpPr/>
          <p:nvPr/>
        </p:nvSpPr>
        <p:spPr>
          <a:xfrm>
            <a:off x="1483360" y="5301615"/>
            <a:ext cx="729615" cy="273685"/>
          </a:xfrm>
          <a:prstGeom prst="roundRect">
            <a:avLst/>
          </a:prstGeom>
          <a:ln w="38100"/>
        </p:spPr>
        <p:style>
          <a:lnRef idx="2">
            <a:srgbClr val="008286"/>
          </a:lnRef>
          <a:fillRef idx="1">
            <a:sysClr val="window" lastClr="CCE8CF"/>
          </a:fillRef>
          <a:effectRef idx="0">
            <a:srgbClr val="008286"/>
          </a:effectRef>
          <a:fontRef idx="minor">
            <a:srgbClr val="41414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414141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</a:rPr>
              <a:t>存储引擎</a:t>
            </a:r>
          </a:p>
        </p:txBody>
      </p:sp>
      <p:sp>
        <p:nvSpPr>
          <p:cNvPr id="71" name="圆角矩形 46"/>
          <p:cNvSpPr/>
          <p:nvPr/>
        </p:nvSpPr>
        <p:spPr>
          <a:xfrm>
            <a:off x="1487805" y="5627370"/>
            <a:ext cx="729615" cy="273685"/>
          </a:xfrm>
          <a:prstGeom prst="roundRect">
            <a:avLst/>
          </a:prstGeom>
          <a:ln w="38100"/>
        </p:spPr>
        <p:style>
          <a:lnRef idx="2">
            <a:srgbClr val="008286"/>
          </a:lnRef>
          <a:fillRef idx="1">
            <a:sysClr val="window" lastClr="CCE8CF"/>
          </a:fillRef>
          <a:effectRef idx="0">
            <a:srgbClr val="008286"/>
          </a:effectRef>
          <a:fontRef idx="minor">
            <a:srgbClr val="41414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414141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</a:rPr>
              <a:t>存证模块</a:t>
            </a:r>
          </a:p>
        </p:txBody>
      </p:sp>
      <p:sp>
        <p:nvSpPr>
          <p:cNvPr id="72" name="圆角矩形 46"/>
          <p:cNvSpPr/>
          <p:nvPr/>
        </p:nvSpPr>
        <p:spPr>
          <a:xfrm>
            <a:off x="3258820" y="5013325"/>
            <a:ext cx="732155" cy="353060"/>
          </a:xfrm>
          <a:prstGeom prst="roundRect">
            <a:avLst/>
          </a:prstGeom>
          <a:ln w="38100"/>
        </p:spPr>
        <p:style>
          <a:lnRef idx="2">
            <a:srgbClr val="008286"/>
          </a:lnRef>
          <a:fillRef idx="1">
            <a:sysClr val="window" lastClr="CCE8CF"/>
          </a:fillRef>
          <a:effectRef idx="0">
            <a:srgbClr val="008286"/>
          </a:effectRef>
          <a:fontRef idx="minor">
            <a:srgbClr val="41414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414141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</a:rPr>
              <a:t>流程调度</a:t>
            </a:r>
          </a:p>
        </p:txBody>
      </p:sp>
      <p:sp>
        <p:nvSpPr>
          <p:cNvPr id="73" name="圆角矩形 46"/>
          <p:cNvSpPr/>
          <p:nvPr/>
        </p:nvSpPr>
        <p:spPr>
          <a:xfrm>
            <a:off x="1487805" y="5949315"/>
            <a:ext cx="729615" cy="273685"/>
          </a:xfrm>
          <a:prstGeom prst="roundRect">
            <a:avLst/>
          </a:prstGeom>
          <a:ln w="38100"/>
        </p:spPr>
        <p:style>
          <a:lnRef idx="2">
            <a:srgbClr val="008286"/>
          </a:lnRef>
          <a:fillRef idx="1">
            <a:sysClr val="window" lastClr="CCE8CF"/>
          </a:fillRef>
          <a:effectRef idx="0">
            <a:srgbClr val="008286"/>
          </a:effectRef>
          <a:fontRef idx="minor">
            <a:srgbClr val="41414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414141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</a:rPr>
              <a:t>可信模块</a:t>
            </a:r>
          </a:p>
        </p:txBody>
      </p:sp>
      <p:sp>
        <p:nvSpPr>
          <p:cNvPr id="74" name="圆角矩形 46"/>
          <p:cNvSpPr/>
          <p:nvPr/>
        </p:nvSpPr>
        <p:spPr>
          <a:xfrm>
            <a:off x="3266440" y="5433695"/>
            <a:ext cx="724535" cy="292735"/>
          </a:xfrm>
          <a:prstGeom prst="roundRect">
            <a:avLst/>
          </a:prstGeom>
          <a:ln w="38100"/>
        </p:spPr>
        <p:style>
          <a:lnRef idx="2">
            <a:srgbClr val="008286"/>
          </a:lnRef>
          <a:fillRef idx="1">
            <a:sysClr val="window" lastClr="CCE8CF"/>
          </a:fillRef>
          <a:effectRef idx="0">
            <a:srgbClr val="008286"/>
          </a:effectRef>
          <a:fontRef idx="minor">
            <a:srgbClr val="41414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414141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</a:rPr>
              <a:t>算法加载</a:t>
            </a:r>
          </a:p>
        </p:txBody>
      </p:sp>
      <p:sp>
        <p:nvSpPr>
          <p:cNvPr id="75" name="下箭头 96"/>
          <p:cNvSpPr/>
          <p:nvPr/>
        </p:nvSpPr>
        <p:spPr>
          <a:xfrm>
            <a:off x="1934938" y="3615535"/>
            <a:ext cx="441795" cy="896157"/>
          </a:xfrm>
          <a:prstGeom prst="downArrow">
            <a:avLst/>
          </a:prstGeom>
        </p:spPr>
        <p:style>
          <a:lnRef idx="1">
            <a:srgbClr val="F5846C"/>
          </a:lnRef>
          <a:fillRef idx="2">
            <a:srgbClr val="F5846C"/>
          </a:fillRef>
          <a:effectRef idx="1">
            <a:srgbClr val="F5846C"/>
          </a:effectRef>
          <a:fontRef idx="minor">
            <a:srgbClr val="41414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414141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</a:rPr>
              <a:t>策略下发</a:t>
            </a:r>
          </a:p>
        </p:txBody>
      </p:sp>
      <p:sp>
        <p:nvSpPr>
          <p:cNvPr id="76" name="下箭头 199"/>
          <p:cNvSpPr/>
          <p:nvPr/>
        </p:nvSpPr>
        <p:spPr>
          <a:xfrm>
            <a:off x="3439907" y="3615497"/>
            <a:ext cx="441795" cy="908355"/>
          </a:xfrm>
          <a:prstGeom prst="downArrow">
            <a:avLst/>
          </a:prstGeom>
        </p:spPr>
        <p:style>
          <a:lnRef idx="1">
            <a:srgbClr val="F5846C"/>
          </a:lnRef>
          <a:fillRef idx="2">
            <a:srgbClr val="F5846C"/>
          </a:fillRef>
          <a:effectRef idx="1">
            <a:srgbClr val="F5846C"/>
          </a:effectRef>
          <a:fontRef idx="minor">
            <a:srgbClr val="41414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414141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</a:rPr>
              <a:t>任务配置</a:t>
            </a:r>
          </a:p>
        </p:txBody>
      </p:sp>
      <p:sp>
        <p:nvSpPr>
          <p:cNvPr id="77" name="下箭头 96"/>
          <p:cNvSpPr/>
          <p:nvPr/>
        </p:nvSpPr>
        <p:spPr>
          <a:xfrm>
            <a:off x="5619843" y="3609185"/>
            <a:ext cx="441795" cy="896157"/>
          </a:xfrm>
          <a:prstGeom prst="downArrow">
            <a:avLst/>
          </a:prstGeom>
        </p:spPr>
        <p:style>
          <a:lnRef idx="1">
            <a:srgbClr val="F5846C"/>
          </a:lnRef>
          <a:fillRef idx="2">
            <a:srgbClr val="F5846C"/>
          </a:fillRef>
          <a:effectRef idx="1">
            <a:srgbClr val="F5846C"/>
          </a:effectRef>
          <a:fontRef idx="minor">
            <a:srgbClr val="41414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414141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</a:rPr>
              <a:t>任务配置</a:t>
            </a:r>
          </a:p>
        </p:txBody>
      </p:sp>
      <p:grpSp>
        <p:nvGrpSpPr>
          <p:cNvPr id="78" name="Group 3"/>
          <p:cNvGrpSpPr/>
          <p:nvPr/>
        </p:nvGrpSpPr>
        <p:grpSpPr>
          <a:xfrm>
            <a:off x="10048875" y="4516755"/>
            <a:ext cx="2023110" cy="1725930"/>
            <a:chOff x="15825" y="7113"/>
            <a:chExt cx="3186" cy="2718"/>
          </a:xfrm>
        </p:grpSpPr>
        <p:sp>
          <p:nvSpPr>
            <p:cNvPr id="79" name="Rounded Rectangle 8"/>
            <p:cNvSpPr/>
            <p:nvPr/>
          </p:nvSpPr>
          <p:spPr>
            <a:xfrm>
              <a:off x="15825" y="8025"/>
              <a:ext cx="3187" cy="459"/>
            </a:xfrm>
            <a:prstGeom prst="roundRect">
              <a:avLst/>
            </a:prstGeom>
            <a:solidFill>
              <a:srgbClr val="FFFEA5"/>
            </a:solidFill>
          </p:spPr>
          <p:style>
            <a:lnRef idx="1">
              <a:srgbClr val="60C3AD"/>
            </a:lnRef>
            <a:fillRef idx="2">
              <a:srgbClr val="60C3AD"/>
            </a:fillRef>
            <a:effectRef idx="1">
              <a:srgbClr val="60C3AD"/>
            </a:effectRef>
            <a:fontRef idx="minor">
              <a:srgbClr val="41414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1000" b="1" dirty="0">
                  <a:solidFill>
                    <a:srgbClr val="414141"/>
                  </a:solidFill>
                  <a:latin typeface="方正银联黑简体" panose="02000000000000000000" pitchFamily="2" charset="-122"/>
                  <a:ea typeface="方正银联黑简体" panose="02000000000000000000" pitchFamily="2" charset="-122"/>
                  <a:sym typeface="方正银联黑简体" panose="02000000000000000000" pitchFamily="2" charset="-122"/>
                </a:rPr>
                <a:t>加乘比较，向量运算，衍生算子</a:t>
              </a:r>
            </a:p>
          </p:txBody>
        </p:sp>
        <p:sp>
          <p:nvSpPr>
            <p:cNvPr id="80" name="Rounded Rectangle 9"/>
            <p:cNvSpPr/>
            <p:nvPr/>
          </p:nvSpPr>
          <p:spPr>
            <a:xfrm>
              <a:off x="15825" y="9435"/>
              <a:ext cx="3187" cy="397"/>
            </a:xfrm>
            <a:prstGeom prst="roundRect">
              <a:avLst/>
            </a:prstGeom>
            <a:solidFill>
              <a:srgbClr val="FFFEA5"/>
            </a:solidFill>
          </p:spPr>
          <p:style>
            <a:lnRef idx="1">
              <a:srgbClr val="60C3AD"/>
            </a:lnRef>
            <a:fillRef idx="2">
              <a:srgbClr val="60C3AD"/>
            </a:fillRef>
            <a:effectRef idx="1">
              <a:srgbClr val="60C3AD"/>
            </a:effectRef>
            <a:fontRef idx="minor">
              <a:srgbClr val="41414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1000" b="1" dirty="0">
                  <a:solidFill>
                    <a:srgbClr val="414141"/>
                  </a:solidFill>
                  <a:latin typeface="方正银联黑简体" panose="02000000000000000000" pitchFamily="2" charset="-122"/>
                  <a:ea typeface="方正银联黑简体" panose="02000000000000000000" pitchFamily="2" charset="-122"/>
                  <a:sym typeface="方正银联黑简体" panose="02000000000000000000" pitchFamily="2" charset="-122"/>
                </a:rPr>
                <a:t>发送，接收，异步传输</a:t>
              </a:r>
            </a:p>
          </p:txBody>
        </p:sp>
        <p:sp>
          <p:nvSpPr>
            <p:cNvPr id="81" name="Rounded Rectangle 7"/>
            <p:cNvSpPr/>
            <p:nvPr/>
          </p:nvSpPr>
          <p:spPr>
            <a:xfrm>
              <a:off x="15837" y="8531"/>
              <a:ext cx="3175" cy="868"/>
            </a:xfrm>
            <a:prstGeom prst="roundRect">
              <a:avLst>
                <a:gd name="adj" fmla="val 9331"/>
              </a:avLst>
            </a:prstGeom>
          </p:spPr>
          <p:style>
            <a:lnRef idx="1">
              <a:srgbClr val="F5846C"/>
            </a:lnRef>
            <a:fillRef idx="2">
              <a:srgbClr val="F5846C"/>
            </a:fillRef>
            <a:effectRef idx="1">
              <a:srgbClr val="F5846C"/>
            </a:effectRef>
            <a:fontRef idx="minor">
              <a:srgbClr val="414141"/>
            </a:fontRef>
          </p:style>
          <p:txBody>
            <a:bodyPr rtlCol="0" anchor="ctr"/>
            <a:lstStyle/>
            <a:p>
              <a:pPr>
                <a:buNone/>
              </a:pPr>
              <a:r>
                <a:rPr lang="zh-CN" altLang="en-US" sz="1400">
                  <a:latin typeface="方正银联黑简体" panose="02000000000000000000" pitchFamily="2" charset="-122"/>
                  <a:ea typeface="方正银联黑简体" panose="02000000000000000000" pitchFamily="2" charset="-122"/>
                  <a:sym typeface="方正银联黑简体" panose="02000000000000000000" pitchFamily="2" charset="-122"/>
                </a:rPr>
                <a:t>同态加密，秘密分享，不经意传输，混淆电路</a:t>
              </a:r>
            </a:p>
          </p:txBody>
        </p:sp>
        <p:sp>
          <p:nvSpPr>
            <p:cNvPr id="82" name="Rounded Rectangle 10"/>
            <p:cNvSpPr/>
            <p:nvPr/>
          </p:nvSpPr>
          <p:spPr>
            <a:xfrm>
              <a:off x="15831" y="7113"/>
              <a:ext cx="3175" cy="868"/>
            </a:xfrm>
            <a:prstGeom prst="roundRect">
              <a:avLst/>
            </a:prstGeom>
          </p:spPr>
          <p:style>
            <a:lnRef idx="1">
              <a:srgbClr val="60C3AD"/>
            </a:lnRef>
            <a:fillRef idx="2">
              <a:srgbClr val="60C3AD"/>
            </a:fillRef>
            <a:effectRef idx="1">
              <a:srgbClr val="60C3AD"/>
            </a:effectRef>
            <a:fontRef idx="minor">
              <a:srgbClr val="414141"/>
            </a:fontRef>
          </p:style>
          <p:txBody>
            <a:bodyPr rtlCol="0" anchor="ctr"/>
            <a:lstStyle/>
            <a:p>
              <a:pPr>
                <a:buNone/>
              </a:pPr>
              <a:r>
                <a:rPr lang="zh-CN" altLang="en-US" sz="1400">
                  <a:latin typeface="方正银联黑简体" panose="02000000000000000000" pitchFamily="2" charset="-122"/>
                  <a:ea typeface="方正银联黑简体" panose="02000000000000000000" pitchFamily="2" charset="-122"/>
                  <a:cs typeface="方正银联黑简体" panose="02000000000000000000" pitchFamily="2" charset="-122"/>
                  <a:sym typeface="方正银联黑简体" panose="02000000000000000000" pitchFamily="2" charset="-122"/>
                </a:rPr>
                <a:t>隐私求交，联邦</a:t>
              </a:r>
              <a:r>
                <a:rPr lang="en-US" altLang="zh-CN" sz="1400">
                  <a:latin typeface="方正银联黑简体" panose="02000000000000000000" pitchFamily="2" charset="-122"/>
                  <a:ea typeface="方正银联黑简体" panose="02000000000000000000" pitchFamily="2" charset="-122"/>
                  <a:cs typeface="方正银联黑简体" panose="02000000000000000000" pitchFamily="2" charset="-122"/>
                  <a:sym typeface="方正银联黑简体" panose="02000000000000000000" pitchFamily="2" charset="-122"/>
                </a:rPr>
                <a:t>LR</a:t>
              </a:r>
              <a:r>
                <a:rPr lang="zh-CN" altLang="en-US" sz="1400">
                  <a:latin typeface="方正银联黑简体" panose="02000000000000000000" pitchFamily="2" charset="-122"/>
                  <a:ea typeface="方正银联黑简体" panose="02000000000000000000" pitchFamily="2" charset="-122"/>
                  <a:cs typeface="方正银联黑简体" panose="02000000000000000000" pitchFamily="2" charset="-122"/>
                  <a:sym typeface="方正银联黑简体" panose="02000000000000000000" pitchFamily="2" charset="-122"/>
                </a:rPr>
                <a:t>，联邦</a:t>
              </a:r>
              <a:r>
                <a:rPr lang="en-US" altLang="zh-CN" sz="1400">
                  <a:latin typeface="方正银联黑简体" panose="02000000000000000000" pitchFamily="2" charset="-122"/>
                  <a:ea typeface="方正银联黑简体" panose="02000000000000000000" pitchFamily="2" charset="-122"/>
                  <a:cs typeface="方正银联黑简体" panose="02000000000000000000" pitchFamily="2" charset="-122"/>
                  <a:sym typeface="方正银联黑简体" panose="02000000000000000000" pitchFamily="2" charset="-122"/>
                </a:rPr>
                <a:t>xGB</a:t>
              </a:r>
              <a:r>
                <a:rPr lang="zh-CN" altLang="en-US" sz="1400">
                  <a:latin typeface="方正银联黑简体" panose="02000000000000000000" pitchFamily="2" charset="-122"/>
                  <a:ea typeface="方正银联黑简体" panose="02000000000000000000" pitchFamily="2" charset="-122"/>
                  <a:cs typeface="方正银联黑简体" panose="02000000000000000000" pitchFamily="2" charset="-122"/>
                  <a:sym typeface="方正银联黑简体" panose="02000000000000000000" pitchFamily="2" charset="-122"/>
                </a:rPr>
                <a:t>，匿踪查询</a:t>
              </a:r>
              <a:r>
                <a:rPr lang="en-US" altLang="zh-CN" sz="1400">
                  <a:latin typeface="方正银联黑简体" panose="02000000000000000000" pitchFamily="2" charset="-122"/>
                  <a:ea typeface="方正银联黑简体" panose="02000000000000000000" pitchFamily="2" charset="-122"/>
                  <a:cs typeface="方正银联黑简体" panose="02000000000000000000" pitchFamily="2" charset="-122"/>
                  <a:sym typeface="方正银联黑简体" panose="02000000000000000000" pitchFamily="2" charset="-122"/>
                </a:rPr>
                <a:t>...</a:t>
              </a:r>
            </a:p>
          </p:txBody>
        </p:sp>
      </p:grpSp>
      <p:sp>
        <p:nvSpPr>
          <p:cNvPr id="83" name="文本框 3"/>
          <p:cNvSpPr txBox="1"/>
          <p:nvPr/>
        </p:nvSpPr>
        <p:spPr>
          <a:xfrm>
            <a:off x="8544361" y="6273980"/>
            <a:ext cx="112815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414141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  <a:cs typeface="微软雅黑" panose="020B0503020204020204" charset="-122"/>
              </a:rPr>
              <a:t>隐私计算算法插件</a:t>
            </a:r>
          </a:p>
        </p:txBody>
      </p:sp>
      <p:sp>
        <p:nvSpPr>
          <p:cNvPr id="84" name="圆角矩形 46"/>
          <p:cNvSpPr/>
          <p:nvPr/>
        </p:nvSpPr>
        <p:spPr>
          <a:xfrm>
            <a:off x="5700395" y="5914390"/>
            <a:ext cx="1457325" cy="253365"/>
          </a:xfrm>
          <a:prstGeom prst="roundRect">
            <a:avLst/>
          </a:prstGeom>
          <a:ln w="38100"/>
        </p:spPr>
        <p:style>
          <a:lnRef idx="2">
            <a:srgbClr val="008286"/>
          </a:lnRef>
          <a:fillRef idx="1">
            <a:sysClr val="window" lastClr="CCE8CF"/>
          </a:fillRef>
          <a:effectRef idx="0">
            <a:srgbClr val="008286"/>
          </a:effectRef>
          <a:fontRef idx="minor">
            <a:srgbClr val="41414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414141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</a:rPr>
              <a:t>通信模块</a:t>
            </a:r>
          </a:p>
        </p:txBody>
      </p:sp>
      <p:sp>
        <p:nvSpPr>
          <p:cNvPr id="85" name="圆角矩形 98"/>
          <p:cNvSpPr/>
          <p:nvPr/>
        </p:nvSpPr>
        <p:spPr>
          <a:xfrm>
            <a:off x="5304155" y="5876925"/>
            <a:ext cx="504190" cy="326390"/>
          </a:xfrm>
          <a:prstGeom prst="roundRect">
            <a:avLst/>
          </a:prstGeom>
          <a:ln w="38100"/>
        </p:spPr>
        <p:style>
          <a:lnRef idx="2">
            <a:srgbClr val="008286"/>
          </a:lnRef>
          <a:fillRef idx="1">
            <a:sysClr val="window" lastClr="CCE8CF"/>
          </a:fillRef>
          <a:effectRef idx="0">
            <a:srgbClr val="008286"/>
          </a:effectRef>
          <a:fontRef idx="minor">
            <a:srgbClr val="41414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000" dirty="0">
                <a:solidFill>
                  <a:srgbClr val="414141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  <a:sym typeface="方正银联黑简体" panose="02000000000000000000" pitchFamily="2" charset="-122"/>
              </a:rPr>
              <a:t>传输代理</a:t>
            </a:r>
          </a:p>
        </p:txBody>
      </p:sp>
      <p:sp>
        <p:nvSpPr>
          <p:cNvPr id="86" name="圆角矩形 46"/>
          <p:cNvSpPr/>
          <p:nvPr/>
        </p:nvSpPr>
        <p:spPr>
          <a:xfrm>
            <a:off x="5375910" y="5034280"/>
            <a:ext cx="732155" cy="353060"/>
          </a:xfrm>
          <a:prstGeom prst="roundRect">
            <a:avLst/>
          </a:prstGeom>
          <a:ln w="38100"/>
        </p:spPr>
        <p:style>
          <a:lnRef idx="2">
            <a:srgbClr val="008286"/>
          </a:lnRef>
          <a:fillRef idx="1">
            <a:sysClr val="window" lastClr="CCE8CF"/>
          </a:fillRef>
          <a:effectRef idx="0">
            <a:srgbClr val="008286"/>
          </a:effectRef>
          <a:fontRef idx="minor">
            <a:srgbClr val="41414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414141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</a:rPr>
              <a:t>流程调度</a:t>
            </a:r>
          </a:p>
        </p:txBody>
      </p:sp>
      <p:sp>
        <p:nvSpPr>
          <p:cNvPr id="87" name="圆角矩形 46"/>
          <p:cNvSpPr/>
          <p:nvPr/>
        </p:nvSpPr>
        <p:spPr>
          <a:xfrm>
            <a:off x="5383530" y="5454650"/>
            <a:ext cx="724535" cy="292735"/>
          </a:xfrm>
          <a:prstGeom prst="roundRect">
            <a:avLst/>
          </a:prstGeom>
          <a:ln w="38100"/>
        </p:spPr>
        <p:style>
          <a:lnRef idx="2">
            <a:srgbClr val="008286"/>
          </a:lnRef>
          <a:fillRef idx="1">
            <a:sysClr val="window" lastClr="CCE8CF"/>
          </a:fillRef>
          <a:effectRef idx="0">
            <a:srgbClr val="008286"/>
          </a:effectRef>
          <a:fontRef idx="minor">
            <a:srgbClr val="41414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414141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</a:rPr>
              <a:t>算法加载</a:t>
            </a:r>
          </a:p>
        </p:txBody>
      </p:sp>
      <p:sp>
        <p:nvSpPr>
          <p:cNvPr id="88" name="圆角矩形 46"/>
          <p:cNvSpPr/>
          <p:nvPr/>
        </p:nvSpPr>
        <p:spPr>
          <a:xfrm>
            <a:off x="7216775" y="4986020"/>
            <a:ext cx="729615" cy="273685"/>
          </a:xfrm>
          <a:prstGeom prst="roundRect">
            <a:avLst/>
          </a:prstGeom>
          <a:ln w="38100"/>
        </p:spPr>
        <p:style>
          <a:lnRef idx="2">
            <a:srgbClr val="008286"/>
          </a:lnRef>
          <a:fillRef idx="1">
            <a:sysClr val="window" lastClr="CCE8CF"/>
          </a:fillRef>
          <a:effectRef idx="0">
            <a:srgbClr val="008286"/>
          </a:effectRef>
          <a:fontRef idx="minor">
            <a:srgbClr val="41414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414141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</a:rPr>
              <a:t>计算引擎</a:t>
            </a:r>
          </a:p>
        </p:txBody>
      </p:sp>
      <p:sp>
        <p:nvSpPr>
          <p:cNvPr id="89" name="圆角矩形 46"/>
          <p:cNvSpPr/>
          <p:nvPr/>
        </p:nvSpPr>
        <p:spPr>
          <a:xfrm>
            <a:off x="7212330" y="5301615"/>
            <a:ext cx="729615" cy="273685"/>
          </a:xfrm>
          <a:prstGeom prst="roundRect">
            <a:avLst/>
          </a:prstGeom>
          <a:ln w="38100"/>
        </p:spPr>
        <p:style>
          <a:lnRef idx="2">
            <a:srgbClr val="008286"/>
          </a:lnRef>
          <a:fillRef idx="1">
            <a:sysClr val="window" lastClr="CCE8CF"/>
          </a:fillRef>
          <a:effectRef idx="0">
            <a:srgbClr val="008286"/>
          </a:effectRef>
          <a:fontRef idx="minor">
            <a:srgbClr val="41414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414141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</a:rPr>
              <a:t>存储引擎</a:t>
            </a:r>
          </a:p>
        </p:txBody>
      </p:sp>
      <p:sp>
        <p:nvSpPr>
          <p:cNvPr id="90" name="圆角矩形 46"/>
          <p:cNvSpPr/>
          <p:nvPr/>
        </p:nvSpPr>
        <p:spPr>
          <a:xfrm>
            <a:off x="7216775" y="5627370"/>
            <a:ext cx="729615" cy="273685"/>
          </a:xfrm>
          <a:prstGeom prst="roundRect">
            <a:avLst/>
          </a:prstGeom>
          <a:ln w="38100"/>
        </p:spPr>
        <p:style>
          <a:lnRef idx="2">
            <a:srgbClr val="008286"/>
          </a:lnRef>
          <a:fillRef idx="1">
            <a:sysClr val="window" lastClr="CCE8CF"/>
          </a:fillRef>
          <a:effectRef idx="0">
            <a:srgbClr val="008286"/>
          </a:effectRef>
          <a:fontRef idx="minor">
            <a:srgbClr val="41414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414141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</a:rPr>
              <a:t>存证模块</a:t>
            </a:r>
          </a:p>
        </p:txBody>
      </p:sp>
      <p:sp>
        <p:nvSpPr>
          <p:cNvPr id="91" name="圆角矩形 46"/>
          <p:cNvSpPr/>
          <p:nvPr/>
        </p:nvSpPr>
        <p:spPr>
          <a:xfrm>
            <a:off x="7216775" y="5949315"/>
            <a:ext cx="729615" cy="273685"/>
          </a:xfrm>
          <a:prstGeom prst="roundRect">
            <a:avLst/>
          </a:prstGeom>
          <a:ln w="38100"/>
        </p:spPr>
        <p:style>
          <a:lnRef idx="2">
            <a:srgbClr val="008286"/>
          </a:lnRef>
          <a:fillRef idx="1">
            <a:sysClr val="window" lastClr="CCE8CF"/>
          </a:fillRef>
          <a:effectRef idx="0">
            <a:srgbClr val="008286"/>
          </a:effectRef>
          <a:fontRef idx="minor">
            <a:srgbClr val="41414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414141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</a:rPr>
              <a:t>可信模块</a:t>
            </a:r>
          </a:p>
        </p:txBody>
      </p:sp>
      <p:grpSp>
        <p:nvGrpSpPr>
          <p:cNvPr id="92" name="Group 33"/>
          <p:cNvGrpSpPr/>
          <p:nvPr/>
        </p:nvGrpSpPr>
        <p:grpSpPr>
          <a:xfrm>
            <a:off x="8400415" y="4505325"/>
            <a:ext cx="1366520" cy="1776730"/>
            <a:chOff x="13041" y="7204"/>
            <a:chExt cx="2480" cy="2460"/>
          </a:xfrm>
        </p:grpSpPr>
        <p:grpSp>
          <p:nvGrpSpPr>
            <p:cNvPr id="93" name="组合 131"/>
            <p:cNvGrpSpPr/>
            <p:nvPr/>
          </p:nvGrpSpPr>
          <p:grpSpPr>
            <a:xfrm>
              <a:off x="13041" y="7204"/>
              <a:ext cx="2480" cy="2460"/>
              <a:chOff x="1709753" y="5198852"/>
              <a:chExt cx="2224794" cy="1124488"/>
            </a:xfrm>
          </p:grpSpPr>
          <p:sp>
            <p:nvSpPr>
              <p:cNvPr id="94" name="圆角矩形 132"/>
              <p:cNvSpPr/>
              <p:nvPr/>
            </p:nvSpPr>
            <p:spPr>
              <a:xfrm>
                <a:off x="1841049" y="5255117"/>
                <a:ext cx="1961168" cy="349242"/>
              </a:xfrm>
              <a:prstGeom prst="roundRect">
                <a:avLst/>
              </a:prstGeom>
            </p:spPr>
            <p:style>
              <a:lnRef idx="1">
                <a:srgbClr val="60C3AD"/>
              </a:lnRef>
              <a:fillRef idx="2">
                <a:srgbClr val="60C3AD"/>
              </a:fillRef>
              <a:effectRef idx="1">
                <a:srgbClr val="60C3AD"/>
              </a:effectRef>
              <a:fontRef idx="minor">
                <a:srgbClr val="41414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rgbClr val="414141"/>
                    </a:solidFill>
                    <a:latin typeface="方正银联黑简体" panose="02000000000000000000" pitchFamily="2" charset="-122"/>
                    <a:ea typeface="方正银联黑简体" panose="02000000000000000000" pitchFamily="2" charset="-122"/>
                  </a:rPr>
                  <a:t>应用算法</a:t>
                </a:r>
              </a:p>
            </p:txBody>
          </p:sp>
          <p:sp>
            <p:nvSpPr>
              <p:cNvPr id="95" name="圆角矩形 133"/>
              <p:cNvSpPr/>
              <p:nvPr/>
            </p:nvSpPr>
            <p:spPr>
              <a:xfrm>
                <a:off x="1837947" y="5777975"/>
                <a:ext cx="1961168" cy="361299"/>
              </a:xfrm>
              <a:prstGeom prst="roundRect">
                <a:avLst/>
              </a:prstGeom>
            </p:spPr>
            <p:style>
              <a:lnRef idx="1">
                <a:srgbClr val="E03A3E"/>
              </a:lnRef>
              <a:fillRef idx="2">
                <a:srgbClr val="E03A3E"/>
              </a:fillRef>
              <a:effectRef idx="1">
                <a:srgbClr val="E03A3E"/>
              </a:effectRef>
              <a:fontRef idx="minor">
                <a:srgbClr val="41414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rgbClr val="414141"/>
                    </a:solidFill>
                    <a:latin typeface="方正银联黑简体" panose="02000000000000000000" pitchFamily="2" charset="-122"/>
                    <a:ea typeface="方正银联黑简体" panose="02000000000000000000" pitchFamily="2" charset="-122"/>
                  </a:rPr>
                  <a:t>安全算子</a:t>
                </a:r>
              </a:p>
            </p:txBody>
          </p:sp>
          <p:sp>
            <p:nvSpPr>
              <p:cNvPr id="96" name="圆角矩形 134"/>
              <p:cNvSpPr/>
              <p:nvPr/>
            </p:nvSpPr>
            <p:spPr>
              <a:xfrm>
                <a:off x="1841049" y="6150125"/>
                <a:ext cx="1961168" cy="139858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1">
                <a:srgbClr val="60C3AD"/>
              </a:lnRef>
              <a:fillRef idx="2">
                <a:srgbClr val="60C3AD"/>
              </a:fillRef>
              <a:effectRef idx="1">
                <a:srgbClr val="60C3AD"/>
              </a:effectRef>
              <a:fontRef idx="minor">
                <a:srgbClr val="41414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414141"/>
                    </a:solidFill>
                    <a:latin typeface="方正银联黑简体" panose="02000000000000000000" pitchFamily="2" charset="-122"/>
                    <a:ea typeface="方正银联黑简体" panose="02000000000000000000" pitchFamily="2" charset="-122"/>
                    <a:cs typeface="方正银联黑简体" panose="02000000000000000000" pitchFamily="2" charset="-122"/>
                  </a:rPr>
                  <a:t>传输</a:t>
                </a:r>
                <a:r>
                  <a:rPr lang="en-US" altLang="zh-CN" sz="1200" dirty="0">
                    <a:solidFill>
                      <a:srgbClr val="414141"/>
                    </a:solidFill>
                    <a:latin typeface="方正银联黑简体" panose="02000000000000000000" pitchFamily="2" charset="-122"/>
                    <a:ea typeface="方正银联黑简体" panose="02000000000000000000" pitchFamily="2" charset="-122"/>
                    <a:cs typeface="方正银联黑简体" panose="02000000000000000000" pitchFamily="2" charset="-122"/>
                  </a:rPr>
                  <a:t>API</a:t>
                </a:r>
                <a:endParaRPr lang="zh-CN" altLang="en-US" sz="1200" dirty="0">
                  <a:solidFill>
                    <a:srgbClr val="414141"/>
                  </a:solidFill>
                  <a:latin typeface="方正银联黑简体" panose="02000000000000000000" pitchFamily="2" charset="-122"/>
                  <a:ea typeface="方正银联黑简体" panose="02000000000000000000" pitchFamily="2" charset="-122"/>
                  <a:cs typeface="方正银联黑简体" panose="02000000000000000000" pitchFamily="2" charset="-122"/>
                </a:endParaRPr>
              </a:p>
            </p:txBody>
          </p:sp>
          <p:sp>
            <p:nvSpPr>
              <p:cNvPr id="97" name="圆角矩形 135"/>
              <p:cNvSpPr/>
              <p:nvPr/>
            </p:nvSpPr>
            <p:spPr>
              <a:xfrm>
                <a:off x="1709753" y="5198852"/>
                <a:ext cx="2224794" cy="1124488"/>
              </a:xfrm>
              <a:prstGeom prst="roundRect">
                <a:avLst>
                  <a:gd name="adj" fmla="val 5147"/>
                </a:avLst>
              </a:prstGeom>
              <a:noFill/>
            </p:spPr>
            <p:style>
              <a:lnRef idx="2">
                <a:srgbClr val="E03A3E">
                  <a:shade val="50000"/>
                </a:srgbClr>
              </a:lnRef>
              <a:fillRef idx="1">
                <a:srgbClr val="E03A3E"/>
              </a:fillRef>
              <a:effectRef idx="0">
                <a:srgbClr val="E03A3E"/>
              </a:effectRef>
              <a:fontRef idx="minor">
                <a:sysClr val="window" lastClr="CCE8CF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方正银联黑简体" panose="02000000000000000000" pitchFamily="2" charset="-122"/>
                  <a:ea typeface="方正银联黑简体" panose="02000000000000000000" pitchFamily="2" charset="-122"/>
                </a:endParaRPr>
              </a:p>
            </p:txBody>
          </p:sp>
        </p:grpSp>
        <p:sp>
          <p:nvSpPr>
            <p:cNvPr id="98" name="圆角矩形 134"/>
            <p:cNvSpPr/>
            <p:nvPr/>
          </p:nvSpPr>
          <p:spPr>
            <a:xfrm>
              <a:off x="13189" y="8138"/>
              <a:ext cx="2186" cy="295"/>
            </a:xfrm>
            <a:prstGeom prst="roundRect">
              <a:avLst/>
            </a:prstGeom>
            <a:solidFill>
              <a:srgbClr val="FFFF00"/>
            </a:solidFill>
          </p:spPr>
          <p:style>
            <a:lnRef idx="1">
              <a:srgbClr val="60C3AD"/>
            </a:lnRef>
            <a:fillRef idx="2">
              <a:srgbClr val="60C3AD"/>
            </a:fillRef>
            <a:effectRef idx="1">
              <a:srgbClr val="60C3AD"/>
            </a:effectRef>
            <a:fontRef idx="minor">
              <a:srgbClr val="41414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414141"/>
                  </a:solidFill>
                  <a:latin typeface="方正银联黑简体" panose="02000000000000000000" pitchFamily="2" charset="-122"/>
                  <a:ea typeface="方正银联黑简体" panose="02000000000000000000" pitchFamily="2" charset="-122"/>
                  <a:cs typeface="方正银联黑简体" panose="02000000000000000000" pitchFamily="2" charset="-122"/>
                </a:rPr>
                <a:t>安全</a:t>
              </a:r>
              <a:r>
                <a:rPr lang="en-US" altLang="zh-CN" sz="1200" dirty="0">
                  <a:solidFill>
                    <a:srgbClr val="414141"/>
                  </a:solidFill>
                  <a:latin typeface="方正银联黑简体" panose="02000000000000000000" pitchFamily="2" charset="-122"/>
                  <a:ea typeface="方正银联黑简体" panose="02000000000000000000" pitchFamily="2" charset="-122"/>
                  <a:cs typeface="方正银联黑简体" panose="02000000000000000000" pitchFamily="2" charset="-122"/>
                </a:rPr>
                <a:t>API</a:t>
              </a:r>
              <a:endParaRPr lang="zh-CN" altLang="en-US" sz="1200" dirty="0">
                <a:solidFill>
                  <a:srgbClr val="414141"/>
                </a:solidFill>
                <a:latin typeface="方正银联黑简体" panose="02000000000000000000" pitchFamily="2" charset="-122"/>
                <a:ea typeface="方正银联黑简体" panose="02000000000000000000" pitchFamily="2" charset="-122"/>
                <a:cs typeface="方正银联黑简体" panose="02000000000000000000" pitchFamily="2" charset="-122"/>
              </a:endParaRPr>
            </a:p>
          </p:txBody>
        </p:sp>
      </p:grpSp>
      <p:cxnSp>
        <p:nvCxnSpPr>
          <p:cNvPr id="99" name="Straight Arrow Connector 5"/>
          <p:cNvCxnSpPr/>
          <p:nvPr/>
        </p:nvCxnSpPr>
        <p:spPr>
          <a:xfrm>
            <a:off x="4252595" y="5262880"/>
            <a:ext cx="871220" cy="3175"/>
          </a:xfrm>
          <a:prstGeom prst="straightConnector1">
            <a:avLst/>
          </a:prstGeom>
          <a:ln w="19050">
            <a:solidFill>
              <a:srgbClr val="004B85"/>
            </a:solidFill>
            <a:prstDash val="sysDot"/>
            <a:headEnd type="arrow"/>
            <a:tailEnd type="arrow"/>
          </a:ln>
        </p:spPr>
        <p:style>
          <a:lnRef idx="1">
            <a:srgbClr val="E03A3E"/>
          </a:lnRef>
          <a:fillRef idx="0">
            <a:srgbClr val="E03A3E"/>
          </a:fillRef>
          <a:effectRef idx="0">
            <a:srgbClr val="E03A3E"/>
          </a:effectRef>
          <a:fontRef idx="minor">
            <a:srgbClr val="414141"/>
          </a:fontRef>
        </p:style>
      </p:cxnSp>
      <p:cxnSp>
        <p:nvCxnSpPr>
          <p:cNvPr id="100" name="直接连接符 208"/>
          <p:cNvCxnSpPr/>
          <p:nvPr/>
        </p:nvCxnSpPr>
        <p:spPr>
          <a:xfrm>
            <a:off x="15325" y="3932473"/>
            <a:ext cx="9217025" cy="1726"/>
          </a:xfrm>
          <a:prstGeom prst="line">
            <a:avLst/>
          </a:prstGeom>
          <a:ln w="38100">
            <a:prstDash val="dash"/>
          </a:ln>
        </p:spPr>
        <p:style>
          <a:lnRef idx="1">
            <a:srgbClr val="E03A3E"/>
          </a:lnRef>
          <a:fillRef idx="0">
            <a:srgbClr val="E03A3E"/>
          </a:fillRef>
          <a:effectRef idx="0">
            <a:srgbClr val="E03A3E"/>
          </a:effectRef>
          <a:fontRef idx="minor">
            <a:srgbClr val="41414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bldLvl="0" animBg="1"/>
      <p:bldP spid="65" grpId="0"/>
      <p:bldP spid="83" grpId="0"/>
      <p:bldP spid="8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1D111645-140B-E2C4-9457-E5CC955F3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039" y="-208598"/>
            <a:ext cx="10515600" cy="1325563"/>
          </a:xfrm>
        </p:spPr>
        <p:txBody>
          <a:bodyPr/>
          <a:lstStyle/>
          <a:p>
            <a:r>
              <a:rPr lang="zh-CN" altLang="en-US" dirty="0"/>
              <a:t>技术点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38200" y="63361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方正银联黑简体" panose="02000000000000000000" pitchFamily="2" charset="-122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EEDE4D-C237-4DCB-971B-7273E93752F0}" type="slidenum">
              <a:rPr lang="zh-CN" altLang="en-US" smtClean="0">
                <a:solidFill>
                  <a:srgbClr val="414141">
                    <a:tint val="75000"/>
                  </a:srgbClr>
                </a:solidFill>
              </a:rPr>
              <a:pPr/>
              <a:t>2</a:t>
            </a:fld>
            <a:endParaRPr lang="zh-CN" altLang="en-US">
              <a:solidFill>
                <a:srgbClr val="414141">
                  <a:tint val="75000"/>
                </a:srgbClr>
              </a:solidFill>
            </a:endParaRPr>
          </a:p>
        </p:txBody>
      </p:sp>
      <p:cxnSp>
        <p:nvCxnSpPr>
          <p:cNvPr id="142" name="直接连接符 208"/>
          <p:cNvCxnSpPr/>
          <p:nvPr/>
        </p:nvCxnSpPr>
        <p:spPr>
          <a:xfrm>
            <a:off x="154940" y="2497455"/>
            <a:ext cx="10693400" cy="3111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39"/>
          <p:cNvSpPr/>
          <p:nvPr/>
        </p:nvSpPr>
        <p:spPr>
          <a:xfrm>
            <a:off x="2604135" y="3692525"/>
            <a:ext cx="1484630" cy="1535430"/>
          </a:xfrm>
          <a:prstGeom prst="roundRect">
            <a:avLst>
              <a:gd name="adj" fmla="val 7428"/>
            </a:avLst>
          </a:prstGeom>
          <a:solidFill>
            <a:srgbClr val="FFFFFF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方正银联黑简体" panose="02000000000000000000" pitchFamily="2" charset="-122"/>
              <a:ea typeface="方正银联黑简体" panose="02000000000000000000" pitchFamily="2" charset="-122"/>
            </a:endParaRPr>
          </a:p>
        </p:txBody>
      </p:sp>
      <p:sp>
        <p:nvSpPr>
          <p:cNvPr id="53" name="椭圆 3"/>
          <p:cNvSpPr/>
          <p:nvPr/>
        </p:nvSpPr>
        <p:spPr>
          <a:xfrm>
            <a:off x="3170555" y="1172845"/>
            <a:ext cx="359410" cy="301625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方正银联黑简体" panose="02000000000000000000" pitchFamily="2" charset="-122"/>
              <a:ea typeface="方正银联黑简体" panose="02000000000000000000" pitchFamily="2" charset="-122"/>
            </a:endParaRPr>
          </a:p>
        </p:txBody>
      </p:sp>
      <p:sp>
        <p:nvSpPr>
          <p:cNvPr id="54" name="矩形 4"/>
          <p:cNvSpPr/>
          <p:nvPr/>
        </p:nvSpPr>
        <p:spPr>
          <a:xfrm>
            <a:off x="2853055" y="1716405"/>
            <a:ext cx="997585" cy="42799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方正银联黑简体" panose="02000000000000000000" pitchFamily="2" charset="-122"/>
                <a:ea typeface="方正银联黑简体" panose="02000000000000000000" pitchFamily="2" charset="-122"/>
              </a:rPr>
              <a:t>管理层</a:t>
            </a:r>
          </a:p>
        </p:txBody>
      </p:sp>
      <p:sp>
        <p:nvSpPr>
          <p:cNvPr id="55" name="矩形 6"/>
          <p:cNvSpPr/>
          <p:nvPr/>
        </p:nvSpPr>
        <p:spPr>
          <a:xfrm>
            <a:off x="2853055" y="3023870"/>
            <a:ext cx="997585" cy="42799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方正银联黑简体" panose="02000000000000000000" pitchFamily="2" charset="-122"/>
                <a:ea typeface="方正银联黑简体" panose="02000000000000000000" pitchFamily="2" charset="-122"/>
              </a:rPr>
              <a:t>调度层</a:t>
            </a:r>
          </a:p>
        </p:txBody>
      </p:sp>
      <p:sp>
        <p:nvSpPr>
          <p:cNvPr id="57" name="矩形 8"/>
          <p:cNvSpPr/>
          <p:nvPr/>
        </p:nvSpPr>
        <p:spPr>
          <a:xfrm>
            <a:off x="2851150" y="3824605"/>
            <a:ext cx="997585" cy="42799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方正银联黑简体" panose="02000000000000000000" pitchFamily="2" charset="-122"/>
                <a:ea typeface="方正银联黑简体" panose="02000000000000000000" pitchFamily="2" charset="-122"/>
              </a:rPr>
              <a:t>应用算法层</a:t>
            </a:r>
          </a:p>
        </p:txBody>
      </p:sp>
      <p:sp>
        <p:nvSpPr>
          <p:cNvPr id="60" name="矩形 10"/>
          <p:cNvSpPr/>
          <p:nvPr/>
        </p:nvSpPr>
        <p:spPr>
          <a:xfrm>
            <a:off x="2851150" y="4725670"/>
            <a:ext cx="997585" cy="42799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方正银联黑简体" panose="02000000000000000000" pitchFamily="2" charset="-122"/>
                <a:ea typeface="方正银联黑简体" panose="02000000000000000000" pitchFamily="2" charset="-122"/>
              </a:rPr>
              <a:t>安全算子层</a:t>
            </a:r>
          </a:p>
        </p:txBody>
      </p:sp>
      <p:cxnSp>
        <p:nvCxnSpPr>
          <p:cNvPr id="62" name="直接箭头连接符 20"/>
          <p:cNvCxnSpPr>
            <a:stCxn id="53" idx="4"/>
            <a:endCxn id="54" idx="0"/>
          </p:cNvCxnSpPr>
          <p:nvPr/>
        </p:nvCxnSpPr>
        <p:spPr>
          <a:xfrm>
            <a:off x="3350260" y="1474470"/>
            <a:ext cx="1905" cy="241935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23"/>
          <p:cNvCxnSpPr>
            <a:stCxn id="54" idx="2"/>
            <a:endCxn id="55" idx="0"/>
          </p:cNvCxnSpPr>
          <p:nvPr/>
        </p:nvCxnSpPr>
        <p:spPr>
          <a:xfrm>
            <a:off x="3352165" y="2144395"/>
            <a:ext cx="0" cy="8794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25"/>
          <p:cNvCxnSpPr>
            <a:stCxn id="55" idx="2"/>
            <a:endCxn id="57" idx="0"/>
          </p:cNvCxnSpPr>
          <p:nvPr/>
        </p:nvCxnSpPr>
        <p:spPr>
          <a:xfrm flipH="1">
            <a:off x="3350260" y="3451860"/>
            <a:ext cx="1905" cy="372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27"/>
          <p:cNvCxnSpPr>
            <a:stCxn id="57" idx="2"/>
            <a:endCxn id="60" idx="0"/>
          </p:cNvCxnSpPr>
          <p:nvPr/>
        </p:nvCxnSpPr>
        <p:spPr>
          <a:xfrm>
            <a:off x="3350895" y="4252595"/>
            <a:ext cx="0" cy="4730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圆柱形 9"/>
          <p:cNvSpPr/>
          <p:nvPr/>
        </p:nvSpPr>
        <p:spPr>
          <a:xfrm>
            <a:off x="3208655" y="4335145"/>
            <a:ext cx="282575" cy="248285"/>
          </a:xfrm>
          <a:prstGeom prst="can">
            <a:avLst/>
          </a:prstGeom>
          <a:gradFill>
            <a:gsLst>
              <a:gs pos="0">
                <a:srgbClr val="FFFF00"/>
              </a:gs>
              <a:gs pos="50000">
                <a:srgbClr val="FFFF00"/>
              </a:gs>
              <a:gs pos="100000">
                <a:srgbClr val="FFFF00"/>
              </a:gs>
            </a:gsLst>
          </a:gradFill>
          <a:ln>
            <a:solidFill>
              <a:srgbClr val="FF99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方正银联黑简体" panose="02000000000000000000" pitchFamily="2" charset="-122"/>
              <a:ea typeface="方正银联黑简体" panose="02000000000000000000" pitchFamily="2" charset="-122"/>
            </a:endParaRPr>
          </a:p>
        </p:txBody>
      </p:sp>
      <p:sp>
        <p:nvSpPr>
          <p:cNvPr id="69" name="圆角矩形 53"/>
          <p:cNvSpPr/>
          <p:nvPr/>
        </p:nvSpPr>
        <p:spPr>
          <a:xfrm>
            <a:off x="8087360" y="3693795"/>
            <a:ext cx="1484630" cy="1534160"/>
          </a:xfrm>
          <a:prstGeom prst="roundRect">
            <a:avLst>
              <a:gd name="adj" fmla="val 7428"/>
            </a:avLst>
          </a:prstGeom>
          <a:solidFill>
            <a:srgbClr val="FFFFFF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方正银联黑简体" panose="02000000000000000000" pitchFamily="2" charset="-122"/>
              <a:ea typeface="方正银联黑简体" panose="02000000000000000000" pitchFamily="2" charset="-122"/>
            </a:endParaRPr>
          </a:p>
        </p:txBody>
      </p:sp>
      <p:sp>
        <p:nvSpPr>
          <p:cNvPr id="70" name="椭圆 55"/>
          <p:cNvSpPr/>
          <p:nvPr/>
        </p:nvSpPr>
        <p:spPr>
          <a:xfrm>
            <a:off x="8653145" y="1172845"/>
            <a:ext cx="359410" cy="301625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方正银联黑简体" panose="02000000000000000000" pitchFamily="2" charset="-122"/>
              <a:ea typeface="方正银联黑简体" panose="02000000000000000000" pitchFamily="2" charset="-122"/>
            </a:endParaRPr>
          </a:p>
        </p:txBody>
      </p:sp>
      <p:sp>
        <p:nvSpPr>
          <p:cNvPr id="71" name="矩形 56"/>
          <p:cNvSpPr/>
          <p:nvPr/>
        </p:nvSpPr>
        <p:spPr>
          <a:xfrm>
            <a:off x="8336280" y="1716405"/>
            <a:ext cx="997585" cy="42799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方正银联黑简体" panose="02000000000000000000" pitchFamily="2" charset="-122"/>
                <a:ea typeface="方正银联黑简体" panose="02000000000000000000" pitchFamily="2" charset="-122"/>
              </a:rPr>
              <a:t>管理层</a:t>
            </a:r>
          </a:p>
        </p:txBody>
      </p:sp>
      <p:sp>
        <p:nvSpPr>
          <p:cNvPr id="72" name="矩形 57"/>
          <p:cNvSpPr/>
          <p:nvPr/>
        </p:nvSpPr>
        <p:spPr>
          <a:xfrm>
            <a:off x="8336280" y="3023870"/>
            <a:ext cx="997585" cy="42799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方正银联黑简体" panose="02000000000000000000" pitchFamily="2" charset="-122"/>
                <a:ea typeface="方正银联黑简体" panose="02000000000000000000" pitchFamily="2" charset="-122"/>
              </a:rPr>
              <a:t>调度层</a:t>
            </a:r>
          </a:p>
        </p:txBody>
      </p:sp>
      <p:sp>
        <p:nvSpPr>
          <p:cNvPr id="73" name="矩形 58"/>
          <p:cNvSpPr/>
          <p:nvPr/>
        </p:nvSpPr>
        <p:spPr>
          <a:xfrm>
            <a:off x="8334375" y="3824605"/>
            <a:ext cx="997585" cy="42799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方正银联黑简体" panose="02000000000000000000" pitchFamily="2" charset="-122"/>
                <a:ea typeface="方正银联黑简体" panose="02000000000000000000" pitchFamily="2" charset="-122"/>
              </a:rPr>
              <a:t>应用算法层</a:t>
            </a:r>
          </a:p>
        </p:txBody>
      </p:sp>
      <p:sp>
        <p:nvSpPr>
          <p:cNvPr id="74" name="矩形 59"/>
          <p:cNvSpPr/>
          <p:nvPr/>
        </p:nvSpPr>
        <p:spPr>
          <a:xfrm>
            <a:off x="8334375" y="4725670"/>
            <a:ext cx="997585" cy="42799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方正银联黑简体" panose="02000000000000000000" pitchFamily="2" charset="-122"/>
                <a:ea typeface="方正银联黑简体" panose="02000000000000000000" pitchFamily="2" charset="-122"/>
                <a:cs typeface="方正银联黑简体" panose="02000000000000000000" pitchFamily="2" charset="-122"/>
              </a:rPr>
              <a:t>安全算子层</a:t>
            </a:r>
          </a:p>
        </p:txBody>
      </p:sp>
      <p:cxnSp>
        <p:nvCxnSpPr>
          <p:cNvPr id="75" name="直接箭头连接符 60"/>
          <p:cNvCxnSpPr>
            <a:stCxn id="70" idx="4"/>
            <a:endCxn id="71" idx="0"/>
          </p:cNvCxnSpPr>
          <p:nvPr/>
        </p:nvCxnSpPr>
        <p:spPr>
          <a:xfrm>
            <a:off x="8832850" y="1474470"/>
            <a:ext cx="2540" cy="241935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76" name="直接箭头连接符 61"/>
          <p:cNvCxnSpPr>
            <a:stCxn id="71" idx="2"/>
            <a:endCxn id="72" idx="0"/>
          </p:cNvCxnSpPr>
          <p:nvPr/>
        </p:nvCxnSpPr>
        <p:spPr>
          <a:xfrm>
            <a:off x="8835390" y="2144395"/>
            <a:ext cx="0" cy="8794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63"/>
          <p:cNvCxnSpPr>
            <a:stCxn id="72" idx="2"/>
            <a:endCxn id="73" idx="0"/>
          </p:cNvCxnSpPr>
          <p:nvPr/>
        </p:nvCxnSpPr>
        <p:spPr>
          <a:xfrm flipH="1">
            <a:off x="8833485" y="3451860"/>
            <a:ext cx="1905" cy="372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65"/>
          <p:cNvCxnSpPr>
            <a:stCxn id="73" idx="2"/>
            <a:endCxn id="74" idx="0"/>
          </p:cNvCxnSpPr>
          <p:nvPr/>
        </p:nvCxnSpPr>
        <p:spPr>
          <a:xfrm>
            <a:off x="8833485" y="4252595"/>
            <a:ext cx="0" cy="4730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圆柱形 66"/>
          <p:cNvSpPr/>
          <p:nvPr/>
        </p:nvSpPr>
        <p:spPr>
          <a:xfrm>
            <a:off x="8691880" y="4335145"/>
            <a:ext cx="282575" cy="248285"/>
          </a:xfrm>
          <a:prstGeom prst="can">
            <a:avLst/>
          </a:prstGeom>
          <a:gradFill>
            <a:gsLst>
              <a:gs pos="0">
                <a:srgbClr val="FFFF00"/>
              </a:gs>
              <a:gs pos="50000">
                <a:srgbClr val="FFFF00"/>
              </a:gs>
              <a:gs pos="100000">
                <a:srgbClr val="FFFF00"/>
              </a:gs>
            </a:gsLst>
          </a:gradFill>
          <a:ln>
            <a:solidFill>
              <a:srgbClr val="FF99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方正银联黑简体" panose="02000000000000000000" pitchFamily="2" charset="-122"/>
              <a:ea typeface="方正银联黑简体" panose="02000000000000000000" pitchFamily="2" charset="-122"/>
            </a:endParaRPr>
          </a:p>
        </p:txBody>
      </p:sp>
      <p:cxnSp>
        <p:nvCxnSpPr>
          <p:cNvPr id="80" name="直接箭头连接符 68"/>
          <p:cNvCxnSpPr>
            <a:stCxn id="54" idx="3"/>
            <a:endCxn id="71" idx="1"/>
          </p:cNvCxnSpPr>
          <p:nvPr/>
        </p:nvCxnSpPr>
        <p:spPr>
          <a:xfrm>
            <a:off x="3850640" y="1930400"/>
            <a:ext cx="4485640" cy="0"/>
          </a:xfrm>
          <a:prstGeom prst="straightConnector1">
            <a:avLst/>
          </a:prstGeom>
          <a:ln w="12700">
            <a:prstDash val="solid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70"/>
          <p:cNvCxnSpPr>
            <a:stCxn id="55" idx="3"/>
            <a:endCxn id="72" idx="1"/>
          </p:cNvCxnSpPr>
          <p:nvPr/>
        </p:nvCxnSpPr>
        <p:spPr>
          <a:xfrm>
            <a:off x="3850640" y="3237865"/>
            <a:ext cx="4485640" cy="0"/>
          </a:xfrm>
          <a:prstGeom prst="straightConnector1">
            <a:avLst/>
          </a:prstGeom>
          <a:ln w="12700">
            <a:prstDash val="solid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72"/>
          <p:cNvCxnSpPr>
            <a:stCxn id="57" idx="3"/>
            <a:endCxn id="73" idx="1"/>
          </p:cNvCxnSpPr>
          <p:nvPr/>
        </p:nvCxnSpPr>
        <p:spPr>
          <a:xfrm>
            <a:off x="3848735" y="4038600"/>
            <a:ext cx="4485640" cy="0"/>
          </a:xfrm>
          <a:prstGeom prst="straightConnector1">
            <a:avLst/>
          </a:prstGeom>
          <a:ln w="12700"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74"/>
          <p:cNvCxnSpPr>
            <a:stCxn id="60" idx="3"/>
            <a:endCxn id="74" idx="1"/>
          </p:cNvCxnSpPr>
          <p:nvPr/>
        </p:nvCxnSpPr>
        <p:spPr>
          <a:xfrm>
            <a:off x="3848735" y="4939665"/>
            <a:ext cx="4485640" cy="0"/>
          </a:xfrm>
          <a:prstGeom prst="straightConnector1">
            <a:avLst/>
          </a:prstGeom>
          <a:ln w="12700"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圆柱形 77"/>
          <p:cNvSpPr/>
          <p:nvPr/>
        </p:nvSpPr>
        <p:spPr>
          <a:xfrm rot="5400000">
            <a:off x="5828665" y="3684905"/>
            <a:ext cx="304165" cy="708660"/>
          </a:xfrm>
          <a:prstGeom prst="can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  <a:alpha val="65000"/>
                </a:schemeClr>
              </a:gs>
              <a:gs pos="50000">
                <a:schemeClr val="dk1">
                  <a:lumMod val="105000"/>
                  <a:satMod val="103000"/>
                  <a:tint val="73000"/>
                  <a:alpha val="51000"/>
                </a:schemeClr>
              </a:gs>
              <a:gs pos="100000">
                <a:schemeClr val="dk1">
                  <a:lumMod val="105000"/>
                  <a:satMod val="109000"/>
                  <a:tint val="81000"/>
                  <a:alpha val="44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方正银联黑简体" panose="02000000000000000000" pitchFamily="2" charset="-122"/>
              <a:ea typeface="方正银联黑简体" panose="02000000000000000000" pitchFamily="2" charset="-122"/>
            </a:endParaRPr>
          </a:p>
        </p:txBody>
      </p:sp>
      <p:sp>
        <p:nvSpPr>
          <p:cNvPr id="87" name="圆柱形 78"/>
          <p:cNvSpPr/>
          <p:nvPr/>
        </p:nvSpPr>
        <p:spPr>
          <a:xfrm rot="5400000">
            <a:off x="5828665" y="4561840"/>
            <a:ext cx="304165" cy="708660"/>
          </a:xfrm>
          <a:prstGeom prst="can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  <a:alpha val="65000"/>
                </a:schemeClr>
              </a:gs>
              <a:gs pos="50000">
                <a:schemeClr val="dk1">
                  <a:lumMod val="105000"/>
                  <a:satMod val="103000"/>
                  <a:tint val="73000"/>
                  <a:alpha val="51000"/>
                </a:schemeClr>
              </a:gs>
              <a:gs pos="100000">
                <a:schemeClr val="dk1">
                  <a:lumMod val="105000"/>
                  <a:satMod val="109000"/>
                  <a:tint val="81000"/>
                  <a:alpha val="44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方正银联黑简体" panose="02000000000000000000" pitchFamily="2" charset="-122"/>
              <a:ea typeface="方正银联黑简体" panose="02000000000000000000" pitchFamily="2" charset="-122"/>
            </a:endParaRPr>
          </a:p>
        </p:txBody>
      </p:sp>
      <p:sp>
        <p:nvSpPr>
          <p:cNvPr id="88" name="文本框 79"/>
          <p:cNvSpPr txBox="1"/>
          <p:nvPr/>
        </p:nvSpPr>
        <p:spPr>
          <a:xfrm>
            <a:off x="5450205" y="1304925"/>
            <a:ext cx="11709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方正银联黑简体" panose="02000000000000000000" pitchFamily="2" charset="-122"/>
                <a:ea typeface="方正银联黑简体" panose="02000000000000000000" pitchFamily="2" charset="-122"/>
              </a:rPr>
              <a:t>协作信息同步</a:t>
            </a:r>
          </a:p>
          <a:p>
            <a:r>
              <a:rPr lang="zh-CN" altLang="en-US" sz="1200" b="1" dirty="0">
                <a:latin typeface="方正银联黑简体" panose="02000000000000000000" pitchFamily="2" charset="-122"/>
                <a:ea typeface="方正银联黑简体" panose="02000000000000000000" pitchFamily="2" charset="-122"/>
              </a:rPr>
              <a:t>资源授权流程</a:t>
            </a:r>
          </a:p>
        </p:txBody>
      </p:sp>
      <p:sp>
        <p:nvSpPr>
          <p:cNvPr id="89" name="文本框 80"/>
          <p:cNvSpPr txBox="1"/>
          <p:nvPr/>
        </p:nvSpPr>
        <p:spPr>
          <a:xfrm>
            <a:off x="5576570" y="2818765"/>
            <a:ext cx="888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方正银联黑简体" panose="02000000000000000000" pitchFamily="2" charset="-122"/>
                <a:ea typeface="方正银联黑简体" panose="02000000000000000000" pitchFamily="2" charset="-122"/>
              </a:rPr>
              <a:t>流程协调</a:t>
            </a:r>
          </a:p>
        </p:txBody>
      </p:sp>
      <p:sp>
        <p:nvSpPr>
          <p:cNvPr id="90" name="文本框 81"/>
          <p:cNvSpPr txBox="1"/>
          <p:nvPr/>
        </p:nvSpPr>
        <p:spPr>
          <a:xfrm>
            <a:off x="5582920" y="3616960"/>
            <a:ext cx="888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方正银联黑简体" panose="02000000000000000000" pitchFamily="2" charset="-122"/>
                <a:ea typeface="方正银联黑简体" panose="02000000000000000000" pitchFamily="2" charset="-122"/>
              </a:rPr>
              <a:t>算法通信</a:t>
            </a:r>
          </a:p>
        </p:txBody>
      </p:sp>
      <p:sp>
        <p:nvSpPr>
          <p:cNvPr id="91" name="文本框 82"/>
          <p:cNvSpPr txBox="1"/>
          <p:nvPr/>
        </p:nvSpPr>
        <p:spPr>
          <a:xfrm>
            <a:off x="5576570" y="4509770"/>
            <a:ext cx="888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方正银联黑简体" panose="02000000000000000000" pitchFamily="2" charset="-122"/>
                <a:ea typeface="方正银联黑简体" panose="02000000000000000000" pitchFamily="2" charset="-122"/>
              </a:rPr>
              <a:t>算子通信</a:t>
            </a:r>
          </a:p>
        </p:txBody>
      </p:sp>
      <p:sp>
        <p:nvSpPr>
          <p:cNvPr id="92" name="矩形 10"/>
          <p:cNvSpPr/>
          <p:nvPr/>
        </p:nvSpPr>
        <p:spPr>
          <a:xfrm>
            <a:off x="2858770" y="5704840"/>
            <a:ext cx="997585" cy="42799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sz="1400" dirty="0">
                <a:latin typeface="方正银联黑简体" panose="02000000000000000000" pitchFamily="2" charset="-122"/>
                <a:ea typeface="方正银联黑简体" panose="02000000000000000000" pitchFamily="2" charset="-122"/>
              </a:rPr>
              <a:t>传输层</a:t>
            </a:r>
          </a:p>
        </p:txBody>
      </p:sp>
      <p:cxnSp>
        <p:nvCxnSpPr>
          <p:cNvPr id="93" name="直接箭头连接符 27"/>
          <p:cNvCxnSpPr>
            <a:stCxn id="60" idx="2"/>
            <a:endCxn id="92" idx="0"/>
          </p:cNvCxnSpPr>
          <p:nvPr/>
        </p:nvCxnSpPr>
        <p:spPr>
          <a:xfrm>
            <a:off x="3350260" y="5153660"/>
            <a:ext cx="6985" cy="5511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矩形 59"/>
          <p:cNvSpPr/>
          <p:nvPr/>
        </p:nvSpPr>
        <p:spPr>
          <a:xfrm>
            <a:off x="8341360" y="5704840"/>
            <a:ext cx="997585" cy="42799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sz="1400" dirty="0">
                <a:latin typeface="方正银联黑简体" panose="02000000000000000000" pitchFamily="2" charset="-122"/>
                <a:ea typeface="方正银联黑简体" panose="02000000000000000000" pitchFamily="2" charset="-122"/>
              </a:rPr>
              <a:t>传输层</a:t>
            </a:r>
          </a:p>
        </p:txBody>
      </p:sp>
      <p:cxnSp>
        <p:nvCxnSpPr>
          <p:cNvPr id="96" name="直接箭头连接符 65"/>
          <p:cNvCxnSpPr>
            <a:stCxn id="74" idx="2"/>
            <a:endCxn id="95" idx="0"/>
          </p:cNvCxnSpPr>
          <p:nvPr/>
        </p:nvCxnSpPr>
        <p:spPr>
          <a:xfrm>
            <a:off x="8833485" y="5153660"/>
            <a:ext cx="6985" cy="5511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圆柱形 66"/>
          <p:cNvSpPr/>
          <p:nvPr/>
        </p:nvSpPr>
        <p:spPr>
          <a:xfrm>
            <a:off x="8698865" y="5305425"/>
            <a:ext cx="282575" cy="257175"/>
          </a:xfrm>
          <a:prstGeom prst="can">
            <a:avLst/>
          </a:prstGeom>
          <a:gradFill>
            <a:gsLst>
              <a:gs pos="0">
                <a:srgbClr val="FFFF00"/>
              </a:gs>
              <a:gs pos="50000">
                <a:srgbClr val="FFFF00"/>
              </a:gs>
              <a:gs pos="100000">
                <a:srgbClr val="FFFF00"/>
              </a:gs>
            </a:gsLst>
          </a:gradFill>
          <a:ln>
            <a:solidFill>
              <a:srgbClr val="FF99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方正银联黑简体" panose="02000000000000000000" pitchFamily="2" charset="-122"/>
              <a:ea typeface="方正银联黑简体" panose="02000000000000000000" pitchFamily="2" charset="-122"/>
            </a:endParaRPr>
          </a:p>
        </p:txBody>
      </p:sp>
      <p:cxnSp>
        <p:nvCxnSpPr>
          <p:cNvPr id="98" name="直接箭头连接符 74"/>
          <p:cNvCxnSpPr>
            <a:stCxn id="92" idx="3"/>
            <a:endCxn id="95" idx="1"/>
          </p:cNvCxnSpPr>
          <p:nvPr/>
        </p:nvCxnSpPr>
        <p:spPr>
          <a:xfrm>
            <a:off x="3856355" y="5918835"/>
            <a:ext cx="4485005" cy="0"/>
          </a:xfrm>
          <a:prstGeom prst="straightConnector1">
            <a:avLst/>
          </a:prstGeom>
          <a:ln w="12700">
            <a:prstDash val="solid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圆柱形 78"/>
          <p:cNvSpPr/>
          <p:nvPr/>
        </p:nvSpPr>
        <p:spPr>
          <a:xfrm rot="5400000">
            <a:off x="5835650" y="5541010"/>
            <a:ext cx="304165" cy="708660"/>
          </a:xfrm>
          <a:prstGeom prst="can">
            <a:avLst/>
          </a:prstGeom>
          <a:gradFill>
            <a:gsLst>
              <a:gs pos="0">
                <a:srgbClr val="FFFF00"/>
              </a:gs>
              <a:gs pos="50000">
                <a:srgbClr val="FFFF00"/>
              </a:gs>
              <a:gs pos="100000">
                <a:srgbClr val="FFFF00"/>
              </a:gs>
            </a:gsLst>
          </a:gradFill>
          <a:ln>
            <a:solidFill>
              <a:srgbClr val="FF99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1400">
              <a:latin typeface="方正银联黑简体" panose="02000000000000000000" pitchFamily="2" charset="-122"/>
              <a:ea typeface="方正银联黑简体" panose="02000000000000000000" pitchFamily="2" charset="-122"/>
              <a:sym typeface="+mn-ea"/>
            </a:endParaRPr>
          </a:p>
        </p:txBody>
      </p:sp>
      <p:sp>
        <p:nvSpPr>
          <p:cNvPr id="100" name="文本框 82"/>
          <p:cNvSpPr txBox="1"/>
          <p:nvPr/>
        </p:nvSpPr>
        <p:spPr>
          <a:xfrm>
            <a:off x="5583555" y="5489575"/>
            <a:ext cx="888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方正银联黑简体" panose="02000000000000000000" pitchFamily="2" charset="-122"/>
                <a:ea typeface="方正银联黑简体" panose="02000000000000000000" pitchFamily="2" charset="-122"/>
                <a:sym typeface="+mn-ea"/>
              </a:rPr>
              <a:t>报文</a:t>
            </a:r>
            <a:r>
              <a:rPr lang="zh-CN" altLang="en-US" sz="1200" b="1" dirty="0">
                <a:latin typeface="方正银联黑简体" panose="02000000000000000000" pitchFamily="2" charset="-122"/>
                <a:ea typeface="方正银联黑简体" panose="02000000000000000000" pitchFamily="2" charset="-122"/>
              </a:rPr>
              <a:t>通信</a:t>
            </a:r>
          </a:p>
        </p:txBody>
      </p:sp>
      <p:sp>
        <p:nvSpPr>
          <p:cNvPr id="119" name="圆柱形 75"/>
          <p:cNvSpPr/>
          <p:nvPr/>
        </p:nvSpPr>
        <p:spPr>
          <a:xfrm rot="5400000">
            <a:off x="5855970" y="1572895"/>
            <a:ext cx="304165" cy="688340"/>
          </a:xfrm>
          <a:prstGeom prst="can">
            <a:avLst/>
          </a:prstGeom>
          <a:gradFill>
            <a:gsLst>
              <a:gs pos="0">
                <a:srgbClr val="FFFF00"/>
              </a:gs>
              <a:gs pos="50000">
                <a:srgbClr val="FFFF00"/>
              </a:gs>
              <a:gs pos="100000">
                <a:srgbClr val="FFFF00"/>
              </a:gs>
            </a:gsLst>
          </a:gradFill>
          <a:ln>
            <a:solidFill>
              <a:srgbClr val="FF99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方正银联黑简体" panose="02000000000000000000" pitchFamily="2" charset="-122"/>
              <a:ea typeface="方正银联黑简体" panose="02000000000000000000" pitchFamily="2" charset="-122"/>
            </a:endParaRPr>
          </a:p>
        </p:txBody>
      </p:sp>
      <p:sp>
        <p:nvSpPr>
          <p:cNvPr id="120" name="圆柱形 76"/>
          <p:cNvSpPr/>
          <p:nvPr/>
        </p:nvSpPr>
        <p:spPr>
          <a:xfrm rot="5400000">
            <a:off x="5845810" y="2856865"/>
            <a:ext cx="304165" cy="708660"/>
          </a:xfrm>
          <a:prstGeom prst="can">
            <a:avLst/>
          </a:prstGeom>
          <a:gradFill>
            <a:gsLst>
              <a:gs pos="0">
                <a:srgbClr val="FFFF00"/>
              </a:gs>
              <a:gs pos="50000">
                <a:srgbClr val="FFFF00"/>
              </a:gs>
              <a:gs pos="100000">
                <a:srgbClr val="FFFF00"/>
              </a:gs>
            </a:gsLst>
          </a:gradFill>
          <a:ln>
            <a:solidFill>
              <a:srgbClr val="FF99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方正银联黑简体" panose="02000000000000000000" pitchFamily="2" charset="-122"/>
              <a:ea typeface="方正银联黑简体" panose="02000000000000000000" pitchFamily="2" charset="-122"/>
            </a:endParaRPr>
          </a:p>
        </p:txBody>
      </p:sp>
      <p:sp>
        <p:nvSpPr>
          <p:cNvPr id="121" name="圆柱形 9"/>
          <p:cNvSpPr/>
          <p:nvPr/>
        </p:nvSpPr>
        <p:spPr>
          <a:xfrm>
            <a:off x="3205480" y="5305425"/>
            <a:ext cx="282575" cy="257175"/>
          </a:xfrm>
          <a:prstGeom prst="can">
            <a:avLst/>
          </a:prstGeom>
          <a:gradFill>
            <a:gsLst>
              <a:gs pos="0">
                <a:srgbClr val="FFFF00"/>
              </a:gs>
              <a:gs pos="50000">
                <a:srgbClr val="FFFF00"/>
              </a:gs>
              <a:gs pos="100000">
                <a:srgbClr val="FFFF00"/>
              </a:gs>
            </a:gsLst>
          </a:gradFill>
          <a:ln>
            <a:solidFill>
              <a:srgbClr val="FF99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方正银联黑简体" panose="02000000000000000000" pitchFamily="2" charset="-122"/>
              <a:ea typeface="方正银联黑简体" panose="02000000000000000000" pitchFamily="2" charset="-122"/>
            </a:endParaRPr>
          </a:p>
        </p:txBody>
      </p:sp>
      <p:sp>
        <p:nvSpPr>
          <p:cNvPr id="155" name="Rounded Rectangular Callout 154"/>
          <p:cNvSpPr/>
          <p:nvPr/>
        </p:nvSpPr>
        <p:spPr>
          <a:xfrm>
            <a:off x="5389880" y="5048885"/>
            <a:ext cx="1261110" cy="461010"/>
          </a:xfrm>
          <a:prstGeom prst="wedgeRoundRectCallout">
            <a:avLst>
              <a:gd name="adj1" fmla="val -196626"/>
              <a:gd name="adj2" fmla="val -159504"/>
              <a:gd name="adj3" fmla="val 16667"/>
            </a:avLst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ym typeface="+mn-ea"/>
              </a:rPr>
              <a:t>安全算子接口与服务化</a:t>
            </a:r>
            <a:endParaRPr lang="zh-CN" altLang="en-US" sz="1200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5095875" y="6157595"/>
            <a:ext cx="1659255" cy="275590"/>
            <a:chOff x="8025" y="10201"/>
            <a:chExt cx="2613" cy="434"/>
          </a:xfrm>
        </p:grpSpPr>
        <p:sp>
          <p:nvSpPr>
            <p:cNvPr id="156" name="Rounded Rectangular Callout 155"/>
            <p:cNvSpPr/>
            <p:nvPr/>
          </p:nvSpPr>
          <p:spPr>
            <a:xfrm>
              <a:off x="8025" y="10201"/>
              <a:ext cx="2402" cy="434"/>
            </a:xfrm>
            <a:prstGeom prst="wedgeRoundRectCallout">
              <a:avLst>
                <a:gd name="adj1" fmla="val -151582"/>
                <a:gd name="adj2" fmla="val -281566"/>
                <a:gd name="adj3" fmla="val 16667"/>
              </a:avLst>
            </a:prstGeom>
            <a:noFill/>
            <a:ln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67" name="Rounded Rectangular Callout 166"/>
            <p:cNvSpPr/>
            <p:nvPr/>
          </p:nvSpPr>
          <p:spPr>
            <a:xfrm>
              <a:off x="8038" y="10201"/>
              <a:ext cx="2600" cy="434"/>
            </a:xfrm>
            <a:prstGeom prst="wedgeRoundRectCallout">
              <a:avLst>
                <a:gd name="adj1" fmla="val 10346"/>
                <a:gd name="adj2" fmla="val -92396"/>
                <a:gd name="adj3" fmla="val 16667"/>
              </a:avLst>
            </a:prstGeom>
            <a:solidFill>
              <a:srgbClr val="FFFFFF"/>
            </a:solidFill>
            <a:ln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ym typeface="+mn-ea"/>
                </a:rPr>
                <a:t>传输接口与报文</a:t>
              </a:r>
              <a:endParaRPr lang="zh-CN" altLang="en-US" sz="1200" dirty="0"/>
            </a:p>
          </p:txBody>
        </p:sp>
      </p:grpSp>
      <p:sp>
        <p:nvSpPr>
          <p:cNvPr id="168" name="Rounded Rectangular Callout 167"/>
          <p:cNvSpPr/>
          <p:nvPr/>
        </p:nvSpPr>
        <p:spPr>
          <a:xfrm>
            <a:off x="5555615" y="2209800"/>
            <a:ext cx="1054100" cy="482600"/>
          </a:xfrm>
          <a:prstGeom prst="wedgeRoundRectCallout">
            <a:avLst>
              <a:gd name="adj1" fmla="val -18313"/>
              <a:gd name="adj2" fmla="val -67368"/>
              <a:gd name="adj3" fmla="val 16667"/>
            </a:avLst>
          </a:prstGeom>
          <a:solidFill>
            <a:srgbClr val="FFFF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管理面元素与接口</a:t>
            </a:r>
          </a:p>
        </p:txBody>
      </p:sp>
      <p:sp>
        <p:nvSpPr>
          <p:cNvPr id="177" name="文本框 72"/>
          <p:cNvSpPr txBox="1"/>
          <p:nvPr/>
        </p:nvSpPr>
        <p:spPr>
          <a:xfrm>
            <a:off x="734790" y="2575334"/>
            <a:ext cx="136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 </a:t>
            </a:r>
            <a:r>
              <a:rPr kumimoji="1"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数据平面</a:t>
            </a:r>
          </a:p>
        </p:txBody>
      </p:sp>
      <p:sp>
        <p:nvSpPr>
          <p:cNvPr id="178" name="文本框 196"/>
          <p:cNvSpPr txBox="1"/>
          <p:nvPr/>
        </p:nvSpPr>
        <p:spPr>
          <a:xfrm>
            <a:off x="651039" y="2083410"/>
            <a:ext cx="1580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 </a:t>
            </a:r>
            <a:r>
              <a:rPr kumimoji="1"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管理平面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5193665" y="3467735"/>
            <a:ext cx="1484630" cy="370205"/>
          </a:xfrm>
          <a:prstGeom prst="wedgeRoundRectCallout">
            <a:avLst>
              <a:gd name="adj1" fmla="val -6091"/>
              <a:gd name="adj2" fmla="val -71692"/>
              <a:gd name="adj3" fmla="val 16667"/>
            </a:avLst>
          </a:prstGeom>
          <a:solidFill>
            <a:srgbClr val="FFFF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流程调度接口与算法容器加载</a:t>
            </a:r>
          </a:p>
        </p:txBody>
      </p:sp>
      <p:sp>
        <p:nvSpPr>
          <p:cNvPr id="124" name="文本框 177"/>
          <p:cNvSpPr txBox="1"/>
          <p:nvPr/>
        </p:nvSpPr>
        <p:spPr>
          <a:xfrm>
            <a:off x="1363345" y="4252595"/>
            <a:ext cx="12407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sz="1400" b="1" kern="0" dirty="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charset="-122"/>
                <a:sym typeface="Calibri" panose="020F0502020204030204" charset="0"/>
              </a:rPr>
              <a:t>算法容器</a:t>
            </a:r>
          </a:p>
        </p:txBody>
      </p:sp>
      <p:sp>
        <p:nvSpPr>
          <p:cNvPr id="5" name="文本框 177"/>
          <p:cNvSpPr txBox="1"/>
          <p:nvPr/>
        </p:nvSpPr>
        <p:spPr>
          <a:xfrm>
            <a:off x="9552305" y="4252595"/>
            <a:ext cx="12407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sz="1400" b="1" kern="0" dirty="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charset="-122"/>
                <a:sym typeface="Calibri" panose="020F0502020204030204" charset="0"/>
              </a:rPr>
              <a:t>算法容器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ldLvl="0" animBg="1"/>
      <p:bldP spid="68" grpId="1" animBg="1"/>
      <p:bldP spid="79" grpId="0" bldLvl="0" animBg="1"/>
      <p:bldP spid="79" grpId="1" animBg="1"/>
      <p:bldP spid="86" grpId="0" bldLvl="0" animBg="1"/>
      <p:bldP spid="86" grpId="1" animBg="1"/>
      <p:bldP spid="87" grpId="0" bldLvl="0" animBg="1"/>
      <p:bldP spid="87" grpId="1" animBg="1"/>
      <p:bldP spid="97" grpId="0" bldLvl="0" animBg="1"/>
      <p:bldP spid="97" grpId="1" animBg="1"/>
      <p:bldP spid="99" grpId="0" bldLvl="0" animBg="1"/>
      <p:bldP spid="99" grpId="1" animBg="1"/>
      <p:bldP spid="119" grpId="0" bldLvl="0" animBg="1"/>
      <p:bldP spid="119" grpId="1" animBg="1"/>
      <p:bldP spid="120" grpId="0" bldLvl="0" animBg="1"/>
      <p:bldP spid="120" grpId="1" animBg="1"/>
      <p:bldP spid="121" grpId="0" bldLvl="0" animBg="1"/>
      <p:bldP spid="121" grpId="1" animBg="1"/>
      <p:bldP spid="155" grpId="0" bldLvl="0" animBg="1"/>
      <p:bldP spid="155" grpId="1" animBg="1"/>
      <p:bldP spid="168" grpId="0" bldLvl="0" animBg="1"/>
      <p:bldP spid="168" grpId="1" animBg="1"/>
      <p:bldP spid="4" grpId="0" bldLvl="0" animBg="1"/>
      <p:bldP spid="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3512" y="-93924"/>
            <a:ext cx="10515600" cy="1325563"/>
          </a:xfrm>
        </p:spPr>
        <p:txBody>
          <a:bodyPr/>
          <a:lstStyle/>
          <a:p>
            <a:r>
              <a:rPr lang="zh-CN" altLang="en-US" sz="3600" dirty="0"/>
              <a:t>互联互通统一框架</a:t>
            </a:r>
            <a:endParaRPr lang="zh-CN" altLang="en-US" dirty="0"/>
          </a:p>
        </p:txBody>
      </p:sp>
      <p:sp>
        <p:nvSpPr>
          <p:cNvPr id="109" name="灯片编号占位符 2"/>
          <p:cNvSpPr txBox="1"/>
          <p:nvPr/>
        </p:nvSpPr>
        <p:spPr>
          <a:xfrm>
            <a:off x="47329" y="6556263"/>
            <a:ext cx="56611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fld id="{39EEDE4D-C237-4DCB-971B-7273E93752F0}" type="slidenum">
              <a:rPr lang="zh-CN" altLang="en-US" sz="1400" smtClean="0">
                <a:solidFill>
                  <a:srgbClr val="414141">
                    <a:tint val="75000"/>
                  </a:srgbClr>
                </a:solidFill>
              </a:rPr>
              <a:t>3</a:t>
            </a:fld>
            <a:endParaRPr lang="zh-CN" altLang="en-US" sz="1400" dirty="0">
              <a:solidFill>
                <a:srgbClr val="414141">
                  <a:tint val="75000"/>
                </a:srgbClr>
              </a:solidFill>
            </a:endParaRPr>
          </a:p>
        </p:txBody>
      </p:sp>
      <p:grpSp>
        <p:nvGrpSpPr>
          <p:cNvPr id="244" name="组合 243">
            <a:extLst>
              <a:ext uri="{FF2B5EF4-FFF2-40B4-BE49-F238E27FC236}">
                <a16:creationId xmlns:a16="http://schemas.microsoft.com/office/drawing/2014/main" id="{99F0B374-3173-4B66-95AD-A029A7776ED2}"/>
              </a:ext>
            </a:extLst>
          </p:cNvPr>
          <p:cNvGrpSpPr/>
          <p:nvPr/>
        </p:nvGrpSpPr>
        <p:grpSpPr>
          <a:xfrm>
            <a:off x="371364" y="908720"/>
            <a:ext cx="11005094" cy="5758370"/>
            <a:chOff x="569759" y="1076550"/>
            <a:chExt cx="10684346" cy="5590540"/>
          </a:xfrm>
        </p:grpSpPr>
        <p:cxnSp>
          <p:nvCxnSpPr>
            <p:cNvPr id="245" name="直接连接符 208">
              <a:extLst>
                <a:ext uri="{FF2B5EF4-FFF2-40B4-BE49-F238E27FC236}">
                  <a16:creationId xmlns:a16="http://schemas.microsoft.com/office/drawing/2014/main" id="{604E272B-2515-4FE5-BAF5-EB83BB188A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883" y="2366943"/>
              <a:ext cx="10478162" cy="25326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Freeform 5">
              <a:extLst>
                <a:ext uri="{FF2B5EF4-FFF2-40B4-BE49-F238E27FC236}">
                  <a16:creationId xmlns:a16="http://schemas.microsoft.com/office/drawing/2014/main" id="{8629CA20-939D-49CD-98E8-131F1758C96B}"/>
                </a:ext>
              </a:extLst>
            </p:cNvPr>
            <p:cNvSpPr/>
            <p:nvPr/>
          </p:nvSpPr>
          <p:spPr>
            <a:xfrm>
              <a:off x="2062480" y="2741520"/>
              <a:ext cx="3808095" cy="3560445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11" h="6500">
                  <a:moveTo>
                    <a:pt x="0" y="0"/>
                  </a:moveTo>
                  <a:lnTo>
                    <a:pt x="1739" y="0"/>
                  </a:lnTo>
                  <a:lnTo>
                    <a:pt x="1739" y="4651"/>
                  </a:lnTo>
                  <a:lnTo>
                    <a:pt x="5298" y="4651"/>
                  </a:lnTo>
                  <a:lnTo>
                    <a:pt x="5298" y="0"/>
                  </a:lnTo>
                  <a:lnTo>
                    <a:pt x="6911" y="0"/>
                  </a:lnTo>
                  <a:lnTo>
                    <a:pt x="6911" y="6500"/>
                  </a:lnTo>
                  <a:lnTo>
                    <a:pt x="0" y="65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8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方正银联黑简体" panose="02000000000000000000" pitchFamily="2" charset="-122"/>
                <a:ea typeface="方正银联黑简体" panose="02000000000000000000" pitchFamily="2" charset="-122"/>
              </a:endParaRPr>
            </a:p>
          </p:txBody>
        </p:sp>
        <p:sp>
          <p:nvSpPr>
            <p:cNvPr id="247" name="Rounded Rectangle 6">
              <a:extLst>
                <a:ext uri="{FF2B5EF4-FFF2-40B4-BE49-F238E27FC236}">
                  <a16:creationId xmlns:a16="http://schemas.microsoft.com/office/drawing/2014/main" id="{CD4AC0AA-CD78-4F2B-9D2E-64F84BDC85CC}"/>
                </a:ext>
              </a:extLst>
            </p:cNvPr>
            <p:cNvSpPr/>
            <p:nvPr/>
          </p:nvSpPr>
          <p:spPr>
            <a:xfrm>
              <a:off x="2159000" y="3616550"/>
              <a:ext cx="773430" cy="43942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方正银联黑简体" panose="02000000000000000000" pitchFamily="2" charset="-122"/>
                  <a:ea typeface="方正银联黑简体" panose="02000000000000000000" pitchFamily="2" charset="-122"/>
                </a:rPr>
                <a:t>计算</a:t>
              </a:r>
              <a:endParaRPr lang="en-US" altLang="zh-CN" sz="1400" dirty="0">
                <a:latin typeface="方正银联黑简体" panose="02000000000000000000" pitchFamily="2" charset="-122"/>
                <a:ea typeface="方正银联黑简体" panose="02000000000000000000" pitchFamily="2" charset="-122"/>
              </a:endParaRPr>
            </a:p>
            <a:p>
              <a:pPr algn="ctr"/>
              <a:r>
                <a:rPr lang="zh-CN" altLang="en-US" sz="1400" dirty="0">
                  <a:latin typeface="方正银联黑简体" panose="02000000000000000000" pitchFamily="2" charset="-122"/>
                  <a:ea typeface="方正银联黑简体" panose="02000000000000000000" pitchFamily="2" charset="-122"/>
                </a:rPr>
                <a:t>引擎</a:t>
              </a:r>
            </a:p>
          </p:txBody>
        </p:sp>
        <p:sp>
          <p:nvSpPr>
            <p:cNvPr id="248" name="Rounded Rectangle 7">
              <a:extLst>
                <a:ext uri="{FF2B5EF4-FFF2-40B4-BE49-F238E27FC236}">
                  <a16:creationId xmlns:a16="http://schemas.microsoft.com/office/drawing/2014/main" id="{4D7EEC02-B7CE-4ECD-BF9A-188FD3139B3A}"/>
                </a:ext>
              </a:extLst>
            </p:cNvPr>
            <p:cNvSpPr/>
            <p:nvPr/>
          </p:nvSpPr>
          <p:spPr>
            <a:xfrm>
              <a:off x="2159000" y="4160745"/>
              <a:ext cx="773430" cy="43942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方正银联黑简体" panose="02000000000000000000" pitchFamily="2" charset="-122"/>
                  <a:ea typeface="方正银联黑简体" panose="02000000000000000000" pitchFamily="2" charset="-122"/>
                </a:rPr>
                <a:t>存储</a:t>
              </a:r>
              <a:endParaRPr lang="en-US" altLang="zh-CN" sz="1400" dirty="0">
                <a:latin typeface="方正银联黑简体" panose="02000000000000000000" pitchFamily="2" charset="-122"/>
                <a:ea typeface="方正银联黑简体" panose="02000000000000000000" pitchFamily="2" charset="-122"/>
              </a:endParaRPr>
            </a:p>
            <a:p>
              <a:pPr algn="ctr"/>
              <a:r>
                <a:rPr lang="zh-CN" altLang="en-US" sz="1400" dirty="0">
                  <a:latin typeface="方正银联黑简体" panose="02000000000000000000" pitchFamily="2" charset="-122"/>
                  <a:ea typeface="方正银联黑简体" panose="02000000000000000000" pitchFamily="2" charset="-122"/>
                </a:rPr>
                <a:t>引擎</a:t>
              </a:r>
            </a:p>
          </p:txBody>
        </p:sp>
        <p:sp>
          <p:nvSpPr>
            <p:cNvPr id="249" name="Rounded Rectangle 9">
              <a:extLst>
                <a:ext uri="{FF2B5EF4-FFF2-40B4-BE49-F238E27FC236}">
                  <a16:creationId xmlns:a16="http://schemas.microsoft.com/office/drawing/2014/main" id="{04F80B9E-EB51-40E1-862F-E05C9F77F386}"/>
                </a:ext>
              </a:extLst>
            </p:cNvPr>
            <p:cNvSpPr/>
            <p:nvPr/>
          </p:nvSpPr>
          <p:spPr>
            <a:xfrm>
              <a:off x="2159000" y="4689065"/>
              <a:ext cx="773430" cy="60769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方正银联黑简体" panose="02000000000000000000" pitchFamily="2" charset="-122"/>
                  <a:ea typeface="方正银联黑简体" panose="02000000000000000000" pitchFamily="2" charset="-122"/>
                </a:rPr>
                <a:t>日志</a:t>
              </a:r>
              <a:endParaRPr lang="en-US" altLang="zh-CN" sz="1400" dirty="0">
                <a:latin typeface="方正银联黑简体" panose="02000000000000000000" pitchFamily="2" charset="-122"/>
                <a:ea typeface="方正银联黑简体" panose="02000000000000000000" pitchFamily="2" charset="-122"/>
              </a:endParaRPr>
            </a:p>
            <a:p>
              <a:pPr algn="ctr"/>
              <a:r>
                <a:rPr lang="zh-CN" altLang="en-US" sz="1400" dirty="0">
                  <a:latin typeface="方正银联黑简体" panose="02000000000000000000" pitchFamily="2" charset="-122"/>
                  <a:ea typeface="方正银联黑简体" panose="02000000000000000000" pitchFamily="2" charset="-122"/>
                </a:rPr>
                <a:t>模块</a:t>
              </a:r>
            </a:p>
          </p:txBody>
        </p:sp>
        <p:sp>
          <p:nvSpPr>
            <p:cNvPr id="250" name="Rounded Rectangle 19">
              <a:extLst>
                <a:ext uri="{FF2B5EF4-FFF2-40B4-BE49-F238E27FC236}">
                  <a16:creationId xmlns:a16="http://schemas.microsoft.com/office/drawing/2014/main" id="{6271171E-7C24-48B4-9D62-E030243070AE}"/>
                </a:ext>
              </a:extLst>
            </p:cNvPr>
            <p:cNvSpPr/>
            <p:nvPr/>
          </p:nvSpPr>
          <p:spPr>
            <a:xfrm>
              <a:off x="5034280" y="4039460"/>
              <a:ext cx="773430" cy="60769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方正银联黑简体" panose="02000000000000000000" pitchFamily="2" charset="-122"/>
                  <a:ea typeface="方正银联黑简体" panose="02000000000000000000" pitchFamily="2" charset="-122"/>
                </a:rPr>
                <a:t>算法容器加载模块</a:t>
              </a:r>
            </a:p>
          </p:txBody>
        </p:sp>
        <p:sp>
          <p:nvSpPr>
            <p:cNvPr id="251" name="Freeform 21">
              <a:extLst>
                <a:ext uri="{FF2B5EF4-FFF2-40B4-BE49-F238E27FC236}">
                  <a16:creationId xmlns:a16="http://schemas.microsoft.com/office/drawing/2014/main" id="{80ACB5D8-F281-4029-8432-38167EE05708}"/>
                </a:ext>
              </a:extLst>
            </p:cNvPr>
            <p:cNvSpPr/>
            <p:nvPr/>
          </p:nvSpPr>
          <p:spPr>
            <a:xfrm flipH="1">
              <a:off x="7363460" y="2722470"/>
              <a:ext cx="3890645" cy="3560445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11" h="6500">
                  <a:moveTo>
                    <a:pt x="0" y="0"/>
                  </a:moveTo>
                  <a:lnTo>
                    <a:pt x="1739" y="0"/>
                  </a:lnTo>
                  <a:lnTo>
                    <a:pt x="1739" y="4651"/>
                  </a:lnTo>
                  <a:lnTo>
                    <a:pt x="5298" y="4651"/>
                  </a:lnTo>
                  <a:lnTo>
                    <a:pt x="5298" y="0"/>
                  </a:lnTo>
                  <a:lnTo>
                    <a:pt x="6911" y="0"/>
                  </a:lnTo>
                  <a:lnTo>
                    <a:pt x="6911" y="6500"/>
                  </a:lnTo>
                  <a:lnTo>
                    <a:pt x="0" y="65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  <a:alpha val="2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  <a:alpha val="29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方正银联黑简体" panose="02000000000000000000" pitchFamily="2" charset="-122"/>
                <a:ea typeface="方正银联黑简体" panose="02000000000000000000" pitchFamily="2" charset="-122"/>
              </a:endParaRPr>
            </a:p>
          </p:txBody>
        </p:sp>
        <p:sp>
          <p:nvSpPr>
            <p:cNvPr id="252" name="Rounded Rectangle 20">
              <a:extLst>
                <a:ext uri="{FF2B5EF4-FFF2-40B4-BE49-F238E27FC236}">
                  <a16:creationId xmlns:a16="http://schemas.microsoft.com/office/drawing/2014/main" id="{C75EF5C5-2B46-4585-A469-1FF95DC6A1D9}"/>
                </a:ext>
              </a:extLst>
            </p:cNvPr>
            <p:cNvSpPr/>
            <p:nvPr/>
          </p:nvSpPr>
          <p:spPr>
            <a:xfrm>
              <a:off x="10381615" y="4680175"/>
              <a:ext cx="773430" cy="607695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方正银联黑简体" panose="02000000000000000000" pitchFamily="2" charset="-122"/>
                  <a:ea typeface="方正银联黑简体" panose="02000000000000000000" pitchFamily="2" charset="-122"/>
                </a:rPr>
                <a:t>日志</a:t>
              </a:r>
              <a:endParaRPr lang="en-US" altLang="zh-CN" sz="1400" dirty="0">
                <a:latin typeface="方正银联黑简体" panose="02000000000000000000" pitchFamily="2" charset="-122"/>
                <a:ea typeface="方正银联黑简体" panose="02000000000000000000" pitchFamily="2" charset="-122"/>
              </a:endParaRPr>
            </a:p>
            <a:p>
              <a:pPr algn="ctr"/>
              <a:r>
                <a:rPr lang="zh-CN" altLang="en-US" sz="1400" dirty="0">
                  <a:latin typeface="方正银联黑简体" panose="02000000000000000000" pitchFamily="2" charset="-122"/>
                  <a:ea typeface="方正银联黑简体" panose="02000000000000000000" pitchFamily="2" charset="-122"/>
                </a:rPr>
                <a:t>模块</a:t>
              </a:r>
            </a:p>
          </p:txBody>
        </p:sp>
        <p:sp>
          <p:nvSpPr>
            <p:cNvPr id="253" name="Rounded Rectangle 30">
              <a:extLst>
                <a:ext uri="{FF2B5EF4-FFF2-40B4-BE49-F238E27FC236}">
                  <a16:creationId xmlns:a16="http://schemas.microsoft.com/office/drawing/2014/main" id="{2F3841E0-1D43-4847-9308-EF4F1AC029C4}"/>
                </a:ext>
              </a:extLst>
            </p:cNvPr>
            <p:cNvSpPr/>
            <p:nvPr/>
          </p:nvSpPr>
          <p:spPr>
            <a:xfrm>
              <a:off x="10381615" y="3599405"/>
              <a:ext cx="773430" cy="43942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方正银联黑简体" panose="02000000000000000000" pitchFamily="2" charset="-122"/>
                  <a:ea typeface="方正银联黑简体" panose="02000000000000000000" pitchFamily="2" charset="-122"/>
                </a:rPr>
                <a:t>计算</a:t>
              </a:r>
              <a:endParaRPr lang="en-US" altLang="zh-CN" sz="1400" dirty="0">
                <a:latin typeface="方正银联黑简体" panose="02000000000000000000" pitchFamily="2" charset="-122"/>
                <a:ea typeface="方正银联黑简体" panose="02000000000000000000" pitchFamily="2" charset="-122"/>
              </a:endParaRPr>
            </a:p>
            <a:p>
              <a:pPr algn="ctr"/>
              <a:r>
                <a:rPr lang="zh-CN" altLang="en-US" sz="1400" dirty="0">
                  <a:latin typeface="方正银联黑简体" panose="02000000000000000000" pitchFamily="2" charset="-122"/>
                  <a:ea typeface="方正银联黑简体" panose="02000000000000000000" pitchFamily="2" charset="-122"/>
                </a:rPr>
                <a:t>引擎</a:t>
              </a:r>
            </a:p>
          </p:txBody>
        </p:sp>
        <p:sp>
          <p:nvSpPr>
            <p:cNvPr id="254" name="Rounded Rectangle 31">
              <a:extLst>
                <a:ext uri="{FF2B5EF4-FFF2-40B4-BE49-F238E27FC236}">
                  <a16:creationId xmlns:a16="http://schemas.microsoft.com/office/drawing/2014/main" id="{4054976C-69FD-47C9-AAD0-2D1B318099B6}"/>
                </a:ext>
              </a:extLst>
            </p:cNvPr>
            <p:cNvSpPr/>
            <p:nvPr/>
          </p:nvSpPr>
          <p:spPr>
            <a:xfrm>
              <a:off x="10381615" y="4143600"/>
              <a:ext cx="773430" cy="43942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方正银联黑简体" panose="02000000000000000000" pitchFamily="2" charset="-122"/>
                  <a:ea typeface="方正银联黑简体" panose="02000000000000000000" pitchFamily="2" charset="-122"/>
                </a:rPr>
                <a:t>存储</a:t>
              </a:r>
              <a:endParaRPr lang="en-US" altLang="zh-CN" sz="1400" dirty="0">
                <a:latin typeface="方正银联黑简体" panose="02000000000000000000" pitchFamily="2" charset="-122"/>
                <a:ea typeface="方正银联黑简体" panose="02000000000000000000" pitchFamily="2" charset="-122"/>
              </a:endParaRPr>
            </a:p>
            <a:p>
              <a:pPr algn="ctr"/>
              <a:r>
                <a:rPr lang="zh-CN" altLang="en-US" sz="1400" dirty="0">
                  <a:latin typeface="方正银联黑简体" panose="02000000000000000000" pitchFamily="2" charset="-122"/>
                  <a:ea typeface="方正银联黑简体" panose="02000000000000000000" pitchFamily="2" charset="-122"/>
                </a:rPr>
                <a:t>引擎</a:t>
              </a:r>
            </a:p>
          </p:txBody>
        </p:sp>
        <p:sp>
          <p:nvSpPr>
            <p:cNvPr id="255" name="圆角矩形 39">
              <a:extLst>
                <a:ext uri="{FF2B5EF4-FFF2-40B4-BE49-F238E27FC236}">
                  <a16:creationId xmlns:a16="http://schemas.microsoft.com/office/drawing/2014/main" id="{78B78288-6543-4F5F-A410-EAE07E03B359}"/>
                </a:ext>
              </a:extLst>
            </p:cNvPr>
            <p:cNvSpPr/>
            <p:nvPr/>
          </p:nvSpPr>
          <p:spPr>
            <a:xfrm>
              <a:off x="3198495" y="3596230"/>
              <a:ext cx="1484630" cy="1535430"/>
            </a:xfrm>
            <a:prstGeom prst="roundRect">
              <a:avLst>
                <a:gd name="adj" fmla="val 7428"/>
              </a:avLst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银联黑简体" panose="02000000000000000000" pitchFamily="2" charset="-122"/>
                <a:ea typeface="方正银联黑简体" panose="02000000000000000000" pitchFamily="2" charset="-122"/>
              </a:endParaRPr>
            </a:p>
          </p:txBody>
        </p:sp>
        <p:sp>
          <p:nvSpPr>
            <p:cNvPr id="256" name="椭圆 3">
              <a:extLst>
                <a:ext uri="{FF2B5EF4-FFF2-40B4-BE49-F238E27FC236}">
                  <a16:creationId xmlns:a16="http://schemas.microsoft.com/office/drawing/2014/main" id="{FF44BBF2-4937-4AF9-B06D-D8FFDCEF92F2}"/>
                </a:ext>
              </a:extLst>
            </p:cNvPr>
            <p:cNvSpPr/>
            <p:nvPr/>
          </p:nvSpPr>
          <p:spPr>
            <a:xfrm>
              <a:off x="3764915" y="1076550"/>
              <a:ext cx="359410" cy="3016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银联黑简体" panose="02000000000000000000" pitchFamily="2" charset="-122"/>
                <a:ea typeface="方正银联黑简体" panose="02000000000000000000" pitchFamily="2" charset="-122"/>
              </a:endParaRPr>
            </a:p>
          </p:txBody>
        </p:sp>
        <p:sp>
          <p:nvSpPr>
            <p:cNvPr id="257" name="矩形 4">
              <a:extLst>
                <a:ext uri="{FF2B5EF4-FFF2-40B4-BE49-F238E27FC236}">
                  <a16:creationId xmlns:a16="http://schemas.microsoft.com/office/drawing/2014/main" id="{9EDE40F1-B095-4478-8700-B2A2A0A225F8}"/>
                </a:ext>
              </a:extLst>
            </p:cNvPr>
            <p:cNvSpPr/>
            <p:nvPr/>
          </p:nvSpPr>
          <p:spPr>
            <a:xfrm>
              <a:off x="3447415" y="1620110"/>
              <a:ext cx="997585" cy="42799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方正银联黑简体" panose="02000000000000000000" pitchFamily="2" charset="-122"/>
                  <a:ea typeface="方正银联黑简体" panose="02000000000000000000" pitchFamily="2" charset="-122"/>
                </a:rPr>
                <a:t>管理层</a:t>
              </a:r>
            </a:p>
          </p:txBody>
        </p:sp>
        <p:sp>
          <p:nvSpPr>
            <p:cNvPr id="258" name="矩形 6">
              <a:extLst>
                <a:ext uri="{FF2B5EF4-FFF2-40B4-BE49-F238E27FC236}">
                  <a16:creationId xmlns:a16="http://schemas.microsoft.com/office/drawing/2014/main" id="{C20B87CF-7B93-404D-94E9-1D477DE7B5E2}"/>
                </a:ext>
              </a:extLst>
            </p:cNvPr>
            <p:cNvSpPr/>
            <p:nvPr/>
          </p:nvSpPr>
          <p:spPr>
            <a:xfrm>
              <a:off x="3447415" y="2927575"/>
              <a:ext cx="997585" cy="4279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方正银联黑简体" panose="02000000000000000000" pitchFamily="2" charset="-122"/>
                  <a:ea typeface="方正银联黑简体" panose="02000000000000000000" pitchFamily="2" charset="-122"/>
                </a:rPr>
                <a:t>调度层</a:t>
              </a:r>
            </a:p>
          </p:txBody>
        </p:sp>
        <p:sp>
          <p:nvSpPr>
            <p:cNvPr id="259" name="矩形 8">
              <a:extLst>
                <a:ext uri="{FF2B5EF4-FFF2-40B4-BE49-F238E27FC236}">
                  <a16:creationId xmlns:a16="http://schemas.microsoft.com/office/drawing/2014/main" id="{DB1B74B4-9C2B-4A63-8156-33B4838E25D3}"/>
                </a:ext>
              </a:extLst>
            </p:cNvPr>
            <p:cNvSpPr/>
            <p:nvPr/>
          </p:nvSpPr>
          <p:spPr>
            <a:xfrm>
              <a:off x="3445510" y="3728310"/>
              <a:ext cx="997585" cy="4279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方正银联黑简体" panose="02000000000000000000" pitchFamily="2" charset="-122"/>
                  <a:ea typeface="方正银联黑简体" panose="02000000000000000000" pitchFamily="2" charset="-122"/>
                </a:rPr>
                <a:t>应用算法层</a:t>
              </a:r>
            </a:p>
          </p:txBody>
        </p:sp>
        <p:sp>
          <p:nvSpPr>
            <p:cNvPr id="260" name="矩形 10">
              <a:extLst>
                <a:ext uri="{FF2B5EF4-FFF2-40B4-BE49-F238E27FC236}">
                  <a16:creationId xmlns:a16="http://schemas.microsoft.com/office/drawing/2014/main" id="{4DCE806D-EA17-4600-A986-07EC538BB196}"/>
                </a:ext>
              </a:extLst>
            </p:cNvPr>
            <p:cNvSpPr/>
            <p:nvPr/>
          </p:nvSpPr>
          <p:spPr>
            <a:xfrm>
              <a:off x="3445510" y="4629375"/>
              <a:ext cx="997585" cy="4279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方正银联黑简体" panose="02000000000000000000" pitchFamily="2" charset="-122"/>
                  <a:ea typeface="方正银联黑简体" panose="02000000000000000000" pitchFamily="2" charset="-122"/>
                </a:rPr>
                <a:t>安全算子层</a:t>
              </a:r>
            </a:p>
          </p:txBody>
        </p:sp>
        <p:cxnSp>
          <p:nvCxnSpPr>
            <p:cNvPr id="261" name="直接箭头连接符 20">
              <a:extLst>
                <a:ext uri="{FF2B5EF4-FFF2-40B4-BE49-F238E27FC236}">
                  <a16:creationId xmlns:a16="http://schemas.microsoft.com/office/drawing/2014/main" id="{ABC344F5-DFF5-4CB0-9B60-6CC39D34B934}"/>
                </a:ext>
              </a:extLst>
            </p:cNvPr>
            <p:cNvCxnSpPr>
              <a:stCxn id="256" idx="4"/>
              <a:endCxn id="257" idx="0"/>
            </p:cNvCxnSpPr>
            <p:nvPr/>
          </p:nvCxnSpPr>
          <p:spPr>
            <a:xfrm>
              <a:off x="3944620" y="1378175"/>
              <a:ext cx="1905" cy="241935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直接箭头连接符 23">
              <a:extLst>
                <a:ext uri="{FF2B5EF4-FFF2-40B4-BE49-F238E27FC236}">
                  <a16:creationId xmlns:a16="http://schemas.microsoft.com/office/drawing/2014/main" id="{5BEF8F4A-6394-491D-8CAA-9E6FFC55A171}"/>
                </a:ext>
              </a:extLst>
            </p:cNvPr>
            <p:cNvCxnSpPr>
              <a:stCxn id="257" idx="2"/>
              <a:endCxn id="258" idx="0"/>
            </p:cNvCxnSpPr>
            <p:nvPr/>
          </p:nvCxnSpPr>
          <p:spPr>
            <a:xfrm>
              <a:off x="3946525" y="2048100"/>
              <a:ext cx="0" cy="87947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直接箭头连接符 25">
              <a:extLst>
                <a:ext uri="{FF2B5EF4-FFF2-40B4-BE49-F238E27FC236}">
                  <a16:creationId xmlns:a16="http://schemas.microsoft.com/office/drawing/2014/main" id="{A0B0F02F-5FD0-41DD-87F3-4AF562ECCDEC}"/>
                </a:ext>
              </a:extLst>
            </p:cNvPr>
            <p:cNvCxnSpPr>
              <a:stCxn id="258" idx="2"/>
              <a:endCxn id="259" idx="0"/>
            </p:cNvCxnSpPr>
            <p:nvPr/>
          </p:nvCxnSpPr>
          <p:spPr>
            <a:xfrm flipH="1">
              <a:off x="3944620" y="3355565"/>
              <a:ext cx="1905" cy="37274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直接箭头连接符 27">
              <a:extLst>
                <a:ext uri="{FF2B5EF4-FFF2-40B4-BE49-F238E27FC236}">
                  <a16:creationId xmlns:a16="http://schemas.microsoft.com/office/drawing/2014/main" id="{73ABBF18-2F53-426C-942F-0018F095A014}"/>
                </a:ext>
              </a:extLst>
            </p:cNvPr>
            <p:cNvCxnSpPr>
              <a:stCxn id="259" idx="2"/>
              <a:endCxn id="260" idx="0"/>
            </p:cNvCxnSpPr>
            <p:nvPr/>
          </p:nvCxnSpPr>
          <p:spPr>
            <a:xfrm>
              <a:off x="3945255" y="4156300"/>
              <a:ext cx="0" cy="47307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5" name="圆柱形 9">
              <a:extLst>
                <a:ext uri="{FF2B5EF4-FFF2-40B4-BE49-F238E27FC236}">
                  <a16:creationId xmlns:a16="http://schemas.microsoft.com/office/drawing/2014/main" id="{12F1E873-D1E7-4CDF-BEEA-EFF2C5D2C248}"/>
                </a:ext>
              </a:extLst>
            </p:cNvPr>
            <p:cNvSpPr/>
            <p:nvPr/>
          </p:nvSpPr>
          <p:spPr>
            <a:xfrm>
              <a:off x="3803015" y="4238850"/>
              <a:ext cx="282575" cy="248285"/>
            </a:xfrm>
            <a:prstGeom prst="can">
              <a:avLst/>
            </a:prstGeom>
            <a:gradFill>
              <a:gsLst>
                <a:gs pos="0">
                  <a:srgbClr val="FFFF00"/>
                </a:gs>
                <a:gs pos="50000">
                  <a:srgbClr val="FFFF00"/>
                </a:gs>
                <a:gs pos="100000">
                  <a:srgbClr val="FFFF00"/>
                </a:gs>
              </a:gsLst>
            </a:gradFill>
            <a:ln>
              <a:solidFill>
                <a:srgbClr val="FF99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银联黑简体" panose="02000000000000000000" pitchFamily="2" charset="-122"/>
                <a:ea typeface="方正银联黑简体" panose="02000000000000000000" pitchFamily="2" charset="-122"/>
              </a:endParaRPr>
            </a:p>
          </p:txBody>
        </p:sp>
        <p:sp>
          <p:nvSpPr>
            <p:cNvPr id="266" name="圆角矩形 53">
              <a:extLst>
                <a:ext uri="{FF2B5EF4-FFF2-40B4-BE49-F238E27FC236}">
                  <a16:creationId xmlns:a16="http://schemas.microsoft.com/office/drawing/2014/main" id="{307A540A-ACC3-4ADD-9075-8D5DFD348F71}"/>
                </a:ext>
              </a:extLst>
            </p:cNvPr>
            <p:cNvSpPr/>
            <p:nvPr/>
          </p:nvSpPr>
          <p:spPr>
            <a:xfrm>
              <a:off x="8681720" y="3597500"/>
              <a:ext cx="1484630" cy="1534160"/>
            </a:xfrm>
            <a:prstGeom prst="roundRect">
              <a:avLst>
                <a:gd name="adj" fmla="val 7428"/>
              </a:avLst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银联黑简体" panose="02000000000000000000" pitchFamily="2" charset="-122"/>
                <a:ea typeface="方正银联黑简体" panose="02000000000000000000" pitchFamily="2" charset="-122"/>
              </a:endParaRPr>
            </a:p>
          </p:txBody>
        </p:sp>
        <p:sp>
          <p:nvSpPr>
            <p:cNvPr id="267" name="椭圆 55">
              <a:extLst>
                <a:ext uri="{FF2B5EF4-FFF2-40B4-BE49-F238E27FC236}">
                  <a16:creationId xmlns:a16="http://schemas.microsoft.com/office/drawing/2014/main" id="{96C3AB3A-DF6C-4BE2-A560-4899DDACCBFE}"/>
                </a:ext>
              </a:extLst>
            </p:cNvPr>
            <p:cNvSpPr/>
            <p:nvPr/>
          </p:nvSpPr>
          <p:spPr>
            <a:xfrm>
              <a:off x="9247505" y="1076550"/>
              <a:ext cx="359410" cy="3016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银联黑简体" panose="02000000000000000000" pitchFamily="2" charset="-122"/>
                <a:ea typeface="方正银联黑简体" panose="02000000000000000000" pitchFamily="2" charset="-122"/>
              </a:endParaRPr>
            </a:p>
          </p:txBody>
        </p:sp>
        <p:sp>
          <p:nvSpPr>
            <p:cNvPr id="268" name="矩形 56">
              <a:extLst>
                <a:ext uri="{FF2B5EF4-FFF2-40B4-BE49-F238E27FC236}">
                  <a16:creationId xmlns:a16="http://schemas.microsoft.com/office/drawing/2014/main" id="{75AF4EB5-AB0A-41A3-80EB-F679E8653024}"/>
                </a:ext>
              </a:extLst>
            </p:cNvPr>
            <p:cNvSpPr/>
            <p:nvPr/>
          </p:nvSpPr>
          <p:spPr>
            <a:xfrm>
              <a:off x="8930640" y="1620110"/>
              <a:ext cx="997585" cy="42799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方正银联黑简体" panose="02000000000000000000" pitchFamily="2" charset="-122"/>
                  <a:ea typeface="方正银联黑简体" panose="02000000000000000000" pitchFamily="2" charset="-122"/>
                </a:rPr>
                <a:t>管理层</a:t>
              </a:r>
            </a:p>
          </p:txBody>
        </p:sp>
        <p:sp>
          <p:nvSpPr>
            <p:cNvPr id="269" name="矩形 57">
              <a:extLst>
                <a:ext uri="{FF2B5EF4-FFF2-40B4-BE49-F238E27FC236}">
                  <a16:creationId xmlns:a16="http://schemas.microsoft.com/office/drawing/2014/main" id="{252B33E8-8984-4B6C-B731-D726B8865E9F}"/>
                </a:ext>
              </a:extLst>
            </p:cNvPr>
            <p:cNvSpPr/>
            <p:nvPr/>
          </p:nvSpPr>
          <p:spPr>
            <a:xfrm>
              <a:off x="8930640" y="2927575"/>
              <a:ext cx="997585" cy="4279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方正银联黑简体" panose="02000000000000000000" pitchFamily="2" charset="-122"/>
                  <a:ea typeface="方正银联黑简体" panose="02000000000000000000" pitchFamily="2" charset="-122"/>
                </a:rPr>
                <a:t>调度层</a:t>
              </a:r>
            </a:p>
          </p:txBody>
        </p:sp>
        <p:sp>
          <p:nvSpPr>
            <p:cNvPr id="270" name="矩形 58">
              <a:extLst>
                <a:ext uri="{FF2B5EF4-FFF2-40B4-BE49-F238E27FC236}">
                  <a16:creationId xmlns:a16="http://schemas.microsoft.com/office/drawing/2014/main" id="{7228A4A1-A7CB-4715-99EB-141BE08C8144}"/>
                </a:ext>
              </a:extLst>
            </p:cNvPr>
            <p:cNvSpPr/>
            <p:nvPr/>
          </p:nvSpPr>
          <p:spPr>
            <a:xfrm>
              <a:off x="8928735" y="3728310"/>
              <a:ext cx="997585" cy="4279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方正银联黑简体" panose="02000000000000000000" pitchFamily="2" charset="-122"/>
                  <a:ea typeface="方正银联黑简体" panose="02000000000000000000" pitchFamily="2" charset="-122"/>
                </a:rPr>
                <a:t>应用算法层</a:t>
              </a:r>
            </a:p>
          </p:txBody>
        </p:sp>
        <p:sp>
          <p:nvSpPr>
            <p:cNvPr id="271" name="矩形 59">
              <a:extLst>
                <a:ext uri="{FF2B5EF4-FFF2-40B4-BE49-F238E27FC236}">
                  <a16:creationId xmlns:a16="http://schemas.microsoft.com/office/drawing/2014/main" id="{FEB662CC-568F-45D5-B250-E128822CCF0C}"/>
                </a:ext>
              </a:extLst>
            </p:cNvPr>
            <p:cNvSpPr/>
            <p:nvPr/>
          </p:nvSpPr>
          <p:spPr>
            <a:xfrm>
              <a:off x="8928735" y="4629375"/>
              <a:ext cx="997585" cy="4279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方正银联黑简体" panose="02000000000000000000" pitchFamily="2" charset="-122"/>
                  <a:ea typeface="方正银联黑简体" panose="02000000000000000000" pitchFamily="2" charset="-122"/>
                  <a:cs typeface="方正银联黑简体" panose="02000000000000000000" pitchFamily="2" charset="-122"/>
                </a:rPr>
                <a:t>安全算子层</a:t>
              </a:r>
            </a:p>
          </p:txBody>
        </p:sp>
        <p:cxnSp>
          <p:nvCxnSpPr>
            <p:cNvPr id="272" name="直接箭头连接符 60">
              <a:extLst>
                <a:ext uri="{FF2B5EF4-FFF2-40B4-BE49-F238E27FC236}">
                  <a16:creationId xmlns:a16="http://schemas.microsoft.com/office/drawing/2014/main" id="{83743B75-92CD-45D2-8480-0ECFC8F7D9D4}"/>
                </a:ext>
              </a:extLst>
            </p:cNvPr>
            <p:cNvCxnSpPr>
              <a:stCxn id="267" idx="4"/>
              <a:endCxn id="268" idx="0"/>
            </p:cNvCxnSpPr>
            <p:nvPr/>
          </p:nvCxnSpPr>
          <p:spPr>
            <a:xfrm>
              <a:off x="9427210" y="1378175"/>
              <a:ext cx="2540" cy="241935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73" name="直接箭头连接符 61">
              <a:extLst>
                <a:ext uri="{FF2B5EF4-FFF2-40B4-BE49-F238E27FC236}">
                  <a16:creationId xmlns:a16="http://schemas.microsoft.com/office/drawing/2014/main" id="{6CE3542B-AC2E-4B17-AF07-5740007F0426}"/>
                </a:ext>
              </a:extLst>
            </p:cNvPr>
            <p:cNvCxnSpPr>
              <a:stCxn id="268" idx="2"/>
              <a:endCxn id="269" idx="0"/>
            </p:cNvCxnSpPr>
            <p:nvPr/>
          </p:nvCxnSpPr>
          <p:spPr>
            <a:xfrm>
              <a:off x="9429750" y="2048100"/>
              <a:ext cx="0" cy="87947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直接箭头连接符 63">
              <a:extLst>
                <a:ext uri="{FF2B5EF4-FFF2-40B4-BE49-F238E27FC236}">
                  <a16:creationId xmlns:a16="http://schemas.microsoft.com/office/drawing/2014/main" id="{7BAE76E2-5E4A-4DD4-95FD-EF2D674A8AED}"/>
                </a:ext>
              </a:extLst>
            </p:cNvPr>
            <p:cNvCxnSpPr>
              <a:stCxn id="269" idx="2"/>
              <a:endCxn id="270" idx="0"/>
            </p:cNvCxnSpPr>
            <p:nvPr/>
          </p:nvCxnSpPr>
          <p:spPr>
            <a:xfrm flipH="1">
              <a:off x="9427845" y="3355565"/>
              <a:ext cx="1905" cy="37274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5" name="直接箭头连接符 65">
              <a:extLst>
                <a:ext uri="{FF2B5EF4-FFF2-40B4-BE49-F238E27FC236}">
                  <a16:creationId xmlns:a16="http://schemas.microsoft.com/office/drawing/2014/main" id="{3B334E11-5464-492C-A0A4-052531CEFD5F}"/>
                </a:ext>
              </a:extLst>
            </p:cNvPr>
            <p:cNvCxnSpPr>
              <a:stCxn id="270" idx="2"/>
              <a:endCxn id="271" idx="0"/>
            </p:cNvCxnSpPr>
            <p:nvPr/>
          </p:nvCxnSpPr>
          <p:spPr>
            <a:xfrm>
              <a:off x="9427845" y="4156300"/>
              <a:ext cx="0" cy="47307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6" name="圆柱形 66">
              <a:extLst>
                <a:ext uri="{FF2B5EF4-FFF2-40B4-BE49-F238E27FC236}">
                  <a16:creationId xmlns:a16="http://schemas.microsoft.com/office/drawing/2014/main" id="{5CEFE385-29A6-43B2-8DB6-F16DCCDA9FDE}"/>
                </a:ext>
              </a:extLst>
            </p:cNvPr>
            <p:cNvSpPr/>
            <p:nvPr/>
          </p:nvSpPr>
          <p:spPr>
            <a:xfrm>
              <a:off x="9286240" y="4238850"/>
              <a:ext cx="282575" cy="248285"/>
            </a:xfrm>
            <a:prstGeom prst="can">
              <a:avLst/>
            </a:prstGeom>
            <a:gradFill>
              <a:gsLst>
                <a:gs pos="0">
                  <a:srgbClr val="FFFF00"/>
                </a:gs>
                <a:gs pos="50000">
                  <a:srgbClr val="FFFF00"/>
                </a:gs>
                <a:gs pos="100000">
                  <a:srgbClr val="FFFF00"/>
                </a:gs>
              </a:gsLst>
            </a:gradFill>
            <a:ln>
              <a:solidFill>
                <a:srgbClr val="FF99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银联黑简体" panose="02000000000000000000" pitchFamily="2" charset="-122"/>
                <a:ea typeface="方正银联黑简体" panose="02000000000000000000" pitchFamily="2" charset="-122"/>
              </a:endParaRPr>
            </a:p>
          </p:txBody>
        </p:sp>
        <p:cxnSp>
          <p:nvCxnSpPr>
            <p:cNvPr id="277" name="直接箭头连接符 68">
              <a:extLst>
                <a:ext uri="{FF2B5EF4-FFF2-40B4-BE49-F238E27FC236}">
                  <a16:creationId xmlns:a16="http://schemas.microsoft.com/office/drawing/2014/main" id="{A3EAD4A8-4E6A-4DE5-81F6-074D517067B0}"/>
                </a:ext>
              </a:extLst>
            </p:cNvPr>
            <p:cNvCxnSpPr>
              <a:stCxn id="257" idx="3"/>
              <a:endCxn id="268" idx="1"/>
            </p:cNvCxnSpPr>
            <p:nvPr/>
          </p:nvCxnSpPr>
          <p:spPr>
            <a:xfrm>
              <a:off x="4445000" y="1834105"/>
              <a:ext cx="4485640" cy="0"/>
            </a:xfrm>
            <a:prstGeom prst="straightConnector1">
              <a:avLst/>
            </a:prstGeom>
            <a:ln w="12700">
              <a:prstDash val="sys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直接箭头连接符 70">
              <a:extLst>
                <a:ext uri="{FF2B5EF4-FFF2-40B4-BE49-F238E27FC236}">
                  <a16:creationId xmlns:a16="http://schemas.microsoft.com/office/drawing/2014/main" id="{D3A59B1D-917F-4A84-88EF-DDDFD0542022}"/>
                </a:ext>
              </a:extLst>
            </p:cNvPr>
            <p:cNvCxnSpPr>
              <a:stCxn id="258" idx="3"/>
              <a:endCxn id="269" idx="1"/>
            </p:cNvCxnSpPr>
            <p:nvPr/>
          </p:nvCxnSpPr>
          <p:spPr>
            <a:xfrm>
              <a:off x="4445000" y="3141570"/>
              <a:ext cx="4485640" cy="0"/>
            </a:xfrm>
            <a:prstGeom prst="straightConnector1">
              <a:avLst/>
            </a:prstGeom>
            <a:ln w="12700">
              <a:prstDash val="sys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直接箭头连接符 72">
              <a:extLst>
                <a:ext uri="{FF2B5EF4-FFF2-40B4-BE49-F238E27FC236}">
                  <a16:creationId xmlns:a16="http://schemas.microsoft.com/office/drawing/2014/main" id="{0CE661D1-B91B-413C-B534-838D95EAA52F}"/>
                </a:ext>
              </a:extLst>
            </p:cNvPr>
            <p:cNvCxnSpPr>
              <a:stCxn id="259" idx="3"/>
              <a:endCxn id="270" idx="1"/>
            </p:cNvCxnSpPr>
            <p:nvPr/>
          </p:nvCxnSpPr>
          <p:spPr>
            <a:xfrm>
              <a:off x="4443095" y="3942305"/>
              <a:ext cx="4485640" cy="0"/>
            </a:xfrm>
            <a:prstGeom prst="straightConnector1">
              <a:avLst/>
            </a:prstGeom>
            <a:ln w="12700"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直接箭头连接符 74">
              <a:extLst>
                <a:ext uri="{FF2B5EF4-FFF2-40B4-BE49-F238E27FC236}">
                  <a16:creationId xmlns:a16="http://schemas.microsoft.com/office/drawing/2014/main" id="{FBA6C069-C166-493E-892A-0D6C0A6F4BB3}"/>
                </a:ext>
              </a:extLst>
            </p:cNvPr>
            <p:cNvCxnSpPr>
              <a:stCxn id="260" idx="3"/>
              <a:endCxn id="271" idx="1"/>
            </p:cNvCxnSpPr>
            <p:nvPr/>
          </p:nvCxnSpPr>
          <p:spPr>
            <a:xfrm>
              <a:off x="4443095" y="4843370"/>
              <a:ext cx="4485640" cy="0"/>
            </a:xfrm>
            <a:prstGeom prst="straightConnector1">
              <a:avLst/>
            </a:prstGeom>
            <a:ln w="12700"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1" name="圆柱形 75">
              <a:extLst>
                <a:ext uri="{FF2B5EF4-FFF2-40B4-BE49-F238E27FC236}">
                  <a16:creationId xmlns:a16="http://schemas.microsoft.com/office/drawing/2014/main" id="{5F00342E-3078-4FD5-93C7-A7AC073F696A}"/>
                </a:ext>
              </a:extLst>
            </p:cNvPr>
            <p:cNvSpPr/>
            <p:nvPr/>
          </p:nvSpPr>
          <p:spPr>
            <a:xfrm rot="5400000">
              <a:off x="6450965" y="1483585"/>
              <a:ext cx="304165" cy="688340"/>
            </a:xfrm>
            <a:prstGeom prst="ca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方正银联黑简体" panose="02000000000000000000" pitchFamily="2" charset="-122"/>
                <a:ea typeface="方正银联黑简体" panose="02000000000000000000" pitchFamily="2" charset="-122"/>
              </a:endParaRPr>
            </a:p>
          </p:txBody>
        </p:sp>
        <p:sp>
          <p:nvSpPr>
            <p:cNvPr id="282" name="圆柱形 76">
              <a:extLst>
                <a:ext uri="{FF2B5EF4-FFF2-40B4-BE49-F238E27FC236}">
                  <a16:creationId xmlns:a16="http://schemas.microsoft.com/office/drawing/2014/main" id="{EC746264-8554-48EA-A559-35D0D8BE89C6}"/>
                </a:ext>
              </a:extLst>
            </p:cNvPr>
            <p:cNvSpPr/>
            <p:nvPr/>
          </p:nvSpPr>
          <p:spPr>
            <a:xfrm rot="5400000">
              <a:off x="6423025" y="2780255"/>
              <a:ext cx="304165" cy="708660"/>
            </a:xfrm>
            <a:prstGeom prst="ca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方正银联黑简体" panose="02000000000000000000" pitchFamily="2" charset="-122"/>
                <a:ea typeface="方正银联黑简体" panose="02000000000000000000" pitchFamily="2" charset="-122"/>
              </a:endParaRPr>
            </a:p>
          </p:txBody>
        </p:sp>
        <p:sp>
          <p:nvSpPr>
            <p:cNvPr id="283" name="圆柱形 77">
              <a:extLst>
                <a:ext uri="{FF2B5EF4-FFF2-40B4-BE49-F238E27FC236}">
                  <a16:creationId xmlns:a16="http://schemas.microsoft.com/office/drawing/2014/main" id="{75385DD7-D906-41B2-A1C5-8381FC2E7996}"/>
                </a:ext>
              </a:extLst>
            </p:cNvPr>
            <p:cNvSpPr/>
            <p:nvPr/>
          </p:nvSpPr>
          <p:spPr>
            <a:xfrm rot="5400000">
              <a:off x="6423025" y="3588610"/>
              <a:ext cx="304165" cy="708660"/>
            </a:xfrm>
            <a:prstGeom prst="can">
              <a:avLst/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  <a:alpha val="65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  <a:alpha val="51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  <a:alpha val="44000"/>
                  </a:schemeClr>
                </a:gs>
              </a:gsLst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方正银联黑简体" panose="02000000000000000000" pitchFamily="2" charset="-122"/>
                <a:ea typeface="方正银联黑简体" panose="02000000000000000000" pitchFamily="2" charset="-122"/>
              </a:endParaRPr>
            </a:p>
          </p:txBody>
        </p:sp>
        <p:sp>
          <p:nvSpPr>
            <p:cNvPr id="284" name="圆柱形 78">
              <a:extLst>
                <a:ext uri="{FF2B5EF4-FFF2-40B4-BE49-F238E27FC236}">
                  <a16:creationId xmlns:a16="http://schemas.microsoft.com/office/drawing/2014/main" id="{52B215B6-94B3-4BCB-BC5F-7FB4A795937D}"/>
                </a:ext>
              </a:extLst>
            </p:cNvPr>
            <p:cNvSpPr/>
            <p:nvPr/>
          </p:nvSpPr>
          <p:spPr>
            <a:xfrm rot="5400000">
              <a:off x="6423025" y="4465545"/>
              <a:ext cx="304165" cy="708660"/>
            </a:xfrm>
            <a:prstGeom prst="can">
              <a:avLst/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  <a:alpha val="65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  <a:alpha val="51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  <a:alpha val="44000"/>
                  </a:schemeClr>
                </a:gs>
              </a:gsLst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方正银联黑简体" panose="02000000000000000000" pitchFamily="2" charset="-122"/>
                <a:ea typeface="方正银联黑简体" panose="02000000000000000000" pitchFamily="2" charset="-122"/>
              </a:endParaRPr>
            </a:p>
          </p:txBody>
        </p:sp>
        <p:sp>
          <p:nvSpPr>
            <p:cNvPr id="285" name="文本框 79">
              <a:extLst>
                <a:ext uri="{FF2B5EF4-FFF2-40B4-BE49-F238E27FC236}">
                  <a16:creationId xmlns:a16="http://schemas.microsoft.com/office/drawing/2014/main" id="{758B81A6-8946-4FD7-8097-D35DBE73C754}"/>
                </a:ext>
              </a:extLst>
            </p:cNvPr>
            <p:cNvSpPr txBox="1"/>
            <p:nvPr/>
          </p:nvSpPr>
          <p:spPr>
            <a:xfrm>
              <a:off x="6092190" y="1391510"/>
              <a:ext cx="1170940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latin typeface="方正银联黑简体" panose="02000000000000000000" pitchFamily="2" charset="-122"/>
                  <a:ea typeface="方正银联黑简体" panose="02000000000000000000" pitchFamily="2" charset="-122"/>
                </a:rPr>
                <a:t>协作信息同步</a:t>
              </a:r>
            </a:p>
          </p:txBody>
        </p:sp>
        <p:sp>
          <p:nvSpPr>
            <p:cNvPr id="286" name="文本框 80">
              <a:extLst>
                <a:ext uri="{FF2B5EF4-FFF2-40B4-BE49-F238E27FC236}">
                  <a16:creationId xmlns:a16="http://schemas.microsoft.com/office/drawing/2014/main" id="{B1EC4145-C5E2-4D07-AC0E-0ED377C1E895}"/>
                </a:ext>
              </a:extLst>
            </p:cNvPr>
            <p:cNvSpPr txBox="1"/>
            <p:nvPr/>
          </p:nvSpPr>
          <p:spPr>
            <a:xfrm>
              <a:off x="6170930" y="2722470"/>
              <a:ext cx="888365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latin typeface="方正银联黑简体" panose="02000000000000000000" pitchFamily="2" charset="-122"/>
                  <a:ea typeface="方正银联黑简体" panose="02000000000000000000" pitchFamily="2" charset="-122"/>
                </a:rPr>
                <a:t>流程协调</a:t>
              </a:r>
            </a:p>
          </p:txBody>
        </p:sp>
        <p:sp>
          <p:nvSpPr>
            <p:cNvPr id="287" name="文本框 81">
              <a:extLst>
                <a:ext uri="{FF2B5EF4-FFF2-40B4-BE49-F238E27FC236}">
                  <a16:creationId xmlns:a16="http://schemas.microsoft.com/office/drawing/2014/main" id="{750DADC1-5570-4CEC-AFB6-9F3AFF7619BC}"/>
                </a:ext>
              </a:extLst>
            </p:cNvPr>
            <p:cNvSpPr txBox="1"/>
            <p:nvPr/>
          </p:nvSpPr>
          <p:spPr>
            <a:xfrm>
              <a:off x="6177280" y="3520665"/>
              <a:ext cx="888365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latin typeface="方正银联黑简体" panose="02000000000000000000" pitchFamily="2" charset="-122"/>
                  <a:ea typeface="方正银联黑简体" panose="02000000000000000000" pitchFamily="2" charset="-122"/>
                </a:rPr>
                <a:t>算法通信</a:t>
              </a:r>
            </a:p>
          </p:txBody>
        </p:sp>
        <p:sp>
          <p:nvSpPr>
            <p:cNvPr id="288" name="文本框 82">
              <a:extLst>
                <a:ext uri="{FF2B5EF4-FFF2-40B4-BE49-F238E27FC236}">
                  <a16:creationId xmlns:a16="http://schemas.microsoft.com/office/drawing/2014/main" id="{3789AFC2-13F9-45B0-A3EF-BB9C5697FD73}"/>
                </a:ext>
              </a:extLst>
            </p:cNvPr>
            <p:cNvSpPr txBox="1"/>
            <p:nvPr/>
          </p:nvSpPr>
          <p:spPr>
            <a:xfrm>
              <a:off x="6170930" y="4413475"/>
              <a:ext cx="888365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latin typeface="方正银联黑简体" panose="02000000000000000000" pitchFamily="2" charset="-122"/>
                  <a:ea typeface="方正银联黑简体" panose="02000000000000000000" pitchFamily="2" charset="-122"/>
                </a:rPr>
                <a:t>算子通信</a:t>
              </a:r>
            </a:p>
          </p:txBody>
        </p:sp>
        <p:sp>
          <p:nvSpPr>
            <p:cNvPr id="289" name="矩形 10">
              <a:extLst>
                <a:ext uri="{FF2B5EF4-FFF2-40B4-BE49-F238E27FC236}">
                  <a16:creationId xmlns:a16="http://schemas.microsoft.com/office/drawing/2014/main" id="{AB2BE4E5-5BCE-4CFF-BB20-63B6B32CD84E}"/>
                </a:ext>
              </a:extLst>
            </p:cNvPr>
            <p:cNvSpPr/>
            <p:nvPr/>
          </p:nvSpPr>
          <p:spPr>
            <a:xfrm>
              <a:off x="3453130" y="5608545"/>
              <a:ext cx="997585" cy="42799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sz="1400" dirty="0">
                  <a:latin typeface="方正银联黑简体" panose="02000000000000000000" pitchFamily="2" charset="-122"/>
                  <a:ea typeface="方正银联黑简体" panose="02000000000000000000" pitchFamily="2" charset="-122"/>
                </a:rPr>
                <a:t>传输模块</a:t>
              </a:r>
            </a:p>
          </p:txBody>
        </p:sp>
        <p:cxnSp>
          <p:nvCxnSpPr>
            <p:cNvPr id="290" name="直接箭头连接符 27">
              <a:extLst>
                <a:ext uri="{FF2B5EF4-FFF2-40B4-BE49-F238E27FC236}">
                  <a16:creationId xmlns:a16="http://schemas.microsoft.com/office/drawing/2014/main" id="{A7A683BB-0AB0-4312-821C-9F5F4C993EFB}"/>
                </a:ext>
              </a:extLst>
            </p:cNvPr>
            <p:cNvCxnSpPr>
              <a:stCxn id="260" idx="2"/>
              <a:endCxn id="289" idx="0"/>
            </p:cNvCxnSpPr>
            <p:nvPr/>
          </p:nvCxnSpPr>
          <p:spPr>
            <a:xfrm>
              <a:off x="3944620" y="5057365"/>
              <a:ext cx="6985" cy="55118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1" name="圆柱形 9">
              <a:extLst>
                <a:ext uri="{FF2B5EF4-FFF2-40B4-BE49-F238E27FC236}">
                  <a16:creationId xmlns:a16="http://schemas.microsoft.com/office/drawing/2014/main" id="{E6273D5B-6389-425F-B4C9-E1AD6204E19A}"/>
                </a:ext>
              </a:extLst>
            </p:cNvPr>
            <p:cNvSpPr/>
            <p:nvPr/>
          </p:nvSpPr>
          <p:spPr>
            <a:xfrm>
              <a:off x="3810000" y="5209130"/>
              <a:ext cx="282575" cy="257175"/>
            </a:xfrm>
            <a:prstGeom prst="ca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银联黑简体" panose="02000000000000000000" pitchFamily="2" charset="-122"/>
                <a:ea typeface="方正银联黑简体" panose="02000000000000000000" pitchFamily="2" charset="-122"/>
              </a:endParaRPr>
            </a:p>
          </p:txBody>
        </p:sp>
        <p:sp>
          <p:nvSpPr>
            <p:cNvPr id="292" name="矩形 59">
              <a:extLst>
                <a:ext uri="{FF2B5EF4-FFF2-40B4-BE49-F238E27FC236}">
                  <a16:creationId xmlns:a16="http://schemas.microsoft.com/office/drawing/2014/main" id="{F5513E26-1933-4DED-90DC-34F230623ADF}"/>
                </a:ext>
              </a:extLst>
            </p:cNvPr>
            <p:cNvSpPr/>
            <p:nvPr/>
          </p:nvSpPr>
          <p:spPr>
            <a:xfrm>
              <a:off x="8935720" y="5608545"/>
              <a:ext cx="997585" cy="42799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sz="1400" dirty="0">
                  <a:latin typeface="方正银联黑简体" panose="02000000000000000000" pitchFamily="2" charset="-122"/>
                  <a:ea typeface="方正银联黑简体" panose="02000000000000000000" pitchFamily="2" charset="-122"/>
                </a:rPr>
                <a:t>传输模块</a:t>
              </a:r>
            </a:p>
          </p:txBody>
        </p:sp>
        <p:cxnSp>
          <p:nvCxnSpPr>
            <p:cNvPr id="293" name="直接箭头连接符 65">
              <a:extLst>
                <a:ext uri="{FF2B5EF4-FFF2-40B4-BE49-F238E27FC236}">
                  <a16:creationId xmlns:a16="http://schemas.microsoft.com/office/drawing/2014/main" id="{2F0958BE-BE94-456E-BF22-67E174266B34}"/>
                </a:ext>
              </a:extLst>
            </p:cNvPr>
            <p:cNvCxnSpPr>
              <a:stCxn id="271" idx="2"/>
              <a:endCxn id="292" idx="0"/>
            </p:cNvCxnSpPr>
            <p:nvPr/>
          </p:nvCxnSpPr>
          <p:spPr>
            <a:xfrm>
              <a:off x="9427845" y="5057365"/>
              <a:ext cx="6985" cy="55118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4" name="圆柱形 66">
              <a:extLst>
                <a:ext uri="{FF2B5EF4-FFF2-40B4-BE49-F238E27FC236}">
                  <a16:creationId xmlns:a16="http://schemas.microsoft.com/office/drawing/2014/main" id="{078B4AAF-D987-4AB0-926C-55625269EF00}"/>
                </a:ext>
              </a:extLst>
            </p:cNvPr>
            <p:cNvSpPr/>
            <p:nvPr/>
          </p:nvSpPr>
          <p:spPr>
            <a:xfrm>
              <a:off x="9293225" y="5209130"/>
              <a:ext cx="282575" cy="257175"/>
            </a:xfrm>
            <a:prstGeom prst="can">
              <a:avLst/>
            </a:prstGeom>
            <a:gradFill>
              <a:gsLst>
                <a:gs pos="0">
                  <a:srgbClr val="FFFF00"/>
                </a:gs>
                <a:gs pos="50000">
                  <a:srgbClr val="FFFF00"/>
                </a:gs>
                <a:gs pos="100000">
                  <a:srgbClr val="FFFF00"/>
                </a:gs>
              </a:gsLst>
            </a:gradFill>
            <a:ln>
              <a:solidFill>
                <a:srgbClr val="FF99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银联黑简体" panose="02000000000000000000" pitchFamily="2" charset="-122"/>
                <a:ea typeface="方正银联黑简体" panose="02000000000000000000" pitchFamily="2" charset="-122"/>
              </a:endParaRPr>
            </a:p>
          </p:txBody>
        </p:sp>
        <p:cxnSp>
          <p:nvCxnSpPr>
            <p:cNvPr id="295" name="直接箭头连接符 74">
              <a:extLst>
                <a:ext uri="{FF2B5EF4-FFF2-40B4-BE49-F238E27FC236}">
                  <a16:creationId xmlns:a16="http://schemas.microsoft.com/office/drawing/2014/main" id="{26D18A84-5A23-4356-94F8-CEF7B67EB1BD}"/>
                </a:ext>
              </a:extLst>
            </p:cNvPr>
            <p:cNvCxnSpPr>
              <a:stCxn id="289" idx="3"/>
              <a:endCxn id="292" idx="1"/>
            </p:cNvCxnSpPr>
            <p:nvPr/>
          </p:nvCxnSpPr>
          <p:spPr>
            <a:xfrm>
              <a:off x="4450715" y="5822540"/>
              <a:ext cx="4485005" cy="0"/>
            </a:xfrm>
            <a:prstGeom prst="straightConnector1">
              <a:avLst/>
            </a:prstGeom>
            <a:ln w="12700">
              <a:prstDash val="sys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6" name="圆柱形 78">
              <a:extLst>
                <a:ext uri="{FF2B5EF4-FFF2-40B4-BE49-F238E27FC236}">
                  <a16:creationId xmlns:a16="http://schemas.microsoft.com/office/drawing/2014/main" id="{CF44B2D0-1B3F-4B36-B891-AE833E70535B}"/>
                </a:ext>
              </a:extLst>
            </p:cNvPr>
            <p:cNvSpPr/>
            <p:nvPr/>
          </p:nvSpPr>
          <p:spPr>
            <a:xfrm rot="5400000">
              <a:off x="6430010" y="5444715"/>
              <a:ext cx="304165" cy="708660"/>
            </a:xfrm>
            <a:prstGeom prst="can">
              <a:avLst/>
            </a:prstGeom>
            <a:gradFill>
              <a:gsLst>
                <a:gs pos="0">
                  <a:srgbClr val="FFFF00"/>
                </a:gs>
                <a:gs pos="50000">
                  <a:srgbClr val="FFFF00"/>
                </a:gs>
                <a:gs pos="100000">
                  <a:srgbClr val="FFFF00"/>
                </a:gs>
              </a:gsLst>
            </a:gradFill>
            <a:ln>
              <a:solidFill>
                <a:srgbClr val="FF99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sz="1400">
                <a:latin typeface="方正银联黑简体" panose="02000000000000000000" pitchFamily="2" charset="-122"/>
                <a:ea typeface="方正银联黑简体" panose="02000000000000000000" pitchFamily="2" charset="-122"/>
                <a:sym typeface="+mn-ea"/>
              </a:endParaRPr>
            </a:p>
          </p:txBody>
        </p:sp>
        <p:sp>
          <p:nvSpPr>
            <p:cNvPr id="297" name="文本框 82">
              <a:extLst>
                <a:ext uri="{FF2B5EF4-FFF2-40B4-BE49-F238E27FC236}">
                  <a16:creationId xmlns:a16="http://schemas.microsoft.com/office/drawing/2014/main" id="{0B612485-A0C3-45F0-9BCF-D6EECD8E1988}"/>
                </a:ext>
              </a:extLst>
            </p:cNvPr>
            <p:cNvSpPr txBox="1"/>
            <p:nvPr/>
          </p:nvSpPr>
          <p:spPr>
            <a:xfrm>
              <a:off x="6177915" y="5393280"/>
              <a:ext cx="888365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latin typeface="方正银联黑简体" panose="02000000000000000000" pitchFamily="2" charset="-122"/>
                  <a:ea typeface="方正银联黑简体" panose="02000000000000000000" pitchFamily="2" charset="-122"/>
                  <a:sym typeface="+mn-ea"/>
                </a:rPr>
                <a:t>报文</a:t>
              </a:r>
              <a:r>
                <a:rPr lang="zh-CN" altLang="en-US" sz="1200" b="1" dirty="0">
                  <a:latin typeface="方正银联黑简体" panose="02000000000000000000" pitchFamily="2" charset="-122"/>
                  <a:ea typeface="方正银联黑简体" panose="02000000000000000000" pitchFamily="2" charset="-122"/>
                </a:rPr>
                <a:t>通信</a:t>
              </a:r>
            </a:p>
          </p:txBody>
        </p:sp>
        <p:sp>
          <p:nvSpPr>
            <p:cNvPr id="298" name="文本框 72">
              <a:extLst>
                <a:ext uri="{FF2B5EF4-FFF2-40B4-BE49-F238E27FC236}">
                  <a16:creationId xmlns:a16="http://schemas.microsoft.com/office/drawing/2014/main" id="{D8CDD390-1C80-4440-AA0A-030FC044598D}"/>
                </a:ext>
              </a:extLst>
            </p:cNvPr>
            <p:cNvSpPr txBox="1"/>
            <p:nvPr/>
          </p:nvSpPr>
          <p:spPr>
            <a:xfrm>
              <a:off x="676883" y="2521711"/>
              <a:ext cx="13666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Wingdings" panose="05000000000000000000" pitchFamily="2" charset="2"/>
                </a:rPr>
                <a:t> </a:t>
              </a:r>
              <a:r>
                <a:rPr kumimoji="1"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数据面</a:t>
              </a:r>
            </a:p>
          </p:txBody>
        </p:sp>
        <p:sp>
          <p:nvSpPr>
            <p:cNvPr id="299" name="文本框 196">
              <a:extLst>
                <a:ext uri="{FF2B5EF4-FFF2-40B4-BE49-F238E27FC236}">
                  <a16:creationId xmlns:a16="http://schemas.microsoft.com/office/drawing/2014/main" id="{D6DF3FD0-1270-449F-8B4B-64311FF6B560}"/>
                </a:ext>
              </a:extLst>
            </p:cNvPr>
            <p:cNvSpPr txBox="1"/>
            <p:nvPr/>
          </p:nvSpPr>
          <p:spPr>
            <a:xfrm>
              <a:off x="569759" y="1987115"/>
              <a:ext cx="1580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Wingdings" panose="05000000000000000000" pitchFamily="2" charset="2"/>
                </a:rPr>
                <a:t> </a:t>
              </a:r>
              <a:r>
                <a:rPr kumimoji="1"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管理面</a:t>
              </a:r>
            </a:p>
          </p:txBody>
        </p:sp>
        <p:sp>
          <p:nvSpPr>
            <p:cNvPr id="300" name="圆柱形 75">
              <a:extLst>
                <a:ext uri="{FF2B5EF4-FFF2-40B4-BE49-F238E27FC236}">
                  <a16:creationId xmlns:a16="http://schemas.microsoft.com/office/drawing/2014/main" id="{8DAB8F54-C99B-4789-8C4D-C34A8944158A}"/>
                </a:ext>
              </a:extLst>
            </p:cNvPr>
            <p:cNvSpPr/>
            <p:nvPr/>
          </p:nvSpPr>
          <p:spPr>
            <a:xfrm rot="5400000">
              <a:off x="6440805" y="1483585"/>
              <a:ext cx="304165" cy="688340"/>
            </a:xfrm>
            <a:prstGeom prst="can">
              <a:avLst/>
            </a:prstGeom>
            <a:gradFill>
              <a:gsLst>
                <a:gs pos="0">
                  <a:srgbClr val="FFFF00"/>
                </a:gs>
                <a:gs pos="50000">
                  <a:srgbClr val="FFFF00"/>
                </a:gs>
                <a:gs pos="100000">
                  <a:srgbClr val="FFFF00"/>
                </a:gs>
              </a:gsLst>
            </a:gradFill>
            <a:ln>
              <a:solidFill>
                <a:srgbClr val="FF99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方正银联黑简体" panose="02000000000000000000" pitchFamily="2" charset="-122"/>
                <a:ea typeface="方正银联黑简体" panose="02000000000000000000" pitchFamily="2" charset="-122"/>
              </a:endParaRPr>
            </a:p>
          </p:txBody>
        </p:sp>
        <p:sp>
          <p:nvSpPr>
            <p:cNvPr id="301" name="圆柱形 76">
              <a:extLst>
                <a:ext uri="{FF2B5EF4-FFF2-40B4-BE49-F238E27FC236}">
                  <a16:creationId xmlns:a16="http://schemas.microsoft.com/office/drawing/2014/main" id="{EA6E29BE-236F-46CE-8B9F-CFD2176F9428}"/>
                </a:ext>
              </a:extLst>
            </p:cNvPr>
            <p:cNvSpPr/>
            <p:nvPr/>
          </p:nvSpPr>
          <p:spPr>
            <a:xfrm rot="5400000">
              <a:off x="6412865" y="2780255"/>
              <a:ext cx="304165" cy="708660"/>
            </a:xfrm>
            <a:prstGeom prst="can">
              <a:avLst/>
            </a:prstGeom>
            <a:gradFill>
              <a:gsLst>
                <a:gs pos="0">
                  <a:srgbClr val="FFFF00"/>
                </a:gs>
                <a:gs pos="50000">
                  <a:srgbClr val="FFFF00"/>
                </a:gs>
                <a:gs pos="100000">
                  <a:srgbClr val="FFFF00"/>
                </a:gs>
              </a:gsLst>
            </a:gradFill>
            <a:ln>
              <a:solidFill>
                <a:srgbClr val="FF99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方正银联黑简体" panose="02000000000000000000" pitchFamily="2" charset="-122"/>
                <a:ea typeface="方正银联黑简体" panose="02000000000000000000" pitchFamily="2" charset="-122"/>
              </a:endParaRPr>
            </a:p>
          </p:txBody>
        </p:sp>
        <p:sp>
          <p:nvSpPr>
            <p:cNvPr id="302" name="圆柱形 9">
              <a:extLst>
                <a:ext uri="{FF2B5EF4-FFF2-40B4-BE49-F238E27FC236}">
                  <a16:creationId xmlns:a16="http://schemas.microsoft.com/office/drawing/2014/main" id="{4A46B0CF-5015-4D4C-B202-0B58C4CE075C}"/>
                </a:ext>
              </a:extLst>
            </p:cNvPr>
            <p:cNvSpPr/>
            <p:nvPr/>
          </p:nvSpPr>
          <p:spPr>
            <a:xfrm>
              <a:off x="3799840" y="5209130"/>
              <a:ext cx="282575" cy="257175"/>
            </a:xfrm>
            <a:prstGeom prst="can">
              <a:avLst/>
            </a:prstGeom>
            <a:gradFill>
              <a:gsLst>
                <a:gs pos="0">
                  <a:srgbClr val="FFFF00"/>
                </a:gs>
                <a:gs pos="50000">
                  <a:srgbClr val="FFFF00"/>
                </a:gs>
                <a:gs pos="100000">
                  <a:srgbClr val="FFFF00"/>
                </a:gs>
              </a:gsLst>
            </a:gradFill>
            <a:ln>
              <a:solidFill>
                <a:srgbClr val="FF99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银联黑简体" panose="02000000000000000000" pitchFamily="2" charset="-122"/>
                <a:ea typeface="方正银联黑简体" panose="02000000000000000000" pitchFamily="2" charset="-122"/>
              </a:endParaRPr>
            </a:p>
          </p:txBody>
        </p:sp>
        <p:sp>
          <p:nvSpPr>
            <p:cNvPr id="303" name="文本框 177">
              <a:extLst>
                <a:ext uri="{FF2B5EF4-FFF2-40B4-BE49-F238E27FC236}">
                  <a16:creationId xmlns:a16="http://schemas.microsoft.com/office/drawing/2014/main" id="{00E6C614-8046-40DF-A334-BA468AA05904}"/>
                </a:ext>
              </a:extLst>
            </p:cNvPr>
            <p:cNvSpPr txBox="1"/>
            <p:nvPr/>
          </p:nvSpPr>
          <p:spPr>
            <a:xfrm>
              <a:off x="2568892" y="6360385"/>
              <a:ext cx="274383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sz="1400" b="1" kern="0" dirty="0">
                  <a:solidFill>
                    <a:schemeClr val="accent6">
                      <a:lumMod val="75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框架底座</a:t>
              </a:r>
              <a:r>
                <a:rPr lang="en-US" altLang="zh-CN" sz="1400" b="1" kern="0" dirty="0">
                  <a:solidFill>
                    <a:schemeClr val="accent6">
                      <a:lumMod val="75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A</a:t>
              </a:r>
            </a:p>
          </p:txBody>
        </p:sp>
        <p:sp>
          <p:nvSpPr>
            <p:cNvPr id="304" name="文本框 177">
              <a:extLst>
                <a:ext uri="{FF2B5EF4-FFF2-40B4-BE49-F238E27FC236}">
                  <a16:creationId xmlns:a16="http://schemas.microsoft.com/office/drawing/2014/main" id="{FBF0A720-01E7-4657-8FFF-16EAE74D7817}"/>
                </a:ext>
              </a:extLst>
            </p:cNvPr>
            <p:cNvSpPr txBox="1"/>
            <p:nvPr/>
          </p:nvSpPr>
          <p:spPr>
            <a:xfrm>
              <a:off x="8059419" y="6360385"/>
              <a:ext cx="274383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sz="1400" b="1" kern="0" dirty="0">
                  <a:solidFill>
                    <a:schemeClr val="accent3">
                      <a:lumMod val="75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框架底座</a:t>
              </a:r>
              <a:r>
                <a:rPr lang="en-US" altLang="zh-CN" sz="1400" b="1" kern="0" dirty="0">
                  <a:solidFill>
                    <a:schemeClr val="accent3">
                      <a:lumMod val="75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B</a:t>
              </a:r>
            </a:p>
          </p:txBody>
        </p:sp>
        <p:sp>
          <p:nvSpPr>
            <p:cNvPr id="305" name="Rounded Rectangle 31">
              <a:extLst>
                <a:ext uri="{FF2B5EF4-FFF2-40B4-BE49-F238E27FC236}">
                  <a16:creationId xmlns:a16="http://schemas.microsoft.com/office/drawing/2014/main" id="{487E4CEC-D2B4-40EB-BDFB-2429B60B07C5}"/>
                </a:ext>
              </a:extLst>
            </p:cNvPr>
            <p:cNvSpPr/>
            <p:nvPr/>
          </p:nvSpPr>
          <p:spPr>
            <a:xfrm>
              <a:off x="7426189" y="4055969"/>
              <a:ext cx="773430" cy="57340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方正银联黑简体" panose="02000000000000000000" pitchFamily="2" charset="-122"/>
                  <a:ea typeface="方正银联黑简体" panose="02000000000000000000" pitchFamily="2" charset="-122"/>
                </a:rPr>
                <a:t>算法容器加载模块</a:t>
              </a:r>
            </a:p>
          </p:txBody>
        </p:sp>
      </p:grpSp>
      <p:sp>
        <p:nvSpPr>
          <p:cNvPr id="306" name="灯片编号占位符 2">
            <a:extLst>
              <a:ext uri="{FF2B5EF4-FFF2-40B4-BE49-F238E27FC236}">
                <a16:creationId xmlns:a16="http://schemas.microsoft.com/office/drawing/2014/main" id="{277ECE95-B18C-4185-BAA3-73A87424A2B0}"/>
              </a:ext>
            </a:extLst>
          </p:cNvPr>
          <p:cNvSpPr txBox="1">
            <a:spLocks/>
          </p:cNvSpPr>
          <p:nvPr/>
        </p:nvSpPr>
        <p:spPr>
          <a:xfrm>
            <a:off x="47329" y="6556263"/>
            <a:ext cx="56611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fld id="{39EEDE4D-C237-4DCB-971B-7273E93752F0}" type="slidenum">
              <a:rPr lang="zh-CN" altLang="en-US" sz="1400" smtClean="0">
                <a:solidFill>
                  <a:srgbClr val="414141">
                    <a:tint val="75000"/>
                  </a:srgbClr>
                </a:solidFill>
              </a:rPr>
              <a:pPr/>
              <a:t>3</a:t>
            </a:fld>
            <a:endParaRPr lang="zh-CN" altLang="en-US" sz="1400" dirty="0">
              <a:solidFill>
                <a:srgbClr val="414141">
                  <a:tint val="75000"/>
                </a:srgbClr>
              </a:solidFill>
            </a:endParaRPr>
          </a:p>
        </p:txBody>
      </p:sp>
      <p:sp>
        <p:nvSpPr>
          <p:cNvPr id="307" name="文本框 177">
            <a:extLst>
              <a:ext uri="{FF2B5EF4-FFF2-40B4-BE49-F238E27FC236}">
                <a16:creationId xmlns:a16="http://schemas.microsoft.com/office/drawing/2014/main" id="{17279BA8-AD45-49BC-9528-2EA9F3463422}"/>
              </a:ext>
            </a:extLst>
          </p:cNvPr>
          <p:cNvSpPr txBox="1"/>
          <p:nvPr/>
        </p:nvSpPr>
        <p:spPr>
          <a:xfrm>
            <a:off x="1665913" y="1084382"/>
            <a:ext cx="2826206" cy="315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1400" b="1" kern="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节点</a:t>
            </a:r>
            <a:r>
              <a:rPr lang="en-US" altLang="zh-CN" sz="1400" b="1" kern="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A</a:t>
            </a:r>
          </a:p>
        </p:txBody>
      </p:sp>
      <p:sp>
        <p:nvSpPr>
          <p:cNvPr id="308" name="文本框 177">
            <a:extLst>
              <a:ext uri="{FF2B5EF4-FFF2-40B4-BE49-F238E27FC236}">
                <a16:creationId xmlns:a16="http://schemas.microsoft.com/office/drawing/2014/main" id="{A18B4BAE-6BB3-4548-A7E6-B60AF9079C12}"/>
              </a:ext>
            </a:extLst>
          </p:cNvPr>
          <p:cNvSpPr txBox="1"/>
          <p:nvPr/>
        </p:nvSpPr>
        <p:spPr>
          <a:xfrm>
            <a:off x="8903522" y="1105371"/>
            <a:ext cx="2826206" cy="315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1400" b="1" kern="0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节点</a:t>
            </a:r>
            <a:r>
              <a:rPr lang="en-US" altLang="zh-CN" sz="1400" b="1" kern="0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B</a:t>
            </a:r>
          </a:p>
        </p:txBody>
      </p:sp>
      <p:sp>
        <p:nvSpPr>
          <p:cNvPr id="309" name="文本框 308">
            <a:extLst>
              <a:ext uri="{FF2B5EF4-FFF2-40B4-BE49-F238E27FC236}">
                <a16:creationId xmlns:a16="http://schemas.microsoft.com/office/drawing/2014/main" id="{1BC71853-5E74-418F-8DEC-97641105AB40}"/>
              </a:ext>
            </a:extLst>
          </p:cNvPr>
          <p:cNvSpPr txBox="1"/>
          <p:nvPr/>
        </p:nvSpPr>
        <p:spPr>
          <a:xfrm>
            <a:off x="5083065" y="6385314"/>
            <a:ext cx="3043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方正银联黑简体" panose="02000000000000000000" pitchFamily="2" charset="-122"/>
                <a:ea typeface="方正银联黑简体" panose="02000000000000000000" pitchFamily="2" charset="-122"/>
              </a:rPr>
              <a:t>隐私计算互联互通总体框架方案</a:t>
            </a:r>
          </a:p>
        </p:txBody>
      </p:sp>
    </p:spTree>
    <p:extLst>
      <p:ext uri="{BB962C8B-B14F-4D97-AF65-F5344CB8AC3E}">
        <p14:creationId xmlns:p14="http://schemas.microsoft.com/office/powerpoint/2010/main" val="149173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DE4D-C237-4DCB-971B-7273E93752F0}" type="slidenum">
              <a:rPr lang="zh-CN" altLang="en-US" smtClean="0">
                <a:solidFill>
                  <a:srgbClr val="414141">
                    <a:tint val="75000"/>
                  </a:srgbClr>
                </a:solidFill>
              </a:rPr>
              <a:t>4</a:t>
            </a:fld>
            <a:endParaRPr lang="zh-CN" altLang="en-US" dirty="0">
              <a:solidFill>
                <a:srgbClr val="414141">
                  <a:tint val="75000"/>
                </a:srgbClr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964905" y="1168572"/>
            <a:ext cx="3528060" cy="2023110"/>
            <a:chOff x="12533" y="3138"/>
            <a:chExt cx="5556" cy="3186"/>
          </a:xfrm>
        </p:grpSpPr>
        <p:sp>
          <p:nvSpPr>
            <p:cNvPr id="17" name="文本框 16"/>
            <p:cNvSpPr txBox="1"/>
            <p:nvPr>
              <p:custDataLst>
                <p:tags r:id="rId24"/>
              </p:custDataLst>
            </p:nvPr>
          </p:nvSpPr>
          <p:spPr>
            <a:xfrm>
              <a:off x="12533" y="3138"/>
              <a:ext cx="5556" cy="509"/>
            </a:xfrm>
            <a:prstGeom prst="rect">
              <a:avLst/>
            </a:prstGeom>
            <a:solidFill>
              <a:srgbClr val="004395">
                <a:alpha val="5000"/>
              </a:srgbClr>
            </a:solidFill>
            <a:ln w="12700">
              <a:solidFill>
                <a:srgbClr val="004395"/>
              </a:solidFill>
              <a:prstDash val="sysDash"/>
            </a:ln>
            <a:effectLst/>
          </p:spPr>
          <p:txBody>
            <a:bodyPr wrap="square" lIns="90000" tIns="54000" rIns="90000" bIns="54000" rtlCol="0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400" b="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华文楷体" panose="02010600040101010101" charset="-122"/>
                </a:defRPr>
              </a:lvl1pPr>
            </a:lstStyle>
            <a:p>
              <a:r>
                <a:rPr lang="zh-CN" altLang="en-US" b="1" dirty="0">
                  <a:solidFill>
                    <a:srgbClr val="004395"/>
                  </a:solidFill>
                  <a:latin typeface="+mn-ea"/>
                  <a:cs typeface="+mn-ea"/>
                  <a:sym typeface="+mn-lt"/>
                </a:rPr>
                <a:t>算法组件</a:t>
              </a:r>
              <a:r>
                <a:rPr lang="en-US" altLang="zh-CN" b="1" dirty="0">
                  <a:solidFill>
                    <a:srgbClr val="004395"/>
                  </a:solidFill>
                  <a:latin typeface="+mn-ea"/>
                  <a:cs typeface="+mn-ea"/>
                  <a:sym typeface="+mn-lt"/>
                </a:rPr>
                <a:t>-</a:t>
              </a:r>
              <a:r>
                <a:rPr lang="zh-CN" altLang="en-US" b="1" dirty="0">
                  <a:solidFill>
                    <a:srgbClr val="004395"/>
                  </a:solidFill>
                  <a:latin typeface="+mn-ea"/>
                  <a:cs typeface="+mn-ea"/>
                  <a:sym typeface="+mn-lt"/>
                </a:rPr>
                <a:t>容器管理规范</a:t>
              </a:r>
            </a:p>
          </p:txBody>
        </p:sp>
        <p:sp>
          <p:nvSpPr>
            <p:cNvPr id="21" name="矩形 20"/>
            <p:cNvSpPr/>
            <p:nvPr>
              <p:custDataLst>
                <p:tags r:id="rId25"/>
              </p:custDataLst>
            </p:nvPr>
          </p:nvSpPr>
          <p:spPr>
            <a:xfrm>
              <a:off x="12533" y="3563"/>
              <a:ext cx="5556" cy="27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0" algn="l">
                <a:lnSpc>
                  <a:spcPct val="150000"/>
                </a:lnSpc>
                <a:buClrTx/>
                <a:buSzTx/>
                <a:buNone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华文楷体" panose="02010600040101010101" charset="-122"/>
                  <a:cs typeface="+mn-ea"/>
                </a:rPr>
                <a:t>包容关系：一个镜像可以包含一个或者多个组件</a:t>
              </a:r>
            </a:p>
            <a:p>
              <a:pPr indent="0" algn="l">
                <a:lnSpc>
                  <a:spcPct val="150000"/>
                </a:lnSpc>
                <a:buClrTx/>
                <a:buSzTx/>
                <a:buNone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华文楷体" panose="02010600040101010101" charset="-122"/>
                  <a:cs typeface="+mn-ea"/>
                </a:rPr>
                <a:t>生命周期：算法运行的容器为即用即销毁形式</a:t>
              </a:r>
            </a:p>
            <a:p>
              <a:pPr indent="0" algn="l">
                <a:lnSpc>
                  <a:spcPct val="150000"/>
                </a:lnSpc>
                <a:buClrTx/>
                <a:buSzTx/>
                <a:buNone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华文楷体" panose="02010600040101010101" charset="-122"/>
                  <a:cs typeface="+mn-ea"/>
                  <a:sym typeface="+mn-ea"/>
                </a:rPr>
                <a:t>运行方式：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华文楷体" panose="02010600040101010101" charset="-122"/>
                  <a:cs typeface="+mn-ea"/>
                  <a:sym typeface="+mn-ea"/>
                </a:rPr>
                <a:t>K8S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华文楷体" panose="02010600040101010101" charset="-122"/>
                  <a:cs typeface="+mn-ea"/>
                  <a:sym typeface="+mn-ea"/>
                </a:rPr>
                <a:t>接口或自实现的轻量容器化方式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华文楷体" panose="02010600040101010101" charset="-122"/>
                <a:cs typeface="+mn-ea"/>
              </a:endParaRPr>
            </a:p>
            <a:p>
              <a:pPr indent="0" algn="l">
                <a:lnSpc>
                  <a:spcPct val="150000"/>
                </a:lnSpc>
                <a:buClrTx/>
                <a:buSzTx/>
                <a:buNone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华文楷体" panose="02010600040101010101" charset="-122"/>
                  <a:cs typeface="+mn-ea"/>
                </a:rPr>
                <a:t>描述方式：以完全无配置文件的方式为主</a:t>
              </a:r>
            </a:p>
            <a:p>
              <a:pPr indent="0" algn="l">
                <a:lnSpc>
                  <a:spcPct val="150000"/>
                </a:lnSpc>
                <a:buClrTx/>
                <a:buSzTx/>
                <a:buNone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华文楷体" panose="02010600040101010101" charset="-122"/>
                  <a:cs typeface="+mn-ea"/>
                </a:rPr>
                <a:t>镜像管理：中心化算法组件容器仓库托管</a:t>
              </a:r>
            </a:p>
            <a:p>
              <a:pPr indent="0" algn="l">
                <a:lnSpc>
                  <a:spcPct val="150000"/>
                </a:lnSpc>
                <a:buClrTx/>
                <a:buSzTx/>
                <a:buNone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华文楷体" panose="02010600040101010101" charset="-122"/>
                  <a:cs typeface="+mn-ea"/>
                  <a:sym typeface="+mn-ea"/>
                </a:rPr>
                <a:t>计算模式：离线模式（数据传递使用静态文件）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华文楷体" panose="02010600040101010101" charset="-122"/>
                <a:cs typeface="+mn-ea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839466" y="5786464"/>
            <a:ext cx="5688024" cy="885190"/>
            <a:chOff x="12533" y="6477"/>
            <a:chExt cx="5556" cy="1394"/>
          </a:xfrm>
        </p:grpSpPr>
        <p:sp>
          <p:nvSpPr>
            <p:cNvPr id="18" name="文本框 17"/>
            <p:cNvSpPr txBox="1"/>
            <p:nvPr>
              <p:custDataLst>
                <p:tags r:id="rId22"/>
              </p:custDataLst>
            </p:nvPr>
          </p:nvSpPr>
          <p:spPr>
            <a:xfrm>
              <a:off x="12533" y="6477"/>
              <a:ext cx="5556" cy="509"/>
            </a:xfrm>
            <a:prstGeom prst="rect">
              <a:avLst/>
            </a:prstGeom>
            <a:solidFill>
              <a:srgbClr val="004395">
                <a:alpha val="5000"/>
              </a:srgbClr>
            </a:solidFill>
            <a:ln w="12700">
              <a:solidFill>
                <a:srgbClr val="004395"/>
              </a:solidFill>
              <a:prstDash val="sysDash"/>
            </a:ln>
            <a:effectLst/>
          </p:spPr>
          <p:txBody>
            <a:bodyPr wrap="square" lIns="90000" tIns="54000" rIns="90000" bIns="54000" rtlCol="0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400" b="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华文楷体" panose="02010600040101010101" charset="-122"/>
                </a:defRPr>
              </a:lvl1pPr>
            </a:lstStyle>
            <a:p>
              <a:r>
                <a:rPr lang="zh-CN" altLang="en-US" b="1" dirty="0">
                  <a:solidFill>
                    <a:srgbClr val="004395"/>
                  </a:solidFill>
                  <a:latin typeface="+mn-ea"/>
                  <a:cs typeface="+mn-ea"/>
                  <a:sym typeface="+mn-lt"/>
                </a:rPr>
                <a:t>传输协议及接口规范</a:t>
              </a:r>
            </a:p>
          </p:txBody>
        </p:sp>
        <p:sp>
          <p:nvSpPr>
            <p:cNvPr id="22" name="矩形 21"/>
            <p:cNvSpPr/>
            <p:nvPr>
              <p:custDataLst>
                <p:tags r:id="rId23"/>
              </p:custDataLst>
            </p:nvPr>
          </p:nvSpPr>
          <p:spPr>
            <a:xfrm>
              <a:off x="12533" y="6900"/>
              <a:ext cx="5556" cy="9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0" algn="ctr">
                <a:lnSpc>
                  <a:spcPct val="150000"/>
                </a:lnSpc>
                <a:buClrTx/>
                <a:buSzTx/>
                <a:buNone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华文楷体" panose="02010600040101010101" charset="-122"/>
                  <a:cs typeface="+mn-ea"/>
                </a:rPr>
                <a:t>规范定义了报文格式、字段名称、扩展字段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华文楷体" panose="02010600040101010101" charset="-122"/>
                <a:cs typeface="+mn-ea"/>
              </a:endParaRPr>
            </a:p>
            <a:p>
              <a:pPr indent="0" algn="ctr">
                <a:lnSpc>
                  <a:spcPct val="150000"/>
                </a:lnSpc>
                <a:buClrTx/>
                <a:buSzTx/>
                <a:buNone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华文楷体" panose="02010600040101010101" charset="-122"/>
                  <a:cs typeface="+mn-ea"/>
                </a:rPr>
                <a:t>通信协议：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华文楷体" panose="02010600040101010101" charset="-122"/>
                  <a:cs typeface="+mn-ea"/>
                </a:rPr>
                <a:t>grpc/http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华文楷体" panose="02010600040101010101" charset="-122"/>
                  <a:cs typeface="+mn-ea"/>
                </a:rPr>
                <a:t>，接入方式：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华文楷体" panose="02010600040101010101" charset="-122"/>
                  <a:cs typeface="+mn-ea"/>
                </a:rPr>
                <a:t>sdk/api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978195" y="3461557"/>
            <a:ext cx="3535045" cy="1042035"/>
            <a:chOff x="12544" y="6593"/>
            <a:chExt cx="5567" cy="1641"/>
          </a:xfrm>
        </p:grpSpPr>
        <p:sp>
          <p:nvSpPr>
            <p:cNvPr id="19" name="文本框 18"/>
            <p:cNvSpPr txBox="1"/>
            <p:nvPr>
              <p:custDataLst>
                <p:tags r:id="rId20"/>
              </p:custDataLst>
            </p:nvPr>
          </p:nvSpPr>
          <p:spPr>
            <a:xfrm>
              <a:off x="12555" y="6593"/>
              <a:ext cx="5556" cy="509"/>
            </a:xfrm>
            <a:prstGeom prst="rect">
              <a:avLst/>
            </a:prstGeom>
            <a:solidFill>
              <a:srgbClr val="004395">
                <a:alpha val="5000"/>
              </a:srgbClr>
            </a:solidFill>
            <a:ln w="12700">
              <a:solidFill>
                <a:srgbClr val="004395"/>
              </a:solidFill>
              <a:prstDash val="sysDash"/>
            </a:ln>
            <a:effectLst/>
          </p:spPr>
          <p:txBody>
            <a:bodyPr wrap="square" lIns="90000" tIns="54000" rIns="90000" bIns="54000" rtlCol="0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400" b="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华文楷体" panose="02010600040101010101" charset="-122"/>
                </a:defRPr>
              </a:lvl1pPr>
            </a:lstStyle>
            <a:p>
              <a:r>
                <a:rPr lang="zh-CN" altLang="en-US" b="1" dirty="0">
                  <a:solidFill>
                    <a:srgbClr val="004395"/>
                  </a:solidFill>
                  <a:latin typeface="+mn-ea"/>
                  <a:cs typeface="+mn-ea"/>
                  <a:sym typeface="+mn-lt"/>
                </a:rPr>
                <a:t>算法组件</a:t>
              </a:r>
              <a:r>
                <a:rPr lang="en-US" altLang="zh-CN" b="1" dirty="0">
                  <a:solidFill>
                    <a:srgbClr val="004395"/>
                  </a:solidFill>
                  <a:latin typeface="+mn-ea"/>
                  <a:cs typeface="+mn-ea"/>
                  <a:sym typeface="+mn-lt"/>
                </a:rPr>
                <a:t>-</a:t>
              </a:r>
              <a:r>
                <a:rPr lang="zh-CN" altLang="en-US" b="1" dirty="0">
                  <a:solidFill>
                    <a:srgbClr val="004395"/>
                  </a:solidFill>
                  <a:latin typeface="+mn-ea"/>
                  <a:cs typeface="+mn-ea"/>
                  <a:sym typeface="+mn-lt"/>
                </a:rPr>
                <a:t>存储接口规范</a:t>
              </a:r>
            </a:p>
          </p:txBody>
        </p:sp>
        <p:sp>
          <p:nvSpPr>
            <p:cNvPr id="23" name="矩形 22"/>
            <p:cNvSpPr/>
            <p:nvPr>
              <p:custDataLst>
                <p:tags r:id="rId21"/>
              </p:custDataLst>
            </p:nvPr>
          </p:nvSpPr>
          <p:spPr>
            <a:xfrm>
              <a:off x="12544" y="7218"/>
              <a:ext cx="5556" cy="10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0" algn="l">
                <a:lnSpc>
                  <a:spcPct val="150000"/>
                </a:lnSpc>
                <a:buClrTx/>
                <a:buSzTx/>
                <a:buNone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华文楷体" panose="02010600040101010101" charset="-122"/>
                  <a:cs typeface="+mn-ea"/>
                  <a:sym typeface="+mn-ea"/>
                </a:rPr>
                <a:t>规范定义了存储实体信息，字段定义采用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华文楷体" panose="02010600040101010101" charset="-122"/>
                  <a:cs typeface="+mn-ea"/>
                  <a:sym typeface="+mn-ea"/>
                </a:rPr>
                <a:t>k/v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华文楷体" panose="02010600040101010101" charset="-122"/>
                  <a:cs typeface="+mn-ea"/>
                  <a:sym typeface="+mn-ea"/>
                </a:rPr>
                <a:t>方式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华文楷体" panose="02010600040101010101" charset="-122"/>
                <a:cs typeface="+mn-ea"/>
              </a:endParaRPr>
            </a:p>
            <a:p>
              <a:pPr indent="0" algn="l">
                <a:lnSpc>
                  <a:spcPct val="150000"/>
                </a:lnSpc>
                <a:buClrTx/>
                <a:buSzTx/>
                <a:buNone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华文楷体" panose="02010600040101010101" charset="-122"/>
                  <a:cs typeface="+mn-ea"/>
                  <a:sym typeface="+mn-ea"/>
                </a:rPr>
                <a:t>存储类型：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华文楷体" panose="02010600040101010101" charset="-122"/>
                  <a:cs typeface="+mn-ea"/>
                  <a:sym typeface="+mn-ea"/>
                </a:rPr>
                <a:t>s3/mysql/hdfs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华文楷体" panose="02010600040101010101" charset="-122"/>
                  <a:cs typeface="+mn-ea"/>
                  <a:sym typeface="+mn-ea"/>
                </a:rPr>
                <a:t>，接入方式：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华文楷体" panose="02010600040101010101" charset="-122"/>
                  <a:cs typeface="+mn-ea"/>
                  <a:sym typeface="+mn-ea"/>
                </a:rPr>
                <a:t>sdk/api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999430" y="4866812"/>
            <a:ext cx="3592195" cy="713740"/>
            <a:chOff x="12533" y="9524"/>
            <a:chExt cx="5657" cy="1124"/>
          </a:xfrm>
        </p:grpSpPr>
        <p:sp>
          <p:nvSpPr>
            <p:cNvPr id="20" name="文本框 19"/>
            <p:cNvSpPr txBox="1"/>
            <p:nvPr>
              <p:custDataLst>
                <p:tags r:id="rId18"/>
              </p:custDataLst>
            </p:nvPr>
          </p:nvSpPr>
          <p:spPr>
            <a:xfrm>
              <a:off x="12533" y="9524"/>
              <a:ext cx="5556" cy="509"/>
            </a:xfrm>
            <a:prstGeom prst="rect">
              <a:avLst/>
            </a:prstGeom>
            <a:solidFill>
              <a:srgbClr val="004395">
                <a:alpha val="5000"/>
              </a:srgbClr>
            </a:solidFill>
            <a:ln w="12700">
              <a:solidFill>
                <a:srgbClr val="004395"/>
              </a:solidFill>
              <a:prstDash val="sysDash"/>
            </a:ln>
            <a:effectLst/>
          </p:spPr>
          <p:txBody>
            <a:bodyPr wrap="square" lIns="90000" tIns="54000" rIns="90000" bIns="54000" rtlCol="0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400" b="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华文楷体" panose="02010600040101010101" charset="-122"/>
                </a:defRPr>
              </a:lvl1pPr>
            </a:lstStyle>
            <a:p>
              <a:r>
                <a:rPr lang="zh-CN" altLang="en-US" b="1" dirty="0">
                  <a:solidFill>
                    <a:srgbClr val="004395"/>
                  </a:solidFill>
                  <a:latin typeface="+mn-ea"/>
                  <a:cs typeface="+mn-ea"/>
                  <a:sym typeface="+mn-lt"/>
                </a:rPr>
                <a:t>算法组件</a:t>
              </a:r>
              <a:r>
                <a:rPr lang="en-US" altLang="zh-CN" b="1" dirty="0">
                  <a:solidFill>
                    <a:srgbClr val="004395"/>
                  </a:solidFill>
                  <a:latin typeface="+mn-ea"/>
                  <a:cs typeface="+mn-ea"/>
                  <a:sym typeface="+mn-lt"/>
                </a:rPr>
                <a:t>-</a:t>
              </a:r>
              <a:r>
                <a:rPr lang="zh-CN" altLang="en-US" b="1" dirty="0">
                  <a:solidFill>
                    <a:srgbClr val="004395"/>
                  </a:solidFill>
                  <a:latin typeface="+mn-ea"/>
                  <a:cs typeface="+mn-ea"/>
                  <a:sym typeface="+mn-lt"/>
                </a:rPr>
                <a:t>计算接口规范</a:t>
              </a:r>
            </a:p>
          </p:txBody>
        </p:sp>
        <p:sp>
          <p:nvSpPr>
            <p:cNvPr id="24" name="矩形 23"/>
            <p:cNvSpPr/>
            <p:nvPr>
              <p:custDataLst>
                <p:tags r:id="rId19"/>
              </p:custDataLst>
            </p:nvPr>
          </p:nvSpPr>
          <p:spPr>
            <a:xfrm>
              <a:off x="12533" y="10068"/>
              <a:ext cx="5657" cy="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0" algn="l">
                <a:lnSpc>
                  <a:spcPct val="150000"/>
                </a:lnSpc>
                <a:buClrTx/>
                <a:buSzTx/>
                <a:buNone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华文楷体" panose="02010600040101010101" charset="-122"/>
                  <a:cs typeface="+mn-ea"/>
                </a:rPr>
                <a:t>支持外部主流分布式计算框架：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华文楷体" panose="02010600040101010101" charset="-122"/>
                  <a:cs typeface="+mn-ea"/>
                </a:rPr>
                <a:t>Spark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华文楷体" panose="02010600040101010101" charset="-122"/>
                  <a:cs typeface="+mn-ea"/>
                </a:rPr>
                <a:t>、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华文楷体" panose="02010600040101010101" charset="-122"/>
                  <a:cs typeface="+mn-ea"/>
                </a:rPr>
                <a:t>Ray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华文楷体" panose="02010600040101010101" charset="-122"/>
                  <a:cs typeface="+mn-ea"/>
                </a:rPr>
                <a:t>等</a:t>
              </a:r>
            </a:p>
          </p:txBody>
        </p:sp>
      </p:grpSp>
      <p:sp>
        <p:nvSpPr>
          <p:cNvPr id="68" name="文本框 67"/>
          <p:cNvSpPr txBox="1"/>
          <p:nvPr>
            <p:custDataLst>
              <p:tags r:id="rId1"/>
            </p:custDataLst>
          </p:nvPr>
        </p:nvSpPr>
        <p:spPr>
          <a:xfrm>
            <a:off x="3852166" y="1130472"/>
            <a:ext cx="1903730" cy="4563745"/>
          </a:xfrm>
          <a:prstGeom prst="rect">
            <a:avLst/>
          </a:prstGeom>
          <a:solidFill>
            <a:srgbClr val="004395">
              <a:alpha val="5000"/>
            </a:srgbClr>
          </a:solidFill>
          <a:ln w="12700">
            <a:solidFill>
              <a:srgbClr val="004395"/>
            </a:solidFill>
            <a:prstDash val="sysDash"/>
          </a:ln>
          <a:effectLst/>
        </p:spPr>
        <p:txBody>
          <a:bodyPr wrap="square" lIns="90000" tIns="54000" rIns="90000" bIns="54000" rtlCol="0">
            <a:no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0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华文楷体" panose="02010600040101010101" charset="-122"/>
              </a:defRPr>
            </a:lvl1pPr>
          </a:lstStyle>
          <a:p>
            <a:r>
              <a:rPr lang="en-US" altLang="zh-CN" b="1" dirty="0">
                <a:solidFill>
                  <a:srgbClr val="004395"/>
                </a:solidFill>
                <a:latin typeface="+mn-ea"/>
                <a:cs typeface="+mn-ea"/>
                <a:sym typeface="+mn-lt"/>
              </a:rPr>
              <a:t> </a:t>
            </a:r>
            <a:r>
              <a:rPr lang="zh-CN" altLang="en-US" b="1" dirty="0">
                <a:solidFill>
                  <a:srgbClr val="004395"/>
                </a:solidFill>
                <a:latin typeface="+mn-ea"/>
                <a:cs typeface="+mn-ea"/>
                <a:sym typeface="+mn-lt"/>
              </a:rPr>
              <a:t>调度层交互接口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3977261" y="3653962"/>
            <a:ext cx="1625600" cy="1948180"/>
            <a:chOff x="10337" y="3770"/>
            <a:chExt cx="2560" cy="3068"/>
          </a:xfrm>
        </p:grpSpPr>
        <p:sp>
          <p:nvSpPr>
            <p:cNvPr id="10" name="矩形 9"/>
            <p:cNvSpPr/>
            <p:nvPr>
              <p:custDataLst>
                <p:tags r:id="rId11"/>
              </p:custDataLst>
            </p:nvPr>
          </p:nvSpPr>
          <p:spPr>
            <a:xfrm>
              <a:off x="10337" y="3770"/>
              <a:ext cx="2561" cy="30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indent="0" algn="ctr">
                <a:lnSpc>
                  <a:spcPct val="150000"/>
                </a:lnSpc>
                <a:buClrTx/>
                <a:buSzTx/>
                <a:buNone/>
              </a:pPr>
              <a:r>
                <a:rPr 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华文楷体" panose="02010600040101010101" charset="-122"/>
                </a:rPr>
                <a:t>南北向接口</a:t>
              </a:r>
            </a:p>
            <a:p>
              <a:pPr indent="0" algn="ctr">
                <a:lnSpc>
                  <a:spcPct val="150000"/>
                </a:lnSpc>
                <a:buClrTx/>
                <a:buSzTx/>
                <a:buNone/>
              </a:pPr>
              <a:endParaRPr 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华文楷体" panose="02010600040101010101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0530" y="4315"/>
              <a:ext cx="2102" cy="348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sym typeface="+mn-ea"/>
                </a:rPr>
                <a:t>创建作业</a:t>
              </a:r>
            </a:p>
          </p:txBody>
        </p:sp>
        <p:sp>
          <p:nvSpPr>
            <p:cNvPr id="28" name="矩形 27"/>
            <p:cNvSpPr/>
            <p:nvPr>
              <p:custDataLst>
                <p:tags r:id="rId12"/>
              </p:custDataLst>
            </p:nvPr>
          </p:nvSpPr>
          <p:spPr>
            <a:xfrm>
              <a:off x="10518" y="4659"/>
              <a:ext cx="2128" cy="32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sym typeface="+mn-ea"/>
                </a:rPr>
                <a:t>停止作业</a:t>
              </a:r>
            </a:p>
          </p:txBody>
        </p:sp>
        <p:sp>
          <p:nvSpPr>
            <p:cNvPr id="30" name="矩形 29"/>
            <p:cNvSpPr/>
            <p:nvPr>
              <p:custDataLst>
                <p:tags r:id="rId13"/>
              </p:custDataLst>
            </p:nvPr>
          </p:nvSpPr>
          <p:spPr>
            <a:xfrm>
              <a:off x="10529" y="4954"/>
              <a:ext cx="2105" cy="389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sym typeface="+mn-ea"/>
                </a:rPr>
                <a:t>查询作业列表</a:t>
              </a:r>
            </a:p>
          </p:txBody>
        </p:sp>
        <p:sp>
          <p:nvSpPr>
            <p:cNvPr id="31" name="矩形 30"/>
            <p:cNvSpPr/>
            <p:nvPr>
              <p:custDataLst>
                <p:tags r:id="rId14"/>
              </p:custDataLst>
            </p:nvPr>
          </p:nvSpPr>
          <p:spPr>
            <a:xfrm>
              <a:off x="10532" y="5339"/>
              <a:ext cx="2100" cy="34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sym typeface="+mn-ea"/>
                </a:rPr>
                <a:t>查询作业状态</a:t>
              </a:r>
            </a:p>
          </p:txBody>
        </p:sp>
        <p:sp>
          <p:nvSpPr>
            <p:cNvPr id="32" name="矩形 31"/>
            <p:cNvSpPr/>
            <p:nvPr>
              <p:custDataLst>
                <p:tags r:id="rId15"/>
              </p:custDataLst>
            </p:nvPr>
          </p:nvSpPr>
          <p:spPr>
            <a:xfrm>
              <a:off x="10521" y="5680"/>
              <a:ext cx="2115" cy="34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sym typeface="+mn-ea"/>
                </a:rPr>
                <a:t>查询任务日志</a:t>
              </a:r>
            </a:p>
          </p:txBody>
        </p:sp>
        <p:sp>
          <p:nvSpPr>
            <p:cNvPr id="33" name="矩形 32"/>
            <p:cNvSpPr/>
            <p:nvPr>
              <p:custDataLst>
                <p:tags r:id="rId16"/>
              </p:custDataLst>
            </p:nvPr>
          </p:nvSpPr>
          <p:spPr>
            <a:xfrm>
              <a:off x="10521" y="6000"/>
              <a:ext cx="2125" cy="36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sym typeface="+mn-ea"/>
                </a:rPr>
                <a:t>回调任务信息</a:t>
              </a:r>
            </a:p>
          </p:txBody>
        </p:sp>
        <p:sp>
          <p:nvSpPr>
            <p:cNvPr id="34" name="矩形 33"/>
            <p:cNvSpPr/>
            <p:nvPr>
              <p:custDataLst>
                <p:tags r:id="rId17"/>
              </p:custDataLst>
            </p:nvPr>
          </p:nvSpPr>
          <p:spPr>
            <a:xfrm>
              <a:off x="10677" y="6362"/>
              <a:ext cx="1799" cy="3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sym typeface="+mn-ea"/>
                </a:rPr>
                <a:t>......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962656" y="1457497"/>
            <a:ext cx="1640840" cy="2128520"/>
            <a:chOff x="10338" y="6950"/>
            <a:chExt cx="2584" cy="3352"/>
          </a:xfrm>
        </p:grpSpPr>
        <p:sp>
          <p:nvSpPr>
            <p:cNvPr id="12" name="矩形 11"/>
            <p:cNvSpPr/>
            <p:nvPr>
              <p:custDataLst>
                <p:tags r:id="rId2"/>
              </p:custDataLst>
            </p:nvPr>
          </p:nvSpPr>
          <p:spPr>
            <a:xfrm>
              <a:off x="10338" y="6950"/>
              <a:ext cx="2584" cy="33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indent="0" algn="ctr">
                <a:lnSpc>
                  <a:spcPct val="150000"/>
                </a:lnSpc>
                <a:buClrTx/>
                <a:buSzTx/>
                <a:buNone/>
              </a:pPr>
              <a:r>
                <a:rPr 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华文楷体" panose="02010600040101010101" charset="-122"/>
                </a:rPr>
                <a:t>东西向接口</a:t>
              </a:r>
            </a:p>
          </p:txBody>
        </p:sp>
        <p:sp>
          <p:nvSpPr>
            <p:cNvPr id="36" name="矩形 35"/>
            <p:cNvSpPr/>
            <p:nvPr>
              <p:custDataLst>
                <p:tags r:id="rId3"/>
              </p:custDataLst>
            </p:nvPr>
          </p:nvSpPr>
          <p:spPr>
            <a:xfrm>
              <a:off x="10507" y="7448"/>
              <a:ext cx="2121" cy="34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sym typeface="+mn-ea"/>
                </a:rPr>
                <a:t>创建作业</a:t>
              </a:r>
            </a:p>
          </p:txBody>
        </p:sp>
        <p:sp>
          <p:nvSpPr>
            <p:cNvPr id="37" name="矩形 36"/>
            <p:cNvSpPr/>
            <p:nvPr>
              <p:custDataLst>
                <p:tags r:id="rId4"/>
              </p:custDataLst>
            </p:nvPr>
          </p:nvSpPr>
          <p:spPr>
            <a:xfrm>
              <a:off x="10495" y="7792"/>
              <a:ext cx="2147" cy="31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sym typeface="+mn-ea"/>
                </a:rPr>
                <a:t>启动作业</a:t>
              </a:r>
            </a:p>
          </p:txBody>
        </p:sp>
        <p:sp>
          <p:nvSpPr>
            <p:cNvPr id="38" name="矩形 37"/>
            <p:cNvSpPr/>
            <p:nvPr>
              <p:custDataLst>
                <p:tags r:id="rId5"/>
              </p:custDataLst>
            </p:nvPr>
          </p:nvSpPr>
          <p:spPr>
            <a:xfrm>
              <a:off x="10506" y="8088"/>
              <a:ext cx="2124" cy="38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sym typeface="+mn-ea"/>
                </a:rPr>
                <a:t>启动任务</a:t>
              </a:r>
            </a:p>
          </p:txBody>
        </p:sp>
        <p:sp>
          <p:nvSpPr>
            <p:cNvPr id="39" name="矩形 38"/>
            <p:cNvSpPr/>
            <p:nvPr>
              <p:custDataLst>
                <p:tags r:id="rId6"/>
              </p:custDataLst>
            </p:nvPr>
          </p:nvSpPr>
          <p:spPr>
            <a:xfrm>
              <a:off x="10509" y="8472"/>
              <a:ext cx="2119" cy="34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sym typeface="+mn-ea"/>
                </a:rPr>
                <a:t>停止作业</a:t>
              </a:r>
            </a:p>
          </p:txBody>
        </p:sp>
        <p:sp>
          <p:nvSpPr>
            <p:cNvPr id="40" name="矩形 39"/>
            <p:cNvSpPr/>
            <p:nvPr>
              <p:custDataLst>
                <p:tags r:id="rId7"/>
              </p:custDataLst>
            </p:nvPr>
          </p:nvSpPr>
          <p:spPr>
            <a:xfrm>
              <a:off x="10498" y="8813"/>
              <a:ext cx="2134" cy="34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sym typeface="+mn-ea"/>
                </a:rPr>
                <a:t>查询作业状态</a:t>
              </a:r>
            </a:p>
          </p:txBody>
        </p:sp>
        <p:sp>
          <p:nvSpPr>
            <p:cNvPr id="41" name="矩形 40"/>
            <p:cNvSpPr/>
            <p:nvPr>
              <p:custDataLst>
                <p:tags r:id="rId8"/>
              </p:custDataLst>
            </p:nvPr>
          </p:nvSpPr>
          <p:spPr>
            <a:xfrm>
              <a:off x="10498" y="9134"/>
              <a:ext cx="2144" cy="36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sym typeface="+mn-ea"/>
                </a:rPr>
                <a:t>查询回调信息</a:t>
              </a:r>
            </a:p>
          </p:txBody>
        </p:sp>
        <p:sp>
          <p:nvSpPr>
            <p:cNvPr id="42" name="矩形 41"/>
            <p:cNvSpPr/>
            <p:nvPr>
              <p:custDataLst>
                <p:tags r:id="rId9"/>
              </p:custDataLst>
            </p:nvPr>
          </p:nvSpPr>
          <p:spPr>
            <a:xfrm>
              <a:off x="10654" y="9887"/>
              <a:ext cx="1815" cy="3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sym typeface="+mn-ea"/>
                </a:rPr>
                <a:t>......</a:t>
              </a:r>
            </a:p>
          </p:txBody>
        </p:sp>
        <p:sp>
          <p:nvSpPr>
            <p:cNvPr id="43" name="矩形 42"/>
            <p:cNvSpPr/>
            <p:nvPr>
              <p:custDataLst>
                <p:tags r:id="rId10"/>
              </p:custDataLst>
            </p:nvPr>
          </p:nvSpPr>
          <p:spPr>
            <a:xfrm>
              <a:off x="10484" y="9482"/>
              <a:ext cx="2144" cy="36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sym typeface="+mn-ea"/>
                </a:rPr>
                <a:t>推送回调信息</a:t>
              </a:r>
            </a:p>
          </p:txBody>
        </p:sp>
      </p:grp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A1C115C-BB38-20D6-F3BA-3642EFEE5125}"/>
              </a:ext>
            </a:extLst>
          </p:cNvPr>
          <p:cNvSpPr/>
          <p:nvPr/>
        </p:nvSpPr>
        <p:spPr>
          <a:xfrm>
            <a:off x="3852166" y="714849"/>
            <a:ext cx="5640799" cy="33012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数据面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605307A3-C668-48F7-5065-F9179D58FCDF}"/>
              </a:ext>
            </a:extLst>
          </p:cNvPr>
          <p:cNvSpPr/>
          <p:nvPr/>
        </p:nvSpPr>
        <p:spPr>
          <a:xfrm>
            <a:off x="2163097" y="1704052"/>
            <a:ext cx="2703871" cy="313649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97CE53A-AC6B-A07F-9F32-C308A1C09F00}"/>
              </a:ext>
            </a:extLst>
          </p:cNvPr>
          <p:cNvSpPr/>
          <p:nvPr/>
        </p:nvSpPr>
        <p:spPr>
          <a:xfrm>
            <a:off x="2457737" y="2376251"/>
            <a:ext cx="2052320" cy="93472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管理层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153B533-BBD3-8C7B-43AC-5475A3BF3103}"/>
              </a:ext>
            </a:extLst>
          </p:cNvPr>
          <p:cNvSpPr/>
          <p:nvPr/>
        </p:nvSpPr>
        <p:spPr>
          <a:xfrm>
            <a:off x="2457737" y="5329412"/>
            <a:ext cx="2052320" cy="93472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调度层</a:t>
            </a: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9D9E71D8-D03D-AD1F-2C5E-FF9485323963}"/>
              </a:ext>
            </a:extLst>
          </p:cNvPr>
          <p:cNvCxnSpPr>
            <a:stCxn id="6" idx="1"/>
            <a:endCxn id="6" idx="3"/>
          </p:cNvCxnSpPr>
          <p:nvPr/>
        </p:nvCxnSpPr>
        <p:spPr>
          <a:xfrm rot="10800000" flipH="1">
            <a:off x="2457737" y="2843611"/>
            <a:ext cx="2052320" cy="12700"/>
          </a:xfrm>
          <a:prstGeom prst="bentConnector5">
            <a:avLst>
              <a:gd name="adj1" fmla="val -248"/>
              <a:gd name="adj2" fmla="val -11025811"/>
              <a:gd name="adj3" fmla="val 100743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2C4C8A42-D6FE-5DE8-1DF3-6E78E9A27851}"/>
              </a:ext>
            </a:extLst>
          </p:cNvPr>
          <p:cNvSpPr/>
          <p:nvPr/>
        </p:nvSpPr>
        <p:spPr>
          <a:xfrm>
            <a:off x="2651760" y="3520521"/>
            <a:ext cx="711200" cy="5334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流程</a:t>
            </a:r>
            <a:endParaRPr lang="en-US" altLang="zh-CN" sz="1600" dirty="0"/>
          </a:p>
          <a:p>
            <a:pPr algn="ctr"/>
            <a:r>
              <a:rPr lang="en-US" altLang="zh-CN" sz="1600" dirty="0"/>
              <a:t>DAG</a:t>
            </a:r>
            <a:endParaRPr lang="zh-CN" altLang="en-US" sz="16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3F94145-75B2-931A-B24F-4BC6131B48B2}"/>
              </a:ext>
            </a:extLst>
          </p:cNvPr>
          <p:cNvSpPr/>
          <p:nvPr/>
        </p:nvSpPr>
        <p:spPr>
          <a:xfrm>
            <a:off x="3595657" y="3520521"/>
            <a:ext cx="711200" cy="5334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作业</a:t>
            </a:r>
            <a:endParaRPr lang="en-US" altLang="zh-CN" sz="1600" dirty="0"/>
          </a:p>
          <a:p>
            <a:pPr algn="ctr"/>
            <a:r>
              <a:rPr lang="en-US" altLang="zh-CN" sz="1600" dirty="0"/>
              <a:t>conf</a:t>
            </a:r>
            <a:endParaRPr lang="zh-CN" altLang="en-US" sz="1600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D0AA40F1-8360-E008-3213-498733487D9E}"/>
              </a:ext>
            </a:extLst>
          </p:cNvPr>
          <p:cNvSpPr/>
          <p:nvPr/>
        </p:nvSpPr>
        <p:spPr>
          <a:xfrm>
            <a:off x="2740577" y="434707"/>
            <a:ext cx="1548909" cy="70923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算法组件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DEB7D22-0620-3758-9CFE-951CA7069E96}"/>
              </a:ext>
            </a:extLst>
          </p:cNvPr>
          <p:cNvCxnSpPr>
            <a:stCxn id="39" idx="2"/>
            <a:endCxn id="38" idx="0"/>
          </p:cNvCxnSpPr>
          <p:nvPr/>
        </p:nvCxnSpPr>
        <p:spPr>
          <a:xfrm>
            <a:off x="3515032" y="1143941"/>
            <a:ext cx="1" cy="560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DEB33F1-1C5D-B35A-ABCD-BA373A9C6AEA}"/>
              </a:ext>
            </a:extLst>
          </p:cNvPr>
          <p:cNvSpPr txBox="1"/>
          <p:nvPr/>
        </p:nvSpPr>
        <p:spPr>
          <a:xfrm>
            <a:off x="3595657" y="122994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组件注册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B5BB866-7DA0-7945-9BAA-330291F63790}"/>
              </a:ext>
            </a:extLst>
          </p:cNvPr>
          <p:cNvSpPr txBox="1"/>
          <p:nvPr/>
        </p:nvSpPr>
        <p:spPr>
          <a:xfrm>
            <a:off x="3515031" y="488320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策略下发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619302E-FE5C-3A4A-7533-ADD1A1A5C994}"/>
              </a:ext>
            </a:extLst>
          </p:cNvPr>
          <p:cNvCxnSpPr/>
          <p:nvPr/>
        </p:nvCxnSpPr>
        <p:spPr>
          <a:xfrm>
            <a:off x="3483897" y="4267200"/>
            <a:ext cx="0" cy="1029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0B6E5790-A57F-A9A6-A50F-43F3559976F5}"/>
              </a:ext>
            </a:extLst>
          </p:cNvPr>
          <p:cNvSpPr/>
          <p:nvPr/>
        </p:nvSpPr>
        <p:spPr>
          <a:xfrm>
            <a:off x="7477106" y="1704052"/>
            <a:ext cx="2703871" cy="313649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F8F4A5EE-9995-8C46-B77B-32F5626A761C}"/>
              </a:ext>
            </a:extLst>
          </p:cNvPr>
          <p:cNvSpPr/>
          <p:nvPr/>
        </p:nvSpPr>
        <p:spPr>
          <a:xfrm>
            <a:off x="7771746" y="2376251"/>
            <a:ext cx="2052320" cy="93472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管理层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4C0BC89F-C4D4-4D0D-FAB9-85DD698AF78D}"/>
              </a:ext>
            </a:extLst>
          </p:cNvPr>
          <p:cNvSpPr/>
          <p:nvPr/>
        </p:nvSpPr>
        <p:spPr>
          <a:xfrm>
            <a:off x="7771746" y="5329412"/>
            <a:ext cx="2052320" cy="93472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调度层</a:t>
            </a:r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CDFF6528-95C1-F508-3EFB-6680F53F8AEE}"/>
              </a:ext>
            </a:extLst>
          </p:cNvPr>
          <p:cNvCxnSpPr>
            <a:stCxn id="49" idx="1"/>
            <a:endCxn id="49" idx="3"/>
          </p:cNvCxnSpPr>
          <p:nvPr/>
        </p:nvCxnSpPr>
        <p:spPr>
          <a:xfrm rot="10800000" flipH="1">
            <a:off x="7771746" y="2843611"/>
            <a:ext cx="2052320" cy="12700"/>
          </a:xfrm>
          <a:prstGeom prst="bentConnector5">
            <a:avLst>
              <a:gd name="adj1" fmla="val -248"/>
              <a:gd name="adj2" fmla="val -11025811"/>
              <a:gd name="adj3" fmla="val 100743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B32F0741-9C89-DD61-AA28-1DC396F75E17}"/>
              </a:ext>
            </a:extLst>
          </p:cNvPr>
          <p:cNvSpPr/>
          <p:nvPr/>
        </p:nvSpPr>
        <p:spPr>
          <a:xfrm>
            <a:off x="7965769" y="3520521"/>
            <a:ext cx="711200" cy="5334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流程</a:t>
            </a:r>
            <a:endParaRPr lang="en-US" altLang="zh-CN" sz="1600" dirty="0"/>
          </a:p>
          <a:p>
            <a:pPr algn="ctr"/>
            <a:r>
              <a:rPr lang="en-US" altLang="zh-CN" sz="1600" dirty="0"/>
              <a:t>DAG</a:t>
            </a:r>
            <a:endParaRPr lang="zh-CN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3D5914D-62B7-A7EE-F71E-72551B9BF566}"/>
              </a:ext>
            </a:extLst>
          </p:cNvPr>
          <p:cNvSpPr/>
          <p:nvPr/>
        </p:nvSpPr>
        <p:spPr>
          <a:xfrm>
            <a:off x="8909666" y="3520521"/>
            <a:ext cx="711200" cy="5334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作业</a:t>
            </a:r>
            <a:endParaRPr lang="en-US" altLang="zh-CN" sz="1600" dirty="0"/>
          </a:p>
          <a:p>
            <a:pPr algn="ctr"/>
            <a:r>
              <a:rPr lang="en-US" altLang="zh-CN" sz="1600" dirty="0"/>
              <a:t>conf</a:t>
            </a:r>
            <a:endParaRPr lang="zh-CN" altLang="en-US" sz="1600" dirty="0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4473EAF5-608B-F147-4DCE-41D0C6DB4AF2}"/>
              </a:ext>
            </a:extLst>
          </p:cNvPr>
          <p:cNvSpPr/>
          <p:nvPr/>
        </p:nvSpPr>
        <p:spPr>
          <a:xfrm>
            <a:off x="8054586" y="434707"/>
            <a:ext cx="1548909" cy="70923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算法组件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C814228-D6A9-1F73-500B-4D8A8A633E6E}"/>
              </a:ext>
            </a:extLst>
          </p:cNvPr>
          <p:cNvCxnSpPr>
            <a:stCxn id="54" idx="2"/>
            <a:endCxn id="48" idx="0"/>
          </p:cNvCxnSpPr>
          <p:nvPr/>
        </p:nvCxnSpPr>
        <p:spPr>
          <a:xfrm>
            <a:off x="8829041" y="1143941"/>
            <a:ext cx="1" cy="560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26E463C7-8D94-2BD2-1432-A0ED3524E12E}"/>
              </a:ext>
            </a:extLst>
          </p:cNvPr>
          <p:cNvSpPr txBox="1"/>
          <p:nvPr/>
        </p:nvSpPr>
        <p:spPr>
          <a:xfrm>
            <a:off x="7771746" y="123933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组件注册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F4639D1-530D-C46F-EEB0-BA6972B2B703}"/>
              </a:ext>
            </a:extLst>
          </p:cNvPr>
          <p:cNvSpPr txBox="1"/>
          <p:nvPr/>
        </p:nvSpPr>
        <p:spPr>
          <a:xfrm>
            <a:off x="7711769" y="488320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策略下发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0D2A8E5-77B4-6A3E-9D29-ACCD91BC8341}"/>
              </a:ext>
            </a:extLst>
          </p:cNvPr>
          <p:cNvCxnSpPr/>
          <p:nvPr/>
        </p:nvCxnSpPr>
        <p:spPr>
          <a:xfrm>
            <a:off x="8797906" y="4267200"/>
            <a:ext cx="0" cy="1029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FD674A0-542D-F89D-7012-0BA9737EB7A5}"/>
              </a:ext>
            </a:extLst>
          </p:cNvPr>
          <p:cNvCxnSpPr/>
          <p:nvPr/>
        </p:nvCxnSpPr>
        <p:spPr>
          <a:xfrm>
            <a:off x="4866968" y="1995948"/>
            <a:ext cx="26101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43810D5B-E443-6A60-D0E9-F9B8657939AB}"/>
              </a:ext>
            </a:extLst>
          </p:cNvPr>
          <p:cNvSpPr txBox="1"/>
          <p:nvPr/>
        </p:nvSpPr>
        <p:spPr>
          <a:xfrm>
            <a:off x="5699107" y="162661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节点互通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E5B3AFC4-73F4-D2CD-7BF0-38C69BB13A9E}"/>
              </a:ext>
            </a:extLst>
          </p:cNvPr>
          <p:cNvCxnSpPr/>
          <p:nvPr/>
        </p:nvCxnSpPr>
        <p:spPr>
          <a:xfrm>
            <a:off x="4866968" y="2585884"/>
            <a:ext cx="26101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E817394B-6271-6236-EFDD-37E03F72B092}"/>
              </a:ext>
            </a:extLst>
          </p:cNvPr>
          <p:cNvSpPr txBox="1"/>
          <p:nvPr/>
        </p:nvSpPr>
        <p:spPr>
          <a:xfrm>
            <a:off x="5699107" y="221655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数据互通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B3F1A2A-BB40-8EA0-E4B9-F0F4D8EF9FBD}"/>
              </a:ext>
            </a:extLst>
          </p:cNvPr>
          <p:cNvCxnSpPr/>
          <p:nvPr/>
        </p:nvCxnSpPr>
        <p:spPr>
          <a:xfrm>
            <a:off x="4866968" y="3156155"/>
            <a:ext cx="26101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7E043FFE-3E98-0F56-E1E8-C384166F8455}"/>
              </a:ext>
            </a:extLst>
          </p:cNvPr>
          <p:cNvSpPr txBox="1"/>
          <p:nvPr/>
        </p:nvSpPr>
        <p:spPr>
          <a:xfrm>
            <a:off x="5417575" y="2786821"/>
            <a:ext cx="187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项目互通（可选）</a:t>
            </a: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0357699-3B3E-CFB5-4CCA-EF577B0B9855}"/>
              </a:ext>
            </a:extLst>
          </p:cNvPr>
          <p:cNvCxnSpPr/>
          <p:nvPr/>
        </p:nvCxnSpPr>
        <p:spPr>
          <a:xfrm>
            <a:off x="4866968" y="3787221"/>
            <a:ext cx="26101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0A40E805-6677-0C53-6AF9-09EA852BA555}"/>
              </a:ext>
            </a:extLst>
          </p:cNvPr>
          <p:cNvSpPr txBox="1"/>
          <p:nvPr/>
        </p:nvSpPr>
        <p:spPr>
          <a:xfrm>
            <a:off x="5411022" y="3417886"/>
            <a:ext cx="187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流程互通（可选）</a:t>
            </a: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9BCEDAD-C008-6D0E-125F-25CB93910A64}"/>
              </a:ext>
            </a:extLst>
          </p:cNvPr>
          <p:cNvCxnSpPr>
            <a:cxnSpLocks/>
          </p:cNvCxnSpPr>
          <p:nvPr/>
        </p:nvCxnSpPr>
        <p:spPr>
          <a:xfrm>
            <a:off x="4866968" y="4375355"/>
            <a:ext cx="26101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F2FFC3B6-FE0D-0B84-ED60-58E8CCD96A3E}"/>
              </a:ext>
            </a:extLst>
          </p:cNvPr>
          <p:cNvSpPr txBox="1"/>
          <p:nvPr/>
        </p:nvSpPr>
        <p:spPr>
          <a:xfrm>
            <a:off x="5695172" y="400601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组件互通</a:t>
            </a:r>
          </a:p>
        </p:txBody>
      </p:sp>
    </p:spTree>
    <p:extLst>
      <p:ext uri="{BB962C8B-B14F-4D97-AF65-F5344CB8AC3E}">
        <p14:creationId xmlns:p14="http://schemas.microsoft.com/office/powerpoint/2010/main" val="312602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605307A3-C668-48F7-5065-F9179D58FCDF}"/>
              </a:ext>
            </a:extLst>
          </p:cNvPr>
          <p:cNvSpPr/>
          <p:nvPr/>
        </p:nvSpPr>
        <p:spPr>
          <a:xfrm>
            <a:off x="2163097" y="1704052"/>
            <a:ext cx="2703871" cy="313649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97CE53A-AC6B-A07F-9F32-C308A1C09F00}"/>
              </a:ext>
            </a:extLst>
          </p:cNvPr>
          <p:cNvSpPr/>
          <p:nvPr/>
        </p:nvSpPr>
        <p:spPr>
          <a:xfrm>
            <a:off x="2457737" y="2376251"/>
            <a:ext cx="2052320" cy="93472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管理层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153B533-BBD3-8C7B-43AC-5475A3BF3103}"/>
              </a:ext>
            </a:extLst>
          </p:cNvPr>
          <p:cNvSpPr/>
          <p:nvPr/>
        </p:nvSpPr>
        <p:spPr>
          <a:xfrm>
            <a:off x="2457737" y="5329412"/>
            <a:ext cx="2052320" cy="93472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调度层</a:t>
            </a: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9D9E71D8-D03D-AD1F-2C5E-FF9485323963}"/>
              </a:ext>
            </a:extLst>
          </p:cNvPr>
          <p:cNvCxnSpPr>
            <a:stCxn id="6" idx="1"/>
            <a:endCxn id="6" idx="3"/>
          </p:cNvCxnSpPr>
          <p:nvPr/>
        </p:nvCxnSpPr>
        <p:spPr>
          <a:xfrm rot="10800000" flipH="1">
            <a:off x="2457737" y="2843611"/>
            <a:ext cx="2052320" cy="12700"/>
          </a:xfrm>
          <a:prstGeom prst="bentConnector5">
            <a:avLst>
              <a:gd name="adj1" fmla="val -248"/>
              <a:gd name="adj2" fmla="val -11025811"/>
              <a:gd name="adj3" fmla="val 100743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2C4C8A42-D6FE-5DE8-1DF3-6E78E9A27851}"/>
              </a:ext>
            </a:extLst>
          </p:cNvPr>
          <p:cNvSpPr/>
          <p:nvPr/>
        </p:nvSpPr>
        <p:spPr>
          <a:xfrm>
            <a:off x="2651760" y="3520521"/>
            <a:ext cx="711200" cy="5334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流程</a:t>
            </a:r>
            <a:endParaRPr lang="en-US" altLang="zh-CN" sz="1600" dirty="0"/>
          </a:p>
          <a:p>
            <a:pPr algn="ctr"/>
            <a:r>
              <a:rPr lang="en-US" altLang="zh-CN" sz="1600" dirty="0"/>
              <a:t>DAG</a:t>
            </a:r>
            <a:endParaRPr lang="zh-CN" altLang="en-US" sz="16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3F94145-75B2-931A-B24F-4BC6131B48B2}"/>
              </a:ext>
            </a:extLst>
          </p:cNvPr>
          <p:cNvSpPr/>
          <p:nvPr/>
        </p:nvSpPr>
        <p:spPr>
          <a:xfrm>
            <a:off x="3595657" y="3520521"/>
            <a:ext cx="711200" cy="5334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作业</a:t>
            </a:r>
            <a:endParaRPr lang="en-US" altLang="zh-CN" sz="1600" dirty="0"/>
          </a:p>
          <a:p>
            <a:pPr algn="ctr"/>
            <a:r>
              <a:rPr lang="en-US" altLang="zh-CN" sz="1600" dirty="0"/>
              <a:t>conf</a:t>
            </a:r>
            <a:endParaRPr lang="zh-CN" altLang="en-US" sz="16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B5BB866-7DA0-7945-9BAA-330291F63790}"/>
              </a:ext>
            </a:extLst>
          </p:cNvPr>
          <p:cNvSpPr txBox="1"/>
          <p:nvPr/>
        </p:nvSpPr>
        <p:spPr>
          <a:xfrm>
            <a:off x="3515031" y="488320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策略下发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619302E-FE5C-3A4A-7533-ADD1A1A5C994}"/>
              </a:ext>
            </a:extLst>
          </p:cNvPr>
          <p:cNvCxnSpPr/>
          <p:nvPr/>
        </p:nvCxnSpPr>
        <p:spPr>
          <a:xfrm>
            <a:off x="3483897" y="4267200"/>
            <a:ext cx="0" cy="1029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0B6E5790-A57F-A9A6-A50F-43F3559976F5}"/>
              </a:ext>
            </a:extLst>
          </p:cNvPr>
          <p:cNvSpPr/>
          <p:nvPr/>
        </p:nvSpPr>
        <p:spPr>
          <a:xfrm>
            <a:off x="7477106" y="1704052"/>
            <a:ext cx="2703871" cy="313649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F8F4A5EE-9995-8C46-B77B-32F5626A761C}"/>
              </a:ext>
            </a:extLst>
          </p:cNvPr>
          <p:cNvSpPr/>
          <p:nvPr/>
        </p:nvSpPr>
        <p:spPr>
          <a:xfrm>
            <a:off x="7771746" y="2376251"/>
            <a:ext cx="2052320" cy="93472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管理层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4C0BC89F-C4D4-4D0D-FAB9-85DD698AF78D}"/>
              </a:ext>
            </a:extLst>
          </p:cNvPr>
          <p:cNvSpPr/>
          <p:nvPr/>
        </p:nvSpPr>
        <p:spPr>
          <a:xfrm>
            <a:off x="7771746" y="5329412"/>
            <a:ext cx="2052320" cy="93472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调度层</a:t>
            </a:r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CDFF6528-95C1-F508-3EFB-6680F53F8AEE}"/>
              </a:ext>
            </a:extLst>
          </p:cNvPr>
          <p:cNvCxnSpPr>
            <a:stCxn id="49" idx="1"/>
            <a:endCxn id="49" idx="3"/>
          </p:cNvCxnSpPr>
          <p:nvPr/>
        </p:nvCxnSpPr>
        <p:spPr>
          <a:xfrm rot="10800000" flipH="1">
            <a:off x="7771746" y="2843611"/>
            <a:ext cx="2052320" cy="12700"/>
          </a:xfrm>
          <a:prstGeom prst="bentConnector5">
            <a:avLst>
              <a:gd name="adj1" fmla="val -248"/>
              <a:gd name="adj2" fmla="val -11025811"/>
              <a:gd name="adj3" fmla="val 100743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B32F0741-9C89-DD61-AA28-1DC396F75E17}"/>
              </a:ext>
            </a:extLst>
          </p:cNvPr>
          <p:cNvSpPr/>
          <p:nvPr/>
        </p:nvSpPr>
        <p:spPr>
          <a:xfrm>
            <a:off x="7965769" y="3520521"/>
            <a:ext cx="711200" cy="5334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流程</a:t>
            </a:r>
            <a:endParaRPr lang="en-US" altLang="zh-CN" sz="1600" dirty="0"/>
          </a:p>
          <a:p>
            <a:pPr algn="ctr"/>
            <a:r>
              <a:rPr lang="en-US" altLang="zh-CN" sz="1600" dirty="0"/>
              <a:t>DAG</a:t>
            </a:r>
            <a:endParaRPr lang="zh-CN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3D5914D-62B7-A7EE-F71E-72551B9BF566}"/>
              </a:ext>
            </a:extLst>
          </p:cNvPr>
          <p:cNvSpPr/>
          <p:nvPr/>
        </p:nvSpPr>
        <p:spPr>
          <a:xfrm>
            <a:off x="8909666" y="3520521"/>
            <a:ext cx="711200" cy="5334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作业</a:t>
            </a:r>
            <a:endParaRPr lang="en-US" altLang="zh-CN" sz="1600" dirty="0"/>
          </a:p>
          <a:p>
            <a:pPr algn="ctr"/>
            <a:r>
              <a:rPr lang="en-US" altLang="zh-CN" sz="1600" dirty="0"/>
              <a:t>conf</a:t>
            </a:r>
            <a:endParaRPr lang="zh-CN" altLang="en-US" sz="16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F4639D1-530D-C46F-EEB0-BA6972B2B703}"/>
              </a:ext>
            </a:extLst>
          </p:cNvPr>
          <p:cNvSpPr txBox="1"/>
          <p:nvPr/>
        </p:nvSpPr>
        <p:spPr>
          <a:xfrm>
            <a:off x="7711769" y="488320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策略下发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0D2A8E5-77B4-6A3E-9D29-ACCD91BC8341}"/>
              </a:ext>
            </a:extLst>
          </p:cNvPr>
          <p:cNvCxnSpPr/>
          <p:nvPr/>
        </p:nvCxnSpPr>
        <p:spPr>
          <a:xfrm>
            <a:off x="8797906" y="4267200"/>
            <a:ext cx="0" cy="1029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FD674A0-542D-F89D-7012-0BA9737EB7A5}"/>
              </a:ext>
            </a:extLst>
          </p:cNvPr>
          <p:cNvCxnSpPr/>
          <p:nvPr/>
        </p:nvCxnSpPr>
        <p:spPr>
          <a:xfrm>
            <a:off x="4866968" y="1995948"/>
            <a:ext cx="26101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43810D5B-E443-6A60-D0E9-F9B8657939AB}"/>
              </a:ext>
            </a:extLst>
          </p:cNvPr>
          <p:cNvSpPr txBox="1"/>
          <p:nvPr/>
        </p:nvSpPr>
        <p:spPr>
          <a:xfrm>
            <a:off x="5699107" y="162661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节点互通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E5B3AFC4-73F4-D2CD-7BF0-38C69BB13A9E}"/>
              </a:ext>
            </a:extLst>
          </p:cNvPr>
          <p:cNvCxnSpPr/>
          <p:nvPr/>
        </p:nvCxnSpPr>
        <p:spPr>
          <a:xfrm>
            <a:off x="4866968" y="2585884"/>
            <a:ext cx="26101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E817394B-6271-6236-EFDD-37E03F72B092}"/>
              </a:ext>
            </a:extLst>
          </p:cNvPr>
          <p:cNvSpPr txBox="1"/>
          <p:nvPr/>
        </p:nvSpPr>
        <p:spPr>
          <a:xfrm>
            <a:off x="5699107" y="221655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数据互通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B3F1A2A-BB40-8EA0-E4B9-F0F4D8EF9FBD}"/>
              </a:ext>
            </a:extLst>
          </p:cNvPr>
          <p:cNvCxnSpPr/>
          <p:nvPr/>
        </p:nvCxnSpPr>
        <p:spPr>
          <a:xfrm>
            <a:off x="4866968" y="3156155"/>
            <a:ext cx="26101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7E043FFE-3E98-0F56-E1E8-C384166F8455}"/>
              </a:ext>
            </a:extLst>
          </p:cNvPr>
          <p:cNvSpPr txBox="1"/>
          <p:nvPr/>
        </p:nvSpPr>
        <p:spPr>
          <a:xfrm>
            <a:off x="5417575" y="2786821"/>
            <a:ext cx="187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项目互通（可选）</a:t>
            </a: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0357699-3B3E-CFB5-4CCA-EF577B0B9855}"/>
              </a:ext>
            </a:extLst>
          </p:cNvPr>
          <p:cNvCxnSpPr/>
          <p:nvPr/>
        </p:nvCxnSpPr>
        <p:spPr>
          <a:xfrm>
            <a:off x="4866968" y="3787221"/>
            <a:ext cx="26101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0A40E805-6677-0C53-6AF9-09EA852BA555}"/>
              </a:ext>
            </a:extLst>
          </p:cNvPr>
          <p:cNvSpPr txBox="1"/>
          <p:nvPr/>
        </p:nvSpPr>
        <p:spPr>
          <a:xfrm>
            <a:off x="5411022" y="3417886"/>
            <a:ext cx="187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流程互通（可选）</a:t>
            </a: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9BCEDAD-C008-6D0E-125F-25CB93910A64}"/>
              </a:ext>
            </a:extLst>
          </p:cNvPr>
          <p:cNvCxnSpPr>
            <a:cxnSpLocks/>
          </p:cNvCxnSpPr>
          <p:nvPr/>
        </p:nvCxnSpPr>
        <p:spPr>
          <a:xfrm>
            <a:off x="4866968" y="4375355"/>
            <a:ext cx="26101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F2FFC3B6-FE0D-0B84-ED60-58E8CCD96A3E}"/>
              </a:ext>
            </a:extLst>
          </p:cNvPr>
          <p:cNvSpPr txBox="1"/>
          <p:nvPr/>
        </p:nvSpPr>
        <p:spPr>
          <a:xfrm>
            <a:off x="5695172" y="400601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组件互通</a:t>
            </a:r>
          </a:p>
        </p:txBody>
      </p:sp>
    </p:spTree>
    <p:extLst>
      <p:ext uri="{BB962C8B-B14F-4D97-AF65-F5344CB8AC3E}">
        <p14:creationId xmlns:p14="http://schemas.microsoft.com/office/powerpoint/2010/main" val="292209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2160270" y="1325880"/>
            <a:ext cx="2096135" cy="1823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算法</a:t>
            </a: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414145" y="2652395"/>
            <a:ext cx="3851275" cy="21062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065" h="3317">
                <a:moveTo>
                  <a:pt x="0" y="0"/>
                </a:moveTo>
                <a:lnTo>
                  <a:pt x="855" y="0"/>
                </a:lnTo>
                <a:lnTo>
                  <a:pt x="846" y="28"/>
                </a:lnTo>
                <a:cubicBezTo>
                  <a:pt x="803" y="168"/>
                  <a:pt x="780" y="315"/>
                  <a:pt x="780" y="467"/>
                </a:cubicBezTo>
                <a:cubicBezTo>
                  <a:pt x="780" y="1438"/>
                  <a:pt x="1721" y="2225"/>
                  <a:pt x="2883" y="2225"/>
                </a:cubicBezTo>
                <a:cubicBezTo>
                  <a:pt x="4044" y="2225"/>
                  <a:pt x="4985" y="1438"/>
                  <a:pt x="4985" y="467"/>
                </a:cubicBezTo>
                <a:cubicBezTo>
                  <a:pt x="4985" y="315"/>
                  <a:pt x="4962" y="168"/>
                  <a:pt x="4919" y="28"/>
                </a:cubicBezTo>
                <a:lnTo>
                  <a:pt x="4910" y="0"/>
                </a:lnTo>
                <a:lnTo>
                  <a:pt x="6065" y="0"/>
                </a:lnTo>
                <a:lnTo>
                  <a:pt x="6065" y="3317"/>
                </a:lnTo>
                <a:lnTo>
                  <a:pt x="0" y="33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just"/>
            <a:r>
              <a:rPr lang="zh-CN" altLang="en-US">
                <a:solidFill>
                  <a:schemeClr val="tx1"/>
                </a:solidFill>
              </a:rPr>
              <a:t>底座</a:t>
            </a:r>
          </a:p>
        </p:txBody>
      </p:sp>
      <p:sp>
        <p:nvSpPr>
          <p:cNvPr id="8" name="任意多边形 7"/>
          <p:cNvSpPr/>
          <p:nvPr/>
        </p:nvSpPr>
        <p:spPr>
          <a:xfrm>
            <a:off x="7159625" y="2632075"/>
            <a:ext cx="3851275" cy="21062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065" h="3317">
                <a:moveTo>
                  <a:pt x="0" y="0"/>
                </a:moveTo>
                <a:lnTo>
                  <a:pt x="855" y="0"/>
                </a:lnTo>
                <a:lnTo>
                  <a:pt x="846" y="28"/>
                </a:lnTo>
                <a:cubicBezTo>
                  <a:pt x="803" y="168"/>
                  <a:pt x="780" y="315"/>
                  <a:pt x="780" y="467"/>
                </a:cubicBezTo>
                <a:cubicBezTo>
                  <a:pt x="780" y="1438"/>
                  <a:pt x="1721" y="2225"/>
                  <a:pt x="2883" y="2225"/>
                </a:cubicBezTo>
                <a:cubicBezTo>
                  <a:pt x="4044" y="2225"/>
                  <a:pt x="4985" y="1438"/>
                  <a:pt x="4985" y="467"/>
                </a:cubicBezTo>
                <a:cubicBezTo>
                  <a:pt x="4985" y="315"/>
                  <a:pt x="4962" y="168"/>
                  <a:pt x="4919" y="28"/>
                </a:cubicBezTo>
                <a:lnTo>
                  <a:pt x="4910" y="0"/>
                </a:lnTo>
                <a:lnTo>
                  <a:pt x="6065" y="0"/>
                </a:lnTo>
                <a:lnTo>
                  <a:pt x="6065" y="3317"/>
                </a:lnTo>
                <a:lnTo>
                  <a:pt x="0" y="33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just"/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just"/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just"/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r"/>
            <a:r>
              <a:rPr lang="zh-CN" altLang="en-US">
                <a:solidFill>
                  <a:schemeClr val="tx1"/>
                </a:solidFill>
                <a:sym typeface="+mn-ea"/>
              </a:rPr>
              <a:t>底座</a:t>
            </a:r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19135" y="4182110"/>
            <a:ext cx="1532255" cy="48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传输模块</a:t>
            </a:r>
          </a:p>
        </p:txBody>
      </p:sp>
      <p:sp>
        <p:nvSpPr>
          <p:cNvPr id="11" name="矩形 10"/>
          <p:cNvSpPr/>
          <p:nvPr/>
        </p:nvSpPr>
        <p:spPr>
          <a:xfrm>
            <a:off x="2477770" y="4212590"/>
            <a:ext cx="1532255" cy="48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传输模块</a:t>
            </a:r>
          </a:p>
        </p:txBody>
      </p:sp>
      <p:cxnSp>
        <p:nvCxnSpPr>
          <p:cNvPr id="22" name="直接箭头连接符 21"/>
          <p:cNvCxnSpPr>
            <a:stCxn id="11" idx="3"/>
            <a:endCxn id="10" idx="1"/>
          </p:cNvCxnSpPr>
          <p:nvPr/>
        </p:nvCxnSpPr>
        <p:spPr>
          <a:xfrm flipV="1">
            <a:off x="4010025" y="4426585"/>
            <a:ext cx="4309110" cy="3048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202940" y="3110865"/>
            <a:ext cx="19685" cy="93408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8952230" y="3149600"/>
            <a:ext cx="3810" cy="88265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7908290" y="1325880"/>
            <a:ext cx="2096135" cy="1823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算法</a:t>
            </a: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95245" y="897255"/>
            <a:ext cx="1127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算法容器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93430" y="896620"/>
            <a:ext cx="1127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算法容器</a:t>
            </a:r>
          </a:p>
        </p:txBody>
      </p:sp>
      <p:sp>
        <p:nvSpPr>
          <p:cNvPr id="7" name="任意多边形 6"/>
          <p:cNvSpPr/>
          <p:nvPr/>
        </p:nvSpPr>
        <p:spPr>
          <a:xfrm>
            <a:off x="2235200" y="2507615"/>
            <a:ext cx="1946910" cy="64198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6" h="1011">
                <a:moveTo>
                  <a:pt x="0" y="0"/>
                </a:moveTo>
                <a:lnTo>
                  <a:pt x="3066" y="0"/>
                </a:lnTo>
                <a:lnTo>
                  <a:pt x="3066" y="109"/>
                </a:lnTo>
                <a:lnTo>
                  <a:pt x="3054" y="134"/>
                </a:lnTo>
                <a:cubicBezTo>
                  <a:pt x="2804" y="649"/>
                  <a:pt x="2217" y="1011"/>
                  <a:pt x="1534" y="1011"/>
                </a:cubicBezTo>
                <a:cubicBezTo>
                  <a:pt x="850" y="1011"/>
                  <a:pt x="263" y="649"/>
                  <a:pt x="13" y="134"/>
                </a:cubicBezTo>
                <a:lnTo>
                  <a:pt x="0" y="1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/>
              <a:t>传输</a:t>
            </a:r>
            <a:r>
              <a:rPr lang="en-US" altLang="zh-CN"/>
              <a:t>SDK</a:t>
            </a:r>
          </a:p>
        </p:txBody>
      </p:sp>
      <p:sp>
        <p:nvSpPr>
          <p:cNvPr id="13" name="任意多边形 12"/>
          <p:cNvSpPr/>
          <p:nvPr/>
        </p:nvSpPr>
        <p:spPr>
          <a:xfrm>
            <a:off x="7983220" y="2524760"/>
            <a:ext cx="1946910" cy="64198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6" h="1011">
                <a:moveTo>
                  <a:pt x="0" y="0"/>
                </a:moveTo>
                <a:lnTo>
                  <a:pt x="3066" y="0"/>
                </a:lnTo>
                <a:lnTo>
                  <a:pt x="3066" y="109"/>
                </a:lnTo>
                <a:lnTo>
                  <a:pt x="3054" y="134"/>
                </a:lnTo>
                <a:cubicBezTo>
                  <a:pt x="2804" y="649"/>
                  <a:pt x="2217" y="1011"/>
                  <a:pt x="1534" y="1011"/>
                </a:cubicBezTo>
                <a:cubicBezTo>
                  <a:pt x="850" y="1011"/>
                  <a:pt x="263" y="649"/>
                  <a:pt x="13" y="134"/>
                </a:cubicBezTo>
                <a:lnTo>
                  <a:pt x="0" y="1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/>
              <a:t>传输</a:t>
            </a:r>
            <a:r>
              <a:rPr lang="en-US" altLang="zh-CN"/>
              <a:t>SDK</a:t>
            </a:r>
          </a:p>
        </p:txBody>
      </p:sp>
      <p:sp>
        <p:nvSpPr>
          <p:cNvPr id="16" name="椭圆 15"/>
          <p:cNvSpPr/>
          <p:nvPr/>
        </p:nvSpPr>
        <p:spPr>
          <a:xfrm>
            <a:off x="3019425" y="2295525"/>
            <a:ext cx="381635" cy="35687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 cmpd="dbl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+mj-ea"/>
                <a:ea typeface="+mj-ea"/>
              </a:rPr>
              <a:t>1</a:t>
            </a:r>
          </a:p>
        </p:txBody>
      </p:sp>
      <p:sp>
        <p:nvSpPr>
          <p:cNvPr id="23" name="椭圆 22"/>
          <p:cNvSpPr/>
          <p:nvPr/>
        </p:nvSpPr>
        <p:spPr>
          <a:xfrm>
            <a:off x="8766175" y="2347595"/>
            <a:ext cx="381635" cy="35687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 cmpd="dbl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+mj-ea"/>
                <a:ea typeface="+mj-ea"/>
              </a:rPr>
              <a:t>1</a:t>
            </a:r>
          </a:p>
        </p:txBody>
      </p:sp>
      <p:sp>
        <p:nvSpPr>
          <p:cNvPr id="24" name="椭圆 23"/>
          <p:cNvSpPr/>
          <p:nvPr/>
        </p:nvSpPr>
        <p:spPr>
          <a:xfrm>
            <a:off x="3017520" y="3399155"/>
            <a:ext cx="381635" cy="35687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+mj-ea"/>
                <a:ea typeface="+mj-ea"/>
              </a:rPr>
              <a:t>2</a:t>
            </a:r>
          </a:p>
        </p:txBody>
      </p:sp>
      <p:sp>
        <p:nvSpPr>
          <p:cNvPr id="25" name="椭圆 24"/>
          <p:cNvSpPr/>
          <p:nvPr/>
        </p:nvSpPr>
        <p:spPr>
          <a:xfrm>
            <a:off x="8766175" y="3399790"/>
            <a:ext cx="381635" cy="35687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+mj-ea"/>
                <a:ea typeface="+mj-ea"/>
              </a:rPr>
              <a:t>2</a:t>
            </a:r>
          </a:p>
        </p:txBody>
      </p:sp>
      <p:sp>
        <p:nvSpPr>
          <p:cNvPr id="26" name="椭圆 25"/>
          <p:cNvSpPr/>
          <p:nvPr/>
        </p:nvSpPr>
        <p:spPr>
          <a:xfrm>
            <a:off x="5905500" y="4263390"/>
            <a:ext cx="381635" cy="35687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+mj-ea"/>
                <a:ea typeface="+mj-ea"/>
              </a:rPr>
              <a:t>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2160270" y="1325880"/>
            <a:ext cx="2096135" cy="1823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算法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414145" y="2652395"/>
            <a:ext cx="3851275" cy="21062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065" h="3317">
                <a:moveTo>
                  <a:pt x="0" y="0"/>
                </a:moveTo>
                <a:lnTo>
                  <a:pt x="855" y="0"/>
                </a:lnTo>
                <a:lnTo>
                  <a:pt x="846" y="28"/>
                </a:lnTo>
                <a:cubicBezTo>
                  <a:pt x="803" y="168"/>
                  <a:pt x="780" y="315"/>
                  <a:pt x="780" y="467"/>
                </a:cubicBezTo>
                <a:cubicBezTo>
                  <a:pt x="780" y="1438"/>
                  <a:pt x="1721" y="2225"/>
                  <a:pt x="2883" y="2225"/>
                </a:cubicBezTo>
                <a:cubicBezTo>
                  <a:pt x="4044" y="2225"/>
                  <a:pt x="4985" y="1438"/>
                  <a:pt x="4985" y="467"/>
                </a:cubicBezTo>
                <a:cubicBezTo>
                  <a:pt x="4985" y="315"/>
                  <a:pt x="4962" y="168"/>
                  <a:pt x="4919" y="28"/>
                </a:cubicBezTo>
                <a:lnTo>
                  <a:pt x="4910" y="0"/>
                </a:lnTo>
                <a:lnTo>
                  <a:pt x="6065" y="0"/>
                </a:lnTo>
                <a:lnTo>
                  <a:pt x="6065" y="3317"/>
                </a:lnTo>
                <a:lnTo>
                  <a:pt x="0" y="33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just"/>
            <a:r>
              <a:rPr lang="zh-CN" altLang="en-US">
                <a:solidFill>
                  <a:schemeClr val="tx1"/>
                </a:solidFill>
              </a:rPr>
              <a:t>底座</a:t>
            </a:r>
          </a:p>
        </p:txBody>
      </p:sp>
      <p:sp>
        <p:nvSpPr>
          <p:cNvPr id="8" name="任意多边形 7"/>
          <p:cNvSpPr/>
          <p:nvPr/>
        </p:nvSpPr>
        <p:spPr>
          <a:xfrm>
            <a:off x="7159625" y="2632075"/>
            <a:ext cx="3851275" cy="21062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065" h="3317">
                <a:moveTo>
                  <a:pt x="0" y="0"/>
                </a:moveTo>
                <a:lnTo>
                  <a:pt x="855" y="0"/>
                </a:lnTo>
                <a:lnTo>
                  <a:pt x="846" y="28"/>
                </a:lnTo>
                <a:cubicBezTo>
                  <a:pt x="803" y="168"/>
                  <a:pt x="780" y="315"/>
                  <a:pt x="780" y="467"/>
                </a:cubicBezTo>
                <a:cubicBezTo>
                  <a:pt x="780" y="1438"/>
                  <a:pt x="1721" y="2225"/>
                  <a:pt x="2883" y="2225"/>
                </a:cubicBezTo>
                <a:cubicBezTo>
                  <a:pt x="4044" y="2225"/>
                  <a:pt x="4985" y="1438"/>
                  <a:pt x="4985" y="467"/>
                </a:cubicBezTo>
                <a:cubicBezTo>
                  <a:pt x="4985" y="315"/>
                  <a:pt x="4962" y="168"/>
                  <a:pt x="4919" y="28"/>
                </a:cubicBezTo>
                <a:lnTo>
                  <a:pt x="4910" y="0"/>
                </a:lnTo>
                <a:lnTo>
                  <a:pt x="6065" y="0"/>
                </a:lnTo>
                <a:lnTo>
                  <a:pt x="6065" y="3317"/>
                </a:lnTo>
                <a:lnTo>
                  <a:pt x="0" y="33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just"/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just"/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just"/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r"/>
            <a:r>
              <a:rPr lang="zh-CN" altLang="en-US">
                <a:solidFill>
                  <a:schemeClr val="tx1"/>
                </a:solidFill>
                <a:sym typeface="+mn-ea"/>
              </a:rPr>
              <a:t>底座</a:t>
            </a:r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19135" y="4182110"/>
            <a:ext cx="1532255" cy="48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传输模块</a:t>
            </a:r>
          </a:p>
        </p:txBody>
      </p:sp>
      <p:sp>
        <p:nvSpPr>
          <p:cNvPr id="11" name="矩形 10"/>
          <p:cNvSpPr/>
          <p:nvPr/>
        </p:nvSpPr>
        <p:spPr>
          <a:xfrm>
            <a:off x="2477770" y="4212590"/>
            <a:ext cx="1532255" cy="48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传输模块</a:t>
            </a:r>
          </a:p>
        </p:txBody>
      </p:sp>
      <p:cxnSp>
        <p:nvCxnSpPr>
          <p:cNvPr id="22" name="直接箭头连接符 21"/>
          <p:cNvCxnSpPr>
            <a:stCxn id="11" idx="3"/>
            <a:endCxn id="10" idx="1"/>
          </p:cNvCxnSpPr>
          <p:nvPr/>
        </p:nvCxnSpPr>
        <p:spPr>
          <a:xfrm flipV="1">
            <a:off x="4010025" y="4426585"/>
            <a:ext cx="4309110" cy="3048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202940" y="3110865"/>
            <a:ext cx="19685" cy="93408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8952230" y="3149600"/>
            <a:ext cx="3810" cy="88265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7908290" y="1325880"/>
            <a:ext cx="2096135" cy="1823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算法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95245" y="897255"/>
            <a:ext cx="1127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算法容器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93430" y="896620"/>
            <a:ext cx="1127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算法容器</a:t>
            </a:r>
          </a:p>
        </p:txBody>
      </p:sp>
      <p:sp>
        <p:nvSpPr>
          <p:cNvPr id="24" name="椭圆 23"/>
          <p:cNvSpPr/>
          <p:nvPr/>
        </p:nvSpPr>
        <p:spPr>
          <a:xfrm>
            <a:off x="3017520" y="3399155"/>
            <a:ext cx="381635" cy="35687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1</a:t>
            </a:r>
          </a:p>
        </p:txBody>
      </p:sp>
      <p:sp>
        <p:nvSpPr>
          <p:cNvPr id="25" name="椭圆 24"/>
          <p:cNvSpPr/>
          <p:nvPr/>
        </p:nvSpPr>
        <p:spPr>
          <a:xfrm>
            <a:off x="8766175" y="3399790"/>
            <a:ext cx="381635" cy="35687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1</a:t>
            </a:r>
          </a:p>
        </p:txBody>
      </p:sp>
      <p:sp>
        <p:nvSpPr>
          <p:cNvPr id="26" name="椭圆 25"/>
          <p:cNvSpPr/>
          <p:nvPr/>
        </p:nvSpPr>
        <p:spPr>
          <a:xfrm>
            <a:off x="5905500" y="4263390"/>
            <a:ext cx="381635" cy="35687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404140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881</Words>
  <Application>Microsoft Office PowerPoint</Application>
  <PresentationFormat>宽屏</PresentationFormat>
  <Paragraphs>252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方正银联黑简体</vt:lpstr>
      <vt:lpstr>黑体</vt:lpstr>
      <vt:lpstr>微软雅黑</vt:lpstr>
      <vt:lpstr>Arial</vt:lpstr>
      <vt:lpstr>Arial Black</vt:lpstr>
      <vt:lpstr>Calibri</vt:lpstr>
      <vt:lpstr>Verdana</vt:lpstr>
      <vt:lpstr>Office 主题​​</vt:lpstr>
      <vt:lpstr>隐私计算互联互通框架</vt:lpstr>
      <vt:lpstr>技术点</vt:lpstr>
      <vt:lpstr>互联互通统一框架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隐私计算互联互通框架</dc:title>
  <dc:creator>银联-张远健</dc:creator>
  <cp:lastModifiedBy>yadan ding</cp:lastModifiedBy>
  <cp:revision>25</cp:revision>
  <dcterms:created xsi:type="dcterms:W3CDTF">2019-09-19T02:01:00Z</dcterms:created>
  <dcterms:modified xsi:type="dcterms:W3CDTF">2023-11-10T02:38:13Z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2052-11.8.2.10229</vt:lpwstr>
  </property>
  <property fmtid="{D5CDD505-2E9C-101B-9397-08002B2CF9AE}" pid="3" name="ICV">
    <vt:lpwstr>F938C235E3764593B77578C2652BD494</vt:lpwstr>
  </property>
</Properties>
</file>