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97" r:id="rId3"/>
    <p:sldId id="298" r:id="rId4"/>
    <p:sldId id="300" r:id="rId5"/>
    <p:sldId id="299" r:id="rId6"/>
    <p:sldId id="257" r:id="rId7"/>
    <p:sldId id="258" r:id="rId8"/>
    <p:sldId id="263" r:id="rId9"/>
    <p:sldId id="264" r:id="rId10"/>
    <p:sldId id="281" r:id="rId11"/>
    <p:sldId id="259" r:id="rId12"/>
    <p:sldId id="265" r:id="rId13"/>
    <p:sldId id="266" r:id="rId14"/>
    <p:sldId id="267" r:id="rId15"/>
    <p:sldId id="260" r:id="rId16"/>
    <p:sldId id="272" r:id="rId17"/>
    <p:sldId id="273" r:id="rId18"/>
    <p:sldId id="301" r:id="rId19"/>
    <p:sldId id="282" r:id="rId20"/>
    <p:sldId id="261" r:id="rId21"/>
    <p:sldId id="275" r:id="rId22"/>
    <p:sldId id="277" r:id="rId23"/>
    <p:sldId id="280" r:id="rId24"/>
    <p:sldId id="283" r:id="rId25"/>
    <p:sldId id="284" r:id="rId26"/>
    <p:sldId id="286" r:id="rId27"/>
    <p:sldId id="285" r:id="rId28"/>
    <p:sldId id="287" r:id="rId29"/>
    <p:sldId id="288" r:id="rId30"/>
    <p:sldId id="278" r:id="rId3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7"/>
          <p:cNvGrpSpPr/>
          <p:nvPr/>
        </p:nvGrpSpPr>
        <p:grpSpPr>
          <a:xfrm>
            <a:off x="4479811" y="1825186"/>
            <a:ext cx="3232376" cy="3207628"/>
            <a:chOff x="0" y="0"/>
            <a:chExt cx="3232374" cy="3207627"/>
          </a:xfrm>
        </p:grpSpPr>
        <p:sp>
          <p:nvSpPr>
            <p:cNvPr id="94" name="椭圆 3"/>
            <p:cNvSpPr/>
            <p:nvPr/>
          </p:nvSpPr>
          <p:spPr>
            <a:xfrm>
              <a:off x="34650" y="0"/>
              <a:ext cx="3088825" cy="3088827"/>
            </a:xfrm>
            <a:prstGeom prst="ellipse">
              <a:avLst/>
            </a:prstGeom>
            <a:solidFill>
              <a:srgbClr val="000000">
                <a:alpha val="3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5" name="椭圆 4"/>
            <p:cNvSpPr/>
            <p:nvPr/>
          </p:nvSpPr>
          <p:spPr>
            <a:xfrm>
              <a:off x="143550" y="51976"/>
              <a:ext cx="3088825" cy="3088827"/>
            </a:xfrm>
            <a:prstGeom prst="ellipse">
              <a:avLst/>
            </a:prstGeom>
            <a:solidFill>
              <a:srgbClr val="000000">
                <a:alpha val="4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6" name="椭圆 5"/>
            <p:cNvSpPr/>
            <p:nvPr/>
          </p:nvSpPr>
          <p:spPr>
            <a:xfrm>
              <a:off x="0" y="118801"/>
              <a:ext cx="3088825" cy="3088827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98" name="文本框 8"/>
          <p:cNvSpPr txBox="1"/>
          <p:nvPr/>
        </p:nvSpPr>
        <p:spPr>
          <a:xfrm>
            <a:off x="3328764" y="2424534"/>
            <a:ext cx="5490560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6000">
                <a:solidFill>
                  <a:srgbClr val="FFFFFF"/>
                </a:solidFill>
                <a:latin typeface="张海山锐线体简"/>
                <a:ea typeface="张海山锐线体简"/>
                <a:cs typeface="张海山锐线体简"/>
                <a:sym typeface="张海山锐线体简"/>
              </a:defRPr>
            </a:pPr>
            <a:r>
              <a:rPr lang="zh-CN" altLang="en-US" dirty="0"/>
              <a:t>智能</a:t>
            </a:r>
            <a:r>
              <a:rPr lang="en-US" altLang="zh-CN" dirty="0"/>
              <a:t>AI</a:t>
            </a:r>
          </a:p>
          <a:p>
            <a:pPr algn="ctr">
              <a:defRPr sz="6000">
                <a:solidFill>
                  <a:srgbClr val="FFFFFF"/>
                </a:solidFill>
                <a:latin typeface="张海山锐线体简"/>
                <a:ea typeface="张海山锐线体简"/>
                <a:cs typeface="张海山锐线体简"/>
                <a:sym typeface="张海山锐线体简"/>
              </a:defRPr>
            </a:pPr>
            <a:r>
              <a:rPr lang="zh-CN" altLang="en-US" dirty="0"/>
              <a:t>斗地主</a:t>
            </a:r>
            <a:endParaRPr dirty="0"/>
          </a:p>
        </p:txBody>
      </p:sp>
      <p:sp>
        <p:nvSpPr>
          <p:cNvPr id="99" name="Freeform 5"/>
          <p:cNvSpPr/>
          <p:nvPr/>
        </p:nvSpPr>
        <p:spPr>
          <a:xfrm>
            <a:off x="5045242" y="585182"/>
            <a:ext cx="2016549" cy="234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5" extrusionOk="0">
                <a:moveTo>
                  <a:pt x="13614" y="9238"/>
                </a:moveTo>
                <a:cubicBezTo>
                  <a:pt x="13648" y="9423"/>
                  <a:pt x="13666" y="9607"/>
                  <a:pt x="13683" y="9792"/>
                </a:cubicBezTo>
                <a:cubicBezTo>
                  <a:pt x="13941" y="9792"/>
                  <a:pt x="13941" y="9792"/>
                  <a:pt x="13941" y="9792"/>
                </a:cubicBezTo>
                <a:cubicBezTo>
                  <a:pt x="13941" y="9792"/>
                  <a:pt x="13941" y="9700"/>
                  <a:pt x="13958" y="9607"/>
                </a:cubicBezTo>
                <a:cubicBezTo>
                  <a:pt x="13975" y="9053"/>
                  <a:pt x="14096" y="8592"/>
                  <a:pt x="14216" y="8592"/>
                </a:cubicBezTo>
                <a:cubicBezTo>
                  <a:pt x="14337" y="8592"/>
                  <a:pt x="14440" y="9053"/>
                  <a:pt x="14475" y="9607"/>
                </a:cubicBezTo>
                <a:cubicBezTo>
                  <a:pt x="14475" y="9700"/>
                  <a:pt x="14475" y="9792"/>
                  <a:pt x="14475" y="9792"/>
                </a:cubicBezTo>
                <a:cubicBezTo>
                  <a:pt x="17762" y="9792"/>
                  <a:pt x="17762" y="9792"/>
                  <a:pt x="17762" y="9792"/>
                </a:cubicBezTo>
                <a:cubicBezTo>
                  <a:pt x="17779" y="9423"/>
                  <a:pt x="17848" y="9146"/>
                  <a:pt x="17934" y="9146"/>
                </a:cubicBezTo>
                <a:cubicBezTo>
                  <a:pt x="18003" y="9146"/>
                  <a:pt x="18072" y="9423"/>
                  <a:pt x="18089" y="9792"/>
                </a:cubicBezTo>
                <a:cubicBezTo>
                  <a:pt x="18106" y="9792"/>
                  <a:pt x="18106" y="9792"/>
                  <a:pt x="18106" y="9792"/>
                </a:cubicBezTo>
                <a:cubicBezTo>
                  <a:pt x="18158" y="9700"/>
                  <a:pt x="18227" y="9515"/>
                  <a:pt x="18278" y="9423"/>
                </a:cubicBezTo>
                <a:cubicBezTo>
                  <a:pt x="18364" y="9146"/>
                  <a:pt x="18450" y="8961"/>
                  <a:pt x="18554" y="8961"/>
                </a:cubicBezTo>
                <a:cubicBezTo>
                  <a:pt x="18622" y="8961"/>
                  <a:pt x="18691" y="9053"/>
                  <a:pt x="18743" y="9330"/>
                </a:cubicBezTo>
                <a:cubicBezTo>
                  <a:pt x="18777" y="9423"/>
                  <a:pt x="18795" y="9607"/>
                  <a:pt x="18812" y="9792"/>
                </a:cubicBezTo>
                <a:cubicBezTo>
                  <a:pt x="18915" y="9792"/>
                  <a:pt x="18915" y="9792"/>
                  <a:pt x="18915" y="9792"/>
                </a:cubicBezTo>
                <a:cubicBezTo>
                  <a:pt x="18932" y="9423"/>
                  <a:pt x="19001" y="9146"/>
                  <a:pt x="19087" y="9146"/>
                </a:cubicBezTo>
                <a:cubicBezTo>
                  <a:pt x="19139" y="9146"/>
                  <a:pt x="19208" y="9330"/>
                  <a:pt x="19225" y="9607"/>
                </a:cubicBezTo>
                <a:cubicBezTo>
                  <a:pt x="19294" y="9238"/>
                  <a:pt x="19363" y="8869"/>
                  <a:pt x="19431" y="8592"/>
                </a:cubicBezTo>
                <a:cubicBezTo>
                  <a:pt x="19552" y="8223"/>
                  <a:pt x="19672" y="7946"/>
                  <a:pt x="19810" y="7946"/>
                </a:cubicBezTo>
                <a:cubicBezTo>
                  <a:pt x="20120" y="7946"/>
                  <a:pt x="20361" y="9146"/>
                  <a:pt x="20636" y="9700"/>
                </a:cubicBezTo>
                <a:cubicBezTo>
                  <a:pt x="20808" y="9977"/>
                  <a:pt x="20980" y="10069"/>
                  <a:pt x="21135" y="9884"/>
                </a:cubicBezTo>
                <a:cubicBezTo>
                  <a:pt x="21307" y="9792"/>
                  <a:pt x="21480" y="9423"/>
                  <a:pt x="21600" y="8777"/>
                </a:cubicBezTo>
                <a:cubicBezTo>
                  <a:pt x="21566" y="9607"/>
                  <a:pt x="21462" y="10346"/>
                  <a:pt x="21325" y="10715"/>
                </a:cubicBezTo>
                <a:cubicBezTo>
                  <a:pt x="21239" y="10807"/>
                  <a:pt x="21170" y="10900"/>
                  <a:pt x="21084" y="10807"/>
                </a:cubicBezTo>
                <a:cubicBezTo>
                  <a:pt x="20980" y="10715"/>
                  <a:pt x="20894" y="10438"/>
                  <a:pt x="20791" y="10253"/>
                </a:cubicBezTo>
                <a:cubicBezTo>
                  <a:pt x="20791" y="10253"/>
                  <a:pt x="20791" y="10253"/>
                  <a:pt x="20791" y="10253"/>
                </a:cubicBezTo>
                <a:cubicBezTo>
                  <a:pt x="20825" y="10438"/>
                  <a:pt x="20860" y="10715"/>
                  <a:pt x="20894" y="10900"/>
                </a:cubicBezTo>
                <a:cubicBezTo>
                  <a:pt x="20929" y="11177"/>
                  <a:pt x="20963" y="11453"/>
                  <a:pt x="20963" y="11730"/>
                </a:cubicBezTo>
                <a:cubicBezTo>
                  <a:pt x="20980" y="12469"/>
                  <a:pt x="20860" y="12930"/>
                  <a:pt x="20757" y="12746"/>
                </a:cubicBezTo>
                <a:cubicBezTo>
                  <a:pt x="20705" y="12653"/>
                  <a:pt x="20671" y="12377"/>
                  <a:pt x="20653" y="12192"/>
                </a:cubicBezTo>
                <a:cubicBezTo>
                  <a:pt x="20636" y="11915"/>
                  <a:pt x="20619" y="11546"/>
                  <a:pt x="20602" y="11269"/>
                </a:cubicBezTo>
                <a:cubicBezTo>
                  <a:pt x="20585" y="10992"/>
                  <a:pt x="20585" y="10715"/>
                  <a:pt x="20550" y="10438"/>
                </a:cubicBezTo>
                <a:cubicBezTo>
                  <a:pt x="20516" y="9977"/>
                  <a:pt x="20464" y="9607"/>
                  <a:pt x="20395" y="9330"/>
                </a:cubicBezTo>
                <a:cubicBezTo>
                  <a:pt x="20395" y="9330"/>
                  <a:pt x="20395" y="9330"/>
                  <a:pt x="20395" y="9330"/>
                </a:cubicBezTo>
                <a:cubicBezTo>
                  <a:pt x="20412" y="9607"/>
                  <a:pt x="20430" y="9792"/>
                  <a:pt x="20430" y="10069"/>
                </a:cubicBezTo>
                <a:cubicBezTo>
                  <a:pt x="20447" y="10346"/>
                  <a:pt x="20447" y="10623"/>
                  <a:pt x="20430" y="10900"/>
                </a:cubicBezTo>
                <a:cubicBezTo>
                  <a:pt x="20430" y="11177"/>
                  <a:pt x="20395" y="11361"/>
                  <a:pt x="20361" y="11453"/>
                </a:cubicBezTo>
                <a:cubicBezTo>
                  <a:pt x="20309" y="11546"/>
                  <a:pt x="20240" y="11361"/>
                  <a:pt x="20206" y="11177"/>
                </a:cubicBezTo>
                <a:cubicBezTo>
                  <a:pt x="20154" y="10992"/>
                  <a:pt x="20154" y="10623"/>
                  <a:pt x="20154" y="10253"/>
                </a:cubicBezTo>
                <a:cubicBezTo>
                  <a:pt x="20137" y="9884"/>
                  <a:pt x="20137" y="9515"/>
                  <a:pt x="20120" y="9238"/>
                </a:cubicBezTo>
                <a:cubicBezTo>
                  <a:pt x="20051" y="8407"/>
                  <a:pt x="19827" y="8315"/>
                  <a:pt x="19690" y="8592"/>
                </a:cubicBezTo>
                <a:cubicBezTo>
                  <a:pt x="19690" y="8684"/>
                  <a:pt x="19690" y="8684"/>
                  <a:pt x="19690" y="8684"/>
                </a:cubicBezTo>
                <a:cubicBezTo>
                  <a:pt x="19793" y="8869"/>
                  <a:pt x="19913" y="9330"/>
                  <a:pt x="19948" y="9884"/>
                </a:cubicBezTo>
                <a:cubicBezTo>
                  <a:pt x="20017" y="11084"/>
                  <a:pt x="19810" y="11823"/>
                  <a:pt x="19569" y="10900"/>
                </a:cubicBezTo>
                <a:cubicBezTo>
                  <a:pt x="19517" y="10715"/>
                  <a:pt x="19449" y="10530"/>
                  <a:pt x="19397" y="10346"/>
                </a:cubicBezTo>
                <a:cubicBezTo>
                  <a:pt x="19363" y="10253"/>
                  <a:pt x="19311" y="10161"/>
                  <a:pt x="19259" y="10161"/>
                </a:cubicBezTo>
                <a:cubicBezTo>
                  <a:pt x="19259" y="10161"/>
                  <a:pt x="19259" y="10069"/>
                  <a:pt x="19242" y="10161"/>
                </a:cubicBezTo>
                <a:cubicBezTo>
                  <a:pt x="19242" y="10253"/>
                  <a:pt x="19242" y="10253"/>
                  <a:pt x="19242" y="10253"/>
                </a:cubicBezTo>
                <a:cubicBezTo>
                  <a:pt x="19225" y="10623"/>
                  <a:pt x="19156" y="10900"/>
                  <a:pt x="19087" y="10900"/>
                </a:cubicBezTo>
                <a:cubicBezTo>
                  <a:pt x="19001" y="10900"/>
                  <a:pt x="18932" y="10623"/>
                  <a:pt x="18915" y="10253"/>
                </a:cubicBezTo>
                <a:cubicBezTo>
                  <a:pt x="18812" y="10253"/>
                  <a:pt x="18812" y="10253"/>
                  <a:pt x="18812" y="10253"/>
                </a:cubicBezTo>
                <a:cubicBezTo>
                  <a:pt x="18795" y="10438"/>
                  <a:pt x="18777" y="10623"/>
                  <a:pt x="18743" y="10715"/>
                </a:cubicBezTo>
                <a:cubicBezTo>
                  <a:pt x="18691" y="10992"/>
                  <a:pt x="18622" y="11084"/>
                  <a:pt x="18554" y="11084"/>
                </a:cubicBezTo>
                <a:cubicBezTo>
                  <a:pt x="18450" y="11084"/>
                  <a:pt x="18364" y="10807"/>
                  <a:pt x="18278" y="10623"/>
                </a:cubicBezTo>
                <a:cubicBezTo>
                  <a:pt x="18227" y="10530"/>
                  <a:pt x="18158" y="10346"/>
                  <a:pt x="18106" y="10253"/>
                </a:cubicBezTo>
                <a:cubicBezTo>
                  <a:pt x="18089" y="10253"/>
                  <a:pt x="18089" y="10253"/>
                  <a:pt x="18089" y="10253"/>
                </a:cubicBezTo>
                <a:cubicBezTo>
                  <a:pt x="18072" y="10623"/>
                  <a:pt x="18003" y="10900"/>
                  <a:pt x="17934" y="10900"/>
                </a:cubicBezTo>
                <a:cubicBezTo>
                  <a:pt x="17848" y="10900"/>
                  <a:pt x="17779" y="10623"/>
                  <a:pt x="17762" y="10253"/>
                </a:cubicBezTo>
                <a:cubicBezTo>
                  <a:pt x="14475" y="10253"/>
                  <a:pt x="14475" y="10253"/>
                  <a:pt x="14475" y="10253"/>
                </a:cubicBezTo>
                <a:cubicBezTo>
                  <a:pt x="14457" y="10900"/>
                  <a:pt x="14354" y="11453"/>
                  <a:pt x="14216" y="11453"/>
                </a:cubicBezTo>
                <a:cubicBezTo>
                  <a:pt x="14079" y="11453"/>
                  <a:pt x="13958" y="10900"/>
                  <a:pt x="13941" y="10253"/>
                </a:cubicBezTo>
                <a:cubicBezTo>
                  <a:pt x="13683" y="10253"/>
                  <a:pt x="13683" y="10253"/>
                  <a:pt x="13683" y="10253"/>
                </a:cubicBezTo>
                <a:cubicBezTo>
                  <a:pt x="13666" y="10438"/>
                  <a:pt x="13631" y="10623"/>
                  <a:pt x="13597" y="10715"/>
                </a:cubicBezTo>
                <a:cubicBezTo>
                  <a:pt x="13545" y="10900"/>
                  <a:pt x="13494" y="10807"/>
                  <a:pt x="13459" y="10715"/>
                </a:cubicBezTo>
                <a:cubicBezTo>
                  <a:pt x="13390" y="10623"/>
                  <a:pt x="13339" y="10530"/>
                  <a:pt x="13304" y="10346"/>
                </a:cubicBezTo>
                <a:cubicBezTo>
                  <a:pt x="13253" y="10161"/>
                  <a:pt x="13201" y="10069"/>
                  <a:pt x="13149" y="9884"/>
                </a:cubicBezTo>
                <a:cubicBezTo>
                  <a:pt x="13063" y="9792"/>
                  <a:pt x="12977" y="9792"/>
                  <a:pt x="12891" y="9792"/>
                </a:cubicBezTo>
                <a:cubicBezTo>
                  <a:pt x="12891" y="9884"/>
                  <a:pt x="12891" y="9884"/>
                  <a:pt x="12891" y="9884"/>
                </a:cubicBezTo>
                <a:cubicBezTo>
                  <a:pt x="12943" y="9884"/>
                  <a:pt x="12977" y="10069"/>
                  <a:pt x="13012" y="10161"/>
                </a:cubicBezTo>
                <a:cubicBezTo>
                  <a:pt x="13063" y="10346"/>
                  <a:pt x="13098" y="10530"/>
                  <a:pt x="13132" y="10715"/>
                </a:cubicBezTo>
                <a:cubicBezTo>
                  <a:pt x="13149" y="10900"/>
                  <a:pt x="13184" y="11177"/>
                  <a:pt x="13149" y="11453"/>
                </a:cubicBezTo>
                <a:cubicBezTo>
                  <a:pt x="13132" y="11638"/>
                  <a:pt x="13063" y="11823"/>
                  <a:pt x="13012" y="11823"/>
                </a:cubicBezTo>
                <a:cubicBezTo>
                  <a:pt x="12943" y="11823"/>
                  <a:pt x="12891" y="11638"/>
                  <a:pt x="12857" y="11453"/>
                </a:cubicBezTo>
                <a:cubicBezTo>
                  <a:pt x="12805" y="11177"/>
                  <a:pt x="12753" y="10900"/>
                  <a:pt x="12685" y="10807"/>
                </a:cubicBezTo>
                <a:cubicBezTo>
                  <a:pt x="12530" y="10530"/>
                  <a:pt x="12375" y="11361"/>
                  <a:pt x="12306" y="12100"/>
                </a:cubicBezTo>
                <a:cubicBezTo>
                  <a:pt x="12306" y="12100"/>
                  <a:pt x="12306" y="12100"/>
                  <a:pt x="12306" y="12100"/>
                </a:cubicBezTo>
                <a:cubicBezTo>
                  <a:pt x="12409" y="11823"/>
                  <a:pt x="12564" y="11638"/>
                  <a:pt x="12667" y="11915"/>
                </a:cubicBezTo>
                <a:cubicBezTo>
                  <a:pt x="12874" y="12469"/>
                  <a:pt x="12822" y="13853"/>
                  <a:pt x="12547" y="14130"/>
                </a:cubicBezTo>
                <a:cubicBezTo>
                  <a:pt x="12478" y="14223"/>
                  <a:pt x="12409" y="14315"/>
                  <a:pt x="12340" y="14407"/>
                </a:cubicBezTo>
                <a:cubicBezTo>
                  <a:pt x="12306" y="14500"/>
                  <a:pt x="12254" y="14592"/>
                  <a:pt x="12220" y="14777"/>
                </a:cubicBezTo>
                <a:cubicBezTo>
                  <a:pt x="12203" y="14869"/>
                  <a:pt x="12168" y="15053"/>
                  <a:pt x="12168" y="15238"/>
                </a:cubicBezTo>
                <a:cubicBezTo>
                  <a:pt x="12134" y="14500"/>
                  <a:pt x="12117" y="13761"/>
                  <a:pt x="12134" y="13115"/>
                </a:cubicBezTo>
                <a:cubicBezTo>
                  <a:pt x="12151" y="12377"/>
                  <a:pt x="12220" y="11638"/>
                  <a:pt x="12306" y="11084"/>
                </a:cubicBezTo>
                <a:cubicBezTo>
                  <a:pt x="12513" y="9884"/>
                  <a:pt x="12840" y="9792"/>
                  <a:pt x="13115" y="9053"/>
                </a:cubicBezTo>
                <a:cubicBezTo>
                  <a:pt x="13253" y="8684"/>
                  <a:pt x="13390" y="8038"/>
                  <a:pt x="13476" y="7300"/>
                </a:cubicBezTo>
                <a:cubicBezTo>
                  <a:pt x="13580" y="6561"/>
                  <a:pt x="13648" y="5638"/>
                  <a:pt x="13648" y="4715"/>
                </a:cubicBezTo>
                <a:cubicBezTo>
                  <a:pt x="13735" y="5453"/>
                  <a:pt x="13769" y="6377"/>
                  <a:pt x="13700" y="7115"/>
                </a:cubicBezTo>
                <a:cubicBezTo>
                  <a:pt x="13683" y="7577"/>
                  <a:pt x="13631" y="7853"/>
                  <a:pt x="13562" y="8130"/>
                </a:cubicBezTo>
                <a:cubicBezTo>
                  <a:pt x="13476" y="8500"/>
                  <a:pt x="13390" y="8684"/>
                  <a:pt x="13287" y="8869"/>
                </a:cubicBezTo>
                <a:cubicBezTo>
                  <a:pt x="13287" y="8869"/>
                  <a:pt x="13287" y="8869"/>
                  <a:pt x="13287" y="8869"/>
                </a:cubicBezTo>
                <a:cubicBezTo>
                  <a:pt x="13339" y="8869"/>
                  <a:pt x="13390" y="8869"/>
                  <a:pt x="13459" y="8961"/>
                </a:cubicBezTo>
                <a:cubicBezTo>
                  <a:pt x="13511" y="8961"/>
                  <a:pt x="13562" y="9053"/>
                  <a:pt x="13614" y="9238"/>
                </a:cubicBezTo>
                <a:close/>
                <a:moveTo>
                  <a:pt x="2169" y="8592"/>
                </a:moveTo>
                <a:cubicBezTo>
                  <a:pt x="2065" y="8223"/>
                  <a:pt x="1928" y="7946"/>
                  <a:pt x="1790" y="7946"/>
                </a:cubicBezTo>
                <a:cubicBezTo>
                  <a:pt x="1480" y="7946"/>
                  <a:pt x="1239" y="9146"/>
                  <a:pt x="964" y="9700"/>
                </a:cubicBezTo>
                <a:cubicBezTo>
                  <a:pt x="809" y="9977"/>
                  <a:pt x="637" y="10069"/>
                  <a:pt x="465" y="9884"/>
                </a:cubicBezTo>
                <a:cubicBezTo>
                  <a:pt x="293" y="9792"/>
                  <a:pt x="138" y="9423"/>
                  <a:pt x="0" y="8777"/>
                </a:cubicBezTo>
                <a:cubicBezTo>
                  <a:pt x="34" y="9607"/>
                  <a:pt x="138" y="10346"/>
                  <a:pt x="293" y="10715"/>
                </a:cubicBezTo>
                <a:cubicBezTo>
                  <a:pt x="361" y="10807"/>
                  <a:pt x="447" y="10900"/>
                  <a:pt x="516" y="10807"/>
                </a:cubicBezTo>
                <a:cubicBezTo>
                  <a:pt x="620" y="10715"/>
                  <a:pt x="723" y="10438"/>
                  <a:pt x="809" y="10253"/>
                </a:cubicBezTo>
                <a:cubicBezTo>
                  <a:pt x="809" y="10253"/>
                  <a:pt x="809" y="10253"/>
                  <a:pt x="809" y="10253"/>
                </a:cubicBezTo>
                <a:cubicBezTo>
                  <a:pt x="775" y="10438"/>
                  <a:pt x="740" y="10715"/>
                  <a:pt x="706" y="10900"/>
                </a:cubicBezTo>
                <a:cubicBezTo>
                  <a:pt x="671" y="11177"/>
                  <a:pt x="654" y="11453"/>
                  <a:pt x="637" y="11730"/>
                </a:cubicBezTo>
                <a:cubicBezTo>
                  <a:pt x="620" y="12469"/>
                  <a:pt x="740" y="12930"/>
                  <a:pt x="843" y="12746"/>
                </a:cubicBezTo>
                <a:cubicBezTo>
                  <a:pt x="895" y="12653"/>
                  <a:pt x="929" y="12377"/>
                  <a:pt x="947" y="12192"/>
                </a:cubicBezTo>
                <a:cubicBezTo>
                  <a:pt x="981" y="11915"/>
                  <a:pt x="998" y="11546"/>
                  <a:pt x="998" y="11269"/>
                </a:cubicBezTo>
                <a:cubicBezTo>
                  <a:pt x="1015" y="10992"/>
                  <a:pt x="1033" y="10715"/>
                  <a:pt x="1050" y="10438"/>
                </a:cubicBezTo>
                <a:cubicBezTo>
                  <a:pt x="1084" y="9977"/>
                  <a:pt x="1136" y="9607"/>
                  <a:pt x="1205" y="9330"/>
                </a:cubicBezTo>
                <a:cubicBezTo>
                  <a:pt x="1222" y="9330"/>
                  <a:pt x="1222" y="9330"/>
                  <a:pt x="1222" y="9330"/>
                </a:cubicBezTo>
                <a:cubicBezTo>
                  <a:pt x="1188" y="9607"/>
                  <a:pt x="1170" y="9792"/>
                  <a:pt x="1170" y="10069"/>
                </a:cubicBezTo>
                <a:cubicBezTo>
                  <a:pt x="1170" y="10346"/>
                  <a:pt x="1153" y="10623"/>
                  <a:pt x="1170" y="10900"/>
                </a:cubicBezTo>
                <a:cubicBezTo>
                  <a:pt x="1188" y="11177"/>
                  <a:pt x="1205" y="11361"/>
                  <a:pt x="1239" y="11453"/>
                </a:cubicBezTo>
                <a:cubicBezTo>
                  <a:pt x="1291" y="11546"/>
                  <a:pt x="1360" y="11361"/>
                  <a:pt x="1394" y="11177"/>
                </a:cubicBezTo>
                <a:cubicBezTo>
                  <a:pt x="1446" y="10992"/>
                  <a:pt x="1446" y="10623"/>
                  <a:pt x="1463" y="10253"/>
                </a:cubicBezTo>
                <a:cubicBezTo>
                  <a:pt x="1463" y="9884"/>
                  <a:pt x="1463" y="9515"/>
                  <a:pt x="1480" y="9238"/>
                </a:cubicBezTo>
                <a:cubicBezTo>
                  <a:pt x="1566" y="8407"/>
                  <a:pt x="1773" y="8315"/>
                  <a:pt x="1910" y="8592"/>
                </a:cubicBezTo>
                <a:cubicBezTo>
                  <a:pt x="1910" y="8684"/>
                  <a:pt x="1910" y="8684"/>
                  <a:pt x="1910" y="8684"/>
                </a:cubicBezTo>
                <a:cubicBezTo>
                  <a:pt x="1807" y="8869"/>
                  <a:pt x="1687" y="9330"/>
                  <a:pt x="1652" y="9884"/>
                </a:cubicBezTo>
                <a:cubicBezTo>
                  <a:pt x="1583" y="11084"/>
                  <a:pt x="1807" y="11823"/>
                  <a:pt x="2031" y="10900"/>
                </a:cubicBezTo>
                <a:cubicBezTo>
                  <a:pt x="2100" y="10715"/>
                  <a:pt x="2151" y="10530"/>
                  <a:pt x="2203" y="10346"/>
                </a:cubicBezTo>
                <a:cubicBezTo>
                  <a:pt x="2255" y="10253"/>
                  <a:pt x="2289" y="10161"/>
                  <a:pt x="2341" y="10161"/>
                </a:cubicBezTo>
                <a:cubicBezTo>
                  <a:pt x="2341" y="10161"/>
                  <a:pt x="2358" y="10069"/>
                  <a:pt x="2358" y="10161"/>
                </a:cubicBezTo>
                <a:cubicBezTo>
                  <a:pt x="2358" y="10253"/>
                  <a:pt x="2358" y="10253"/>
                  <a:pt x="2358" y="10253"/>
                </a:cubicBezTo>
                <a:cubicBezTo>
                  <a:pt x="2375" y="10623"/>
                  <a:pt x="2444" y="10900"/>
                  <a:pt x="2530" y="10900"/>
                </a:cubicBezTo>
                <a:cubicBezTo>
                  <a:pt x="2599" y="10900"/>
                  <a:pt x="2668" y="10623"/>
                  <a:pt x="2685" y="10253"/>
                </a:cubicBezTo>
                <a:cubicBezTo>
                  <a:pt x="2788" y="10253"/>
                  <a:pt x="2788" y="10253"/>
                  <a:pt x="2788" y="10253"/>
                </a:cubicBezTo>
                <a:cubicBezTo>
                  <a:pt x="2805" y="10438"/>
                  <a:pt x="2823" y="10623"/>
                  <a:pt x="2857" y="10715"/>
                </a:cubicBezTo>
                <a:cubicBezTo>
                  <a:pt x="2909" y="10992"/>
                  <a:pt x="2995" y="11084"/>
                  <a:pt x="3064" y="11084"/>
                </a:cubicBezTo>
                <a:cubicBezTo>
                  <a:pt x="3150" y="11084"/>
                  <a:pt x="3236" y="10807"/>
                  <a:pt x="3322" y="10623"/>
                </a:cubicBezTo>
                <a:cubicBezTo>
                  <a:pt x="3391" y="10530"/>
                  <a:pt x="3442" y="10346"/>
                  <a:pt x="3511" y="10253"/>
                </a:cubicBezTo>
                <a:cubicBezTo>
                  <a:pt x="3511" y="10253"/>
                  <a:pt x="3511" y="10253"/>
                  <a:pt x="3511" y="10253"/>
                </a:cubicBezTo>
                <a:cubicBezTo>
                  <a:pt x="3528" y="10623"/>
                  <a:pt x="3597" y="10900"/>
                  <a:pt x="3683" y="10900"/>
                </a:cubicBezTo>
                <a:cubicBezTo>
                  <a:pt x="3752" y="10900"/>
                  <a:pt x="3821" y="10623"/>
                  <a:pt x="3838" y="10253"/>
                </a:cubicBezTo>
                <a:cubicBezTo>
                  <a:pt x="7125" y="10253"/>
                  <a:pt x="7125" y="10253"/>
                  <a:pt x="7125" y="10253"/>
                </a:cubicBezTo>
                <a:cubicBezTo>
                  <a:pt x="7143" y="10900"/>
                  <a:pt x="7263" y="11453"/>
                  <a:pt x="7401" y="11453"/>
                </a:cubicBezTo>
                <a:cubicBezTo>
                  <a:pt x="7538" y="11453"/>
                  <a:pt x="7642" y="10900"/>
                  <a:pt x="7659" y="10253"/>
                </a:cubicBezTo>
                <a:cubicBezTo>
                  <a:pt x="7934" y="10253"/>
                  <a:pt x="7934" y="10253"/>
                  <a:pt x="7934" y="10253"/>
                </a:cubicBezTo>
                <a:cubicBezTo>
                  <a:pt x="7934" y="10438"/>
                  <a:pt x="7969" y="10623"/>
                  <a:pt x="8003" y="10715"/>
                </a:cubicBezTo>
                <a:cubicBezTo>
                  <a:pt x="8055" y="10900"/>
                  <a:pt x="8106" y="10807"/>
                  <a:pt x="8158" y="10715"/>
                </a:cubicBezTo>
                <a:cubicBezTo>
                  <a:pt x="8210" y="10623"/>
                  <a:pt x="8261" y="10530"/>
                  <a:pt x="8313" y="10346"/>
                </a:cubicBezTo>
                <a:cubicBezTo>
                  <a:pt x="8365" y="10161"/>
                  <a:pt x="8399" y="10069"/>
                  <a:pt x="8451" y="9884"/>
                </a:cubicBezTo>
                <a:cubicBezTo>
                  <a:pt x="8537" y="9792"/>
                  <a:pt x="8623" y="9792"/>
                  <a:pt x="8709" y="9792"/>
                </a:cubicBezTo>
                <a:cubicBezTo>
                  <a:pt x="8709" y="9884"/>
                  <a:pt x="8709" y="9884"/>
                  <a:pt x="8709" y="9884"/>
                </a:cubicBezTo>
                <a:cubicBezTo>
                  <a:pt x="8674" y="9884"/>
                  <a:pt x="8623" y="10069"/>
                  <a:pt x="8588" y="10161"/>
                </a:cubicBezTo>
                <a:cubicBezTo>
                  <a:pt x="8537" y="10346"/>
                  <a:pt x="8502" y="10530"/>
                  <a:pt x="8468" y="10715"/>
                </a:cubicBezTo>
                <a:cubicBezTo>
                  <a:pt x="8451" y="10900"/>
                  <a:pt x="8433" y="11177"/>
                  <a:pt x="8451" y="11453"/>
                </a:cubicBezTo>
                <a:cubicBezTo>
                  <a:pt x="8468" y="11638"/>
                  <a:pt x="8537" y="11823"/>
                  <a:pt x="8588" y="11823"/>
                </a:cubicBezTo>
                <a:cubicBezTo>
                  <a:pt x="8657" y="11823"/>
                  <a:pt x="8709" y="11638"/>
                  <a:pt x="8760" y="11453"/>
                </a:cubicBezTo>
                <a:cubicBezTo>
                  <a:pt x="8812" y="11177"/>
                  <a:pt x="8864" y="10900"/>
                  <a:pt x="8915" y="10807"/>
                </a:cubicBezTo>
                <a:cubicBezTo>
                  <a:pt x="9087" y="10530"/>
                  <a:pt x="9225" y="11361"/>
                  <a:pt x="9294" y="12100"/>
                </a:cubicBezTo>
                <a:cubicBezTo>
                  <a:pt x="9294" y="12100"/>
                  <a:pt x="9294" y="12100"/>
                  <a:pt x="9294" y="12100"/>
                </a:cubicBezTo>
                <a:cubicBezTo>
                  <a:pt x="9191" y="11823"/>
                  <a:pt x="9053" y="11638"/>
                  <a:pt x="8950" y="11915"/>
                </a:cubicBezTo>
                <a:cubicBezTo>
                  <a:pt x="8743" y="12469"/>
                  <a:pt x="8778" y="13853"/>
                  <a:pt x="9070" y="14130"/>
                </a:cubicBezTo>
                <a:cubicBezTo>
                  <a:pt x="9122" y="14223"/>
                  <a:pt x="9208" y="14315"/>
                  <a:pt x="9260" y="14407"/>
                </a:cubicBezTo>
                <a:cubicBezTo>
                  <a:pt x="9311" y="14500"/>
                  <a:pt x="9346" y="14592"/>
                  <a:pt x="9380" y="14777"/>
                </a:cubicBezTo>
                <a:cubicBezTo>
                  <a:pt x="9415" y="14869"/>
                  <a:pt x="9432" y="15053"/>
                  <a:pt x="9449" y="15238"/>
                </a:cubicBezTo>
                <a:cubicBezTo>
                  <a:pt x="9483" y="14500"/>
                  <a:pt x="9483" y="13761"/>
                  <a:pt x="9466" y="13115"/>
                </a:cubicBezTo>
                <a:cubicBezTo>
                  <a:pt x="9449" y="12377"/>
                  <a:pt x="9380" y="11638"/>
                  <a:pt x="9294" y="11084"/>
                </a:cubicBezTo>
                <a:cubicBezTo>
                  <a:pt x="9087" y="9884"/>
                  <a:pt x="8760" y="9792"/>
                  <a:pt x="8502" y="9053"/>
                </a:cubicBezTo>
                <a:cubicBezTo>
                  <a:pt x="8347" y="8684"/>
                  <a:pt x="8210" y="8038"/>
                  <a:pt x="8124" y="7300"/>
                </a:cubicBezTo>
                <a:cubicBezTo>
                  <a:pt x="8020" y="6561"/>
                  <a:pt x="7952" y="5638"/>
                  <a:pt x="7952" y="4715"/>
                </a:cubicBezTo>
                <a:cubicBezTo>
                  <a:pt x="7865" y="5453"/>
                  <a:pt x="7831" y="6377"/>
                  <a:pt x="7900" y="7115"/>
                </a:cubicBezTo>
                <a:cubicBezTo>
                  <a:pt x="7934" y="7577"/>
                  <a:pt x="7986" y="7853"/>
                  <a:pt x="8038" y="8130"/>
                </a:cubicBezTo>
                <a:cubicBezTo>
                  <a:pt x="8124" y="8500"/>
                  <a:pt x="8227" y="8684"/>
                  <a:pt x="8313" y="8869"/>
                </a:cubicBezTo>
                <a:cubicBezTo>
                  <a:pt x="8313" y="8869"/>
                  <a:pt x="8313" y="8869"/>
                  <a:pt x="8313" y="8869"/>
                </a:cubicBezTo>
                <a:cubicBezTo>
                  <a:pt x="8261" y="8869"/>
                  <a:pt x="8210" y="8869"/>
                  <a:pt x="8158" y="8961"/>
                </a:cubicBezTo>
                <a:cubicBezTo>
                  <a:pt x="8089" y="8961"/>
                  <a:pt x="8038" y="9053"/>
                  <a:pt x="7986" y="9238"/>
                </a:cubicBezTo>
                <a:cubicBezTo>
                  <a:pt x="7952" y="9423"/>
                  <a:pt x="7934" y="9607"/>
                  <a:pt x="7934" y="9792"/>
                </a:cubicBezTo>
                <a:cubicBezTo>
                  <a:pt x="7659" y="9792"/>
                  <a:pt x="7659" y="9792"/>
                  <a:pt x="7659" y="9792"/>
                </a:cubicBezTo>
                <a:cubicBezTo>
                  <a:pt x="7659" y="9792"/>
                  <a:pt x="7659" y="9700"/>
                  <a:pt x="7659" y="9607"/>
                </a:cubicBezTo>
                <a:cubicBezTo>
                  <a:pt x="7625" y="9053"/>
                  <a:pt x="7521" y="8592"/>
                  <a:pt x="7401" y="8592"/>
                </a:cubicBezTo>
                <a:cubicBezTo>
                  <a:pt x="7263" y="8592"/>
                  <a:pt x="7160" y="9053"/>
                  <a:pt x="7125" y="9607"/>
                </a:cubicBezTo>
                <a:cubicBezTo>
                  <a:pt x="7125" y="9700"/>
                  <a:pt x="7125" y="9792"/>
                  <a:pt x="7125" y="9792"/>
                </a:cubicBezTo>
                <a:cubicBezTo>
                  <a:pt x="3838" y="9792"/>
                  <a:pt x="3838" y="9792"/>
                  <a:pt x="3838" y="9792"/>
                </a:cubicBezTo>
                <a:cubicBezTo>
                  <a:pt x="3821" y="9423"/>
                  <a:pt x="3752" y="9146"/>
                  <a:pt x="3683" y="9146"/>
                </a:cubicBezTo>
                <a:cubicBezTo>
                  <a:pt x="3597" y="9146"/>
                  <a:pt x="3528" y="9423"/>
                  <a:pt x="3511" y="9792"/>
                </a:cubicBezTo>
                <a:cubicBezTo>
                  <a:pt x="3511" y="9792"/>
                  <a:pt x="3511" y="9792"/>
                  <a:pt x="3511" y="9792"/>
                </a:cubicBezTo>
                <a:cubicBezTo>
                  <a:pt x="3442" y="9700"/>
                  <a:pt x="3391" y="9515"/>
                  <a:pt x="3322" y="9423"/>
                </a:cubicBezTo>
                <a:cubicBezTo>
                  <a:pt x="3236" y="9146"/>
                  <a:pt x="3150" y="8961"/>
                  <a:pt x="3064" y="8961"/>
                </a:cubicBezTo>
                <a:cubicBezTo>
                  <a:pt x="2995" y="8961"/>
                  <a:pt x="2909" y="9053"/>
                  <a:pt x="2857" y="9330"/>
                </a:cubicBezTo>
                <a:cubicBezTo>
                  <a:pt x="2840" y="9423"/>
                  <a:pt x="2805" y="9607"/>
                  <a:pt x="2788" y="9792"/>
                </a:cubicBezTo>
                <a:cubicBezTo>
                  <a:pt x="2685" y="9792"/>
                  <a:pt x="2685" y="9792"/>
                  <a:pt x="2685" y="9792"/>
                </a:cubicBezTo>
                <a:cubicBezTo>
                  <a:pt x="2668" y="9423"/>
                  <a:pt x="2599" y="9146"/>
                  <a:pt x="2530" y="9146"/>
                </a:cubicBezTo>
                <a:cubicBezTo>
                  <a:pt x="2461" y="9146"/>
                  <a:pt x="2392" y="9330"/>
                  <a:pt x="2375" y="9607"/>
                </a:cubicBezTo>
                <a:cubicBezTo>
                  <a:pt x="2306" y="9238"/>
                  <a:pt x="2255" y="8869"/>
                  <a:pt x="2169" y="8592"/>
                </a:cubicBezTo>
                <a:close/>
                <a:moveTo>
                  <a:pt x="10912" y="18561"/>
                </a:moveTo>
                <a:cubicBezTo>
                  <a:pt x="10877" y="18100"/>
                  <a:pt x="10826" y="17546"/>
                  <a:pt x="10809" y="17084"/>
                </a:cubicBezTo>
                <a:cubicBezTo>
                  <a:pt x="10774" y="17546"/>
                  <a:pt x="10723" y="18100"/>
                  <a:pt x="10688" y="18561"/>
                </a:cubicBezTo>
                <a:cubicBezTo>
                  <a:pt x="10654" y="19023"/>
                  <a:pt x="10602" y="19484"/>
                  <a:pt x="10602" y="20038"/>
                </a:cubicBezTo>
                <a:cubicBezTo>
                  <a:pt x="10602" y="20407"/>
                  <a:pt x="10619" y="20777"/>
                  <a:pt x="10671" y="21053"/>
                </a:cubicBezTo>
                <a:cubicBezTo>
                  <a:pt x="10705" y="21238"/>
                  <a:pt x="10757" y="21423"/>
                  <a:pt x="10809" y="21515"/>
                </a:cubicBezTo>
                <a:cubicBezTo>
                  <a:pt x="10860" y="21423"/>
                  <a:pt x="10895" y="21238"/>
                  <a:pt x="10929" y="21053"/>
                </a:cubicBezTo>
                <a:cubicBezTo>
                  <a:pt x="10981" y="20777"/>
                  <a:pt x="10998" y="20407"/>
                  <a:pt x="10998" y="20038"/>
                </a:cubicBezTo>
                <a:cubicBezTo>
                  <a:pt x="10998" y="19484"/>
                  <a:pt x="10964" y="19023"/>
                  <a:pt x="10912" y="18561"/>
                </a:cubicBezTo>
                <a:close/>
                <a:moveTo>
                  <a:pt x="10688" y="4530"/>
                </a:moveTo>
                <a:cubicBezTo>
                  <a:pt x="10723" y="4992"/>
                  <a:pt x="10774" y="5546"/>
                  <a:pt x="10809" y="6100"/>
                </a:cubicBezTo>
                <a:cubicBezTo>
                  <a:pt x="10826" y="5546"/>
                  <a:pt x="10877" y="4992"/>
                  <a:pt x="10912" y="4530"/>
                </a:cubicBezTo>
                <a:cubicBezTo>
                  <a:pt x="10964" y="4069"/>
                  <a:pt x="10998" y="3607"/>
                  <a:pt x="10998" y="3146"/>
                </a:cubicBezTo>
                <a:cubicBezTo>
                  <a:pt x="10998" y="2684"/>
                  <a:pt x="10981" y="2315"/>
                  <a:pt x="10929" y="2038"/>
                </a:cubicBezTo>
                <a:cubicBezTo>
                  <a:pt x="10895" y="1853"/>
                  <a:pt x="10860" y="1669"/>
                  <a:pt x="10809" y="1577"/>
                </a:cubicBezTo>
                <a:cubicBezTo>
                  <a:pt x="10757" y="1669"/>
                  <a:pt x="10705" y="1853"/>
                  <a:pt x="10671" y="2038"/>
                </a:cubicBezTo>
                <a:cubicBezTo>
                  <a:pt x="10619" y="2315"/>
                  <a:pt x="10602" y="2684"/>
                  <a:pt x="10602" y="3146"/>
                </a:cubicBezTo>
                <a:cubicBezTo>
                  <a:pt x="10602" y="3607"/>
                  <a:pt x="10654" y="4069"/>
                  <a:pt x="10688" y="4530"/>
                </a:cubicBezTo>
                <a:close/>
                <a:moveTo>
                  <a:pt x="10086" y="8592"/>
                </a:moveTo>
                <a:cubicBezTo>
                  <a:pt x="9948" y="9700"/>
                  <a:pt x="10275" y="10253"/>
                  <a:pt x="10413" y="10715"/>
                </a:cubicBezTo>
                <a:cubicBezTo>
                  <a:pt x="10705" y="11730"/>
                  <a:pt x="10723" y="13207"/>
                  <a:pt x="10499" y="14777"/>
                </a:cubicBezTo>
                <a:cubicBezTo>
                  <a:pt x="10688" y="14407"/>
                  <a:pt x="10774" y="12930"/>
                  <a:pt x="10809" y="11823"/>
                </a:cubicBezTo>
                <a:cubicBezTo>
                  <a:pt x="10826" y="12930"/>
                  <a:pt x="10912" y="14407"/>
                  <a:pt x="11118" y="14777"/>
                </a:cubicBezTo>
                <a:cubicBezTo>
                  <a:pt x="10895" y="13207"/>
                  <a:pt x="10895" y="11730"/>
                  <a:pt x="11204" y="10715"/>
                </a:cubicBezTo>
                <a:cubicBezTo>
                  <a:pt x="11325" y="10253"/>
                  <a:pt x="11652" y="9700"/>
                  <a:pt x="11514" y="8592"/>
                </a:cubicBezTo>
                <a:cubicBezTo>
                  <a:pt x="11428" y="7946"/>
                  <a:pt x="11222" y="7946"/>
                  <a:pt x="11170" y="8777"/>
                </a:cubicBezTo>
                <a:cubicBezTo>
                  <a:pt x="11153" y="8961"/>
                  <a:pt x="11118" y="9053"/>
                  <a:pt x="11118" y="8961"/>
                </a:cubicBezTo>
                <a:cubicBezTo>
                  <a:pt x="11170" y="7577"/>
                  <a:pt x="11308" y="6469"/>
                  <a:pt x="11514" y="5638"/>
                </a:cubicBezTo>
                <a:cubicBezTo>
                  <a:pt x="11876" y="4069"/>
                  <a:pt x="12099" y="5638"/>
                  <a:pt x="11996" y="6284"/>
                </a:cubicBezTo>
                <a:cubicBezTo>
                  <a:pt x="11979" y="6284"/>
                  <a:pt x="11962" y="6377"/>
                  <a:pt x="11945" y="6284"/>
                </a:cubicBezTo>
                <a:cubicBezTo>
                  <a:pt x="11910" y="6100"/>
                  <a:pt x="11858" y="6007"/>
                  <a:pt x="11824" y="6100"/>
                </a:cubicBezTo>
                <a:cubicBezTo>
                  <a:pt x="11755" y="6284"/>
                  <a:pt x="11721" y="6653"/>
                  <a:pt x="11755" y="6930"/>
                </a:cubicBezTo>
                <a:cubicBezTo>
                  <a:pt x="11790" y="7669"/>
                  <a:pt x="11962" y="7577"/>
                  <a:pt x="12065" y="7207"/>
                </a:cubicBezTo>
                <a:cubicBezTo>
                  <a:pt x="12168" y="6838"/>
                  <a:pt x="12220" y="6284"/>
                  <a:pt x="12220" y="5730"/>
                </a:cubicBezTo>
                <a:cubicBezTo>
                  <a:pt x="12237" y="4715"/>
                  <a:pt x="12031" y="3977"/>
                  <a:pt x="11841" y="4069"/>
                </a:cubicBezTo>
                <a:cubicBezTo>
                  <a:pt x="11652" y="4161"/>
                  <a:pt x="11480" y="4900"/>
                  <a:pt x="11342" y="5546"/>
                </a:cubicBezTo>
                <a:cubicBezTo>
                  <a:pt x="11308" y="5638"/>
                  <a:pt x="11342" y="5361"/>
                  <a:pt x="11342" y="5361"/>
                </a:cubicBezTo>
                <a:cubicBezTo>
                  <a:pt x="11480" y="4530"/>
                  <a:pt x="11600" y="3607"/>
                  <a:pt x="11583" y="2500"/>
                </a:cubicBezTo>
                <a:cubicBezTo>
                  <a:pt x="11566" y="653"/>
                  <a:pt x="11101" y="-85"/>
                  <a:pt x="10809" y="7"/>
                </a:cubicBezTo>
                <a:cubicBezTo>
                  <a:pt x="10516" y="-85"/>
                  <a:pt x="10034" y="653"/>
                  <a:pt x="10017" y="2500"/>
                </a:cubicBezTo>
                <a:cubicBezTo>
                  <a:pt x="10000" y="3607"/>
                  <a:pt x="10137" y="4530"/>
                  <a:pt x="10258" y="5361"/>
                </a:cubicBezTo>
                <a:cubicBezTo>
                  <a:pt x="10258" y="5361"/>
                  <a:pt x="10292" y="5638"/>
                  <a:pt x="10275" y="5546"/>
                </a:cubicBezTo>
                <a:cubicBezTo>
                  <a:pt x="10120" y="4900"/>
                  <a:pt x="9948" y="4161"/>
                  <a:pt x="9759" y="4069"/>
                </a:cubicBezTo>
                <a:cubicBezTo>
                  <a:pt x="9587" y="3977"/>
                  <a:pt x="9380" y="4715"/>
                  <a:pt x="9380" y="5730"/>
                </a:cubicBezTo>
                <a:cubicBezTo>
                  <a:pt x="9380" y="6284"/>
                  <a:pt x="9449" y="6838"/>
                  <a:pt x="9535" y="7207"/>
                </a:cubicBezTo>
                <a:cubicBezTo>
                  <a:pt x="9638" y="7577"/>
                  <a:pt x="9810" y="7669"/>
                  <a:pt x="9862" y="6930"/>
                </a:cubicBezTo>
                <a:cubicBezTo>
                  <a:pt x="9879" y="6653"/>
                  <a:pt x="9845" y="6284"/>
                  <a:pt x="9793" y="6100"/>
                </a:cubicBezTo>
                <a:cubicBezTo>
                  <a:pt x="9742" y="6007"/>
                  <a:pt x="9690" y="6100"/>
                  <a:pt x="9655" y="6284"/>
                </a:cubicBezTo>
                <a:cubicBezTo>
                  <a:pt x="9655" y="6377"/>
                  <a:pt x="9621" y="6284"/>
                  <a:pt x="9621" y="6284"/>
                </a:cubicBezTo>
                <a:cubicBezTo>
                  <a:pt x="9501" y="5638"/>
                  <a:pt x="9742" y="4069"/>
                  <a:pt x="10086" y="5638"/>
                </a:cubicBezTo>
                <a:cubicBezTo>
                  <a:pt x="10292" y="6469"/>
                  <a:pt x="10430" y="7577"/>
                  <a:pt x="10482" y="8961"/>
                </a:cubicBezTo>
                <a:cubicBezTo>
                  <a:pt x="10499" y="9053"/>
                  <a:pt x="10447" y="8961"/>
                  <a:pt x="10447" y="8777"/>
                </a:cubicBezTo>
                <a:cubicBezTo>
                  <a:pt x="10378" y="7946"/>
                  <a:pt x="10172" y="7946"/>
                  <a:pt x="10086" y="8592"/>
                </a:cubicBezTo>
                <a:close/>
                <a:moveTo>
                  <a:pt x="10516" y="6653"/>
                </a:moveTo>
                <a:cubicBezTo>
                  <a:pt x="10430" y="5638"/>
                  <a:pt x="10344" y="4623"/>
                  <a:pt x="10327" y="3515"/>
                </a:cubicBezTo>
                <a:cubicBezTo>
                  <a:pt x="10327" y="1946"/>
                  <a:pt x="10516" y="469"/>
                  <a:pt x="10809" y="100"/>
                </a:cubicBezTo>
                <a:cubicBezTo>
                  <a:pt x="11101" y="469"/>
                  <a:pt x="11291" y="1946"/>
                  <a:pt x="11273" y="3515"/>
                </a:cubicBezTo>
                <a:cubicBezTo>
                  <a:pt x="11256" y="4623"/>
                  <a:pt x="11170" y="5638"/>
                  <a:pt x="11101" y="6653"/>
                </a:cubicBezTo>
                <a:cubicBezTo>
                  <a:pt x="10981" y="8038"/>
                  <a:pt x="10826" y="9423"/>
                  <a:pt x="10809" y="11084"/>
                </a:cubicBezTo>
                <a:cubicBezTo>
                  <a:pt x="10774" y="9423"/>
                  <a:pt x="10636" y="8038"/>
                  <a:pt x="10516" y="6653"/>
                </a:cubicBezTo>
                <a:close/>
                <a:moveTo>
                  <a:pt x="8915" y="8315"/>
                </a:moveTo>
                <a:cubicBezTo>
                  <a:pt x="9053" y="7946"/>
                  <a:pt x="9225" y="7946"/>
                  <a:pt x="9363" y="8500"/>
                </a:cubicBezTo>
                <a:cubicBezTo>
                  <a:pt x="9432" y="8777"/>
                  <a:pt x="9483" y="9053"/>
                  <a:pt x="9518" y="9423"/>
                </a:cubicBezTo>
                <a:cubicBezTo>
                  <a:pt x="9552" y="9977"/>
                  <a:pt x="9569" y="10530"/>
                  <a:pt x="9587" y="11084"/>
                </a:cubicBezTo>
                <a:cubicBezTo>
                  <a:pt x="9587" y="11084"/>
                  <a:pt x="9587" y="11084"/>
                  <a:pt x="9587" y="11084"/>
                </a:cubicBezTo>
                <a:cubicBezTo>
                  <a:pt x="9604" y="10715"/>
                  <a:pt x="9621" y="10438"/>
                  <a:pt x="9638" y="10253"/>
                </a:cubicBezTo>
                <a:cubicBezTo>
                  <a:pt x="9655" y="9884"/>
                  <a:pt x="9690" y="9607"/>
                  <a:pt x="9724" y="9423"/>
                </a:cubicBezTo>
                <a:cubicBezTo>
                  <a:pt x="9828" y="8961"/>
                  <a:pt x="9965" y="9238"/>
                  <a:pt x="10000" y="9792"/>
                </a:cubicBezTo>
                <a:cubicBezTo>
                  <a:pt x="10000" y="10069"/>
                  <a:pt x="9982" y="10346"/>
                  <a:pt x="9965" y="10623"/>
                </a:cubicBezTo>
                <a:cubicBezTo>
                  <a:pt x="9931" y="10807"/>
                  <a:pt x="9896" y="11084"/>
                  <a:pt x="9862" y="11269"/>
                </a:cubicBezTo>
                <a:cubicBezTo>
                  <a:pt x="9828" y="11546"/>
                  <a:pt x="9776" y="11730"/>
                  <a:pt x="9742" y="12007"/>
                </a:cubicBezTo>
                <a:cubicBezTo>
                  <a:pt x="9707" y="12377"/>
                  <a:pt x="9690" y="12838"/>
                  <a:pt x="9673" y="13300"/>
                </a:cubicBezTo>
                <a:cubicBezTo>
                  <a:pt x="9690" y="13300"/>
                  <a:pt x="9690" y="13300"/>
                  <a:pt x="9690" y="13300"/>
                </a:cubicBezTo>
                <a:cubicBezTo>
                  <a:pt x="9707" y="13115"/>
                  <a:pt x="9742" y="12930"/>
                  <a:pt x="9776" y="12746"/>
                </a:cubicBezTo>
                <a:cubicBezTo>
                  <a:pt x="9810" y="12561"/>
                  <a:pt x="9845" y="12377"/>
                  <a:pt x="9896" y="12284"/>
                </a:cubicBezTo>
                <a:cubicBezTo>
                  <a:pt x="9931" y="12192"/>
                  <a:pt x="9982" y="12100"/>
                  <a:pt x="10017" y="12284"/>
                </a:cubicBezTo>
                <a:cubicBezTo>
                  <a:pt x="10069" y="12469"/>
                  <a:pt x="10086" y="12838"/>
                  <a:pt x="10069" y="13115"/>
                </a:cubicBezTo>
                <a:cubicBezTo>
                  <a:pt x="10069" y="13484"/>
                  <a:pt x="10000" y="13669"/>
                  <a:pt x="9965" y="13853"/>
                </a:cubicBezTo>
                <a:cubicBezTo>
                  <a:pt x="9914" y="14130"/>
                  <a:pt x="9845" y="14315"/>
                  <a:pt x="9810" y="14592"/>
                </a:cubicBezTo>
                <a:cubicBezTo>
                  <a:pt x="9724" y="15423"/>
                  <a:pt x="9845" y="16346"/>
                  <a:pt x="9965" y="16900"/>
                </a:cubicBezTo>
                <a:cubicBezTo>
                  <a:pt x="9965" y="16807"/>
                  <a:pt x="9965" y="16807"/>
                  <a:pt x="9965" y="16807"/>
                </a:cubicBezTo>
                <a:cubicBezTo>
                  <a:pt x="9948" y="16253"/>
                  <a:pt x="9931" y="15423"/>
                  <a:pt x="10017" y="14961"/>
                </a:cubicBezTo>
                <a:cubicBezTo>
                  <a:pt x="10155" y="14038"/>
                  <a:pt x="10396" y="14500"/>
                  <a:pt x="10396" y="16069"/>
                </a:cubicBezTo>
                <a:cubicBezTo>
                  <a:pt x="10396" y="16438"/>
                  <a:pt x="10378" y="16807"/>
                  <a:pt x="10396" y="17177"/>
                </a:cubicBezTo>
                <a:cubicBezTo>
                  <a:pt x="10396" y="17453"/>
                  <a:pt x="10413" y="17638"/>
                  <a:pt x="10430" y="17823"/>
                </a:cubicBezTo>
                <a:cubicBezTo>
                  <a:pt x="10464" y="18007"/>
                  <a:pt x="10482" y="18192"/>
                  <a:pt x="10516" y="18284"/>
                </a:cubicBezTo>
                <a:cubicBezTo>
                  <a:pt x="10378" y="18284"/>
                  <a:pt x="10241" y="18284"/>
                  <a:pt x="10120" y="18007"/>
                </a:cubicBezTo>
                <a:cubicBezTo>
                  <a:pt x="9982" y="17730"/>
                  <a:pt x="9879" y="17269"/>
                  <a:pt x="9793" y="16623"/>
                </a:cubicBezTo>
                <a:cubicBezTo>
                  <a:pt x="9621" y="15330"/>
                  <a:pt x="9673" y="13577"/>
                  <a:pt x="9587" y="12007"/>
                </a:cubicBezTo>
                <a:cubicBezTo>
                  <a:pt x="9552" y="11177"/>
                  <a:pt x="9466" y="10346"/>
                  <a:pt x="9346" y="9700"/>
                </a:cubicBezTo>
                <a:cubicBezTo>
                  <a:pt x="9225" y="9053"/>
                  <a:pt x="9087" y="8500"/>
                  <a:pt x="8915" y="8315"/>
                </a:cubicBezTo>
                <a:close/>
                <a:moveTo>
                  <a:pt x="12685" y="8315"/>
                </a:moveTo>
                <a:cubicBezTo>
                  <a:pt x="12547" y="7946"/>
                  <a:pt x="12375" y="7946"/>
                  <a:pt x="12237" y="8500"/>
                </a:cubicBezTo>
                <a:cubicBezTo>
                  <a:pt x="12185" y="8777"/>
                  <a:pt x="12134" y="9053"/>
                  <a:pt x="12099" y="9423"/>
                </a:cubicBezTo>
                <a:cubicBezTo>
                  <a:pt x="12048" y="9977"/>
                  <a:pt x="12031" y="10530"/>
                  <a:pt x="12031" y="11084"/>
                </a:cubicBezTo>
                <a:cubicBezTo>
                  <a:pt x="12013" y="11084"/>
                  <a:pt x="12013" y="11084"/>
                  <a:pt x="12013" y="11084"/>
                </a:cubicBezTo>
                <a:cubicBezTo>
                  <a:pt x="12013" y="10715"/>
                  <a:pt x="11996" y="10438"/>
                  <a:pt x="11962" y="10253"/>
                </a:cubicBezTo>
                <a:cubicBezTo>
                  <a:pt x="11945" y="9884"/>
                  <a:pt x="11910" y="9607"/>
                  <a:pt x="11876" y="9423"/>
                </a:cubicBezTo>
                <a:cubicBezTo>
                  <a:pt x="11790" y="8961"/>
                  <a:pt x="11635" y="9238"/>
                  <a:pt x="11618" y="9792"/>
                </a:cubicBezTo>
                <a:cubicBezTo>
                  <a:pt x="11600" y="10069"/>
                  <a:pt x="11618" y="10346"/>
                  <a:pt x="11635" y="10623"/>
                </a:cubicBezTo>
                <a:cubicBezTo>
                  <a:pt x="11669" y="10807"/>
                  <a:pt x="11704" y="11084"/>
                  <a:pt x="11755" y="11269"/>
                </a:cubicBezTo>
                <a:cubicBezTo>
                  <a:pt x="11790" y="11546"/>
                  <a:pt x="11824" y="11730"/>
                  <a:pt x="11858" y="12007"/>
                </a:cubicBezTo>
                <a:cubicBezTo>
                  <a:pt x="11910" y="12377"/>
                  <a:pt x="11927" y="12838"/>
                  <a:pt x="11927" y="13300"/>
                </a:cubicBezTo>
                <a:cubicBezTo>
                  <a:pt x="11927" y="13300"/>
                  <a:pt x="11927" y="13300"/>
                  <a:pt x="11927" y="13300"/>
                </a:cubicBezTo>
                <a:cubicBezTo>
                  <a:pt x="11910" y="13115"/>
                  <a:pt x="11876" y="12930"/>
                  <a:pt x="11841" y="12746"/>
                </a:cubicBezTo>
                <a:cubicBezTo>
                  <a:pt x="11807" y="12561"/>
                  <a:pt x="11755" y="12377"/>
                  <a:pt x="11704" y="12284"/>
                </a:cubicBezTo>
                <a:cubicBezTo>
                  <a:pt x="11669" y="12192"/>
                  <a:pt x="11618" y="12100"/>
                  <a:pt x="11583" y="12284"/>
                </a:cubicBezTo>
                <a:cubicBezTo>
                  <a:pt x="11531" y="12469"/>
                  <a:pt x="11531" y="12838"/>
                  <a:pt x="11531" y="13115"/>
                </a:cubicBezTo>
                <a:cubicBezTo>
                  <a:pt x="11549" y="13484"/>
                  <a:pt x="11600" y="13669"/>
                  <a:pt x="11652" y="13853"/>
                </a:cubicBezTo>
                <a:cubicBezTo>
                  <a:pt x="11704" y="14130"/>
                  <a:pt x="11755" y="14315"/>
                  <a:pt x="11790" y="14592"/>
                </a:cubicBezTo>
                <a:cubicBezTo>
                  <a:pt x="11876" y="15423"/>
                  <a:pt x="11755" y="16346"/>
                  <a:pt x="11635" y="16900"/>
                </a:cubicBezTo>
                <a:cubicBezTo>
                  <a:pt x="11635" y="16807"/>
                  <a:pt x="11635" y="16807"/>
                  <a:pt x="11635" y="16807"/>
                </a:cubicBezTo>
                <a:cubicBezTo>
                  <a:pt x="11669" y="16253"/>
                  <a:pt x="11669" y="15423"/>
                  <a:pt x="11600" y="14961"/>
                </a:cubicBezTo>
                <a:cubicBezTo>
                  <a:pt x="11445" y="14038"/>
                  <a:pt x="11222" y="14500"/>
                  <a:pt x="11204" y="16069"/>
                </a:cubicBezTo>
                <a:cubicBezTo>
                  <a:pt x="11204" y="16438"/>
                  <a:pt x="11222" y="16807"/>
                  <a:pt x="11204" y="17177"/>
                </a:cubicBezTo>
                <a:cubicBezTo>
                  <a:pt x="11204" y="17453"/>
                  <a:pt x="11187" y="17638"/>
                  <a:pt x="11170" y="17823"/>
                </a:cubicBezTo>
                <a:cubicBezTo>
                  <a:pt x="11153" y="18007"/>
                  <a:pt x="11118" y="18192"/>
                  <a:pt x="11084" y="18284"/>
                </a:cubicBezTo>
                <a:cubicBezTo>
                  <a:pt x="11222" y="18284"/>
                  <a:pt x="11359" y="18284"/>
                  <a:pt x="11497" y="18007"/>
                </a:cubicBezTo>
                <a:cubicBezTo>
                  <a:pt x="11618" y="17730"/>
                  <a:pt x="11738" y="17269"/>
                  <a:pt x="11807" y="16623"/>
                </a:cubicBezTo>
                <a:cubicBezTo>
                  <a:pt x="11996" y="15330"/>
                  <a:pt x="11945" y="13577"/>
                  <a:pt x="12013" y="12007"/>
                </a:cubicBezTo>
                <a:cubicBezTo>
                  <a:pt x="12065" y="11177"/>
                  <a:pt x="12151" y="10346"/>
                  <a:pt x="12254" y="9700"/>
                </a:cubicBezTo>
                <a:cubicBezTo>
                  <a:pt x="12375" y="9053"/>
                  <a:pt x="12530" y="8500"/>
                  <a:pt x="12685" y="8315"/>
                </a:cubicBezTo>
                <a:close/>
              </a:path>
            </a:pathLst>
          </a:custGeom>
          <a:solidFill>
            <a:srgbClr val="000000">
              <a:alpha val="81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直接连接符 14"/>
          <p:cNvSpPr/>
          <p:nvPr/>
        </p:nvSpPr>
        <p:spPr>
          <a:xfrm>
            <a:off x="7997124" y="3429000"/>
            <a:ext cx="3704096" cy="0"/>
          </a:xfrm>
          <a:prstGeom prst="line">
            <a:avLst/>
          </a:prstGeom>
          <a:ln w="22225">
            <a:solidFill>
              <a:srgbClr val="262626"/>
            </a:solidFill>
            <a:prstDash val="sysDot"/>
            <a:miter/>
            <a:tailEnd type="diamond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直接连接符 15"/>
          <p:cNvSpPr/>
          <p:nvPr/>
        </p:nvSpPr>
        <p:spPr>
          <a:xfrm flipH="1" flipV="1">
            <a:off x="446868" y="3426100"/>
            <a:ext cx="3704095" cy="1"/>
          </a:xfrm>
          <a:prstGeom prst="line">
            <a:avLst/>
          </a:prstGeom>
          <a:ln w="22225">
            <a:solidFill>
              <a:srgbClr val="262626"/>
            </a:solidFill>
            <a:prstDash val="sysDot"/>
            <a:miter/>
            <a:tailEnd type="diamond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矩形 16"/>
          <p:cNvSpPr/>
          <p:nvPr/>
        </p:nvSpPr>
        <p:spPr>
          <a:xfrm>
            <a:off x="98156" y="96111"/>
            <a:ext cx="11995688" cy="6661151"/>
          </a:xfrm>
          <a:prstGeom prst="rect">
            <a:avLst/>
          </a:prstGeom>
          <a:ln w="63500">
            <a:solidFill>
              <a:srgbClr val="26262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" name="Freeform 27"/>
          <p:cNvSpPr/>
          <p:nvPr/>
        </p:nvSpPr>
        <p:spPr>
          <a:xfrm flipH="1">
            <a:off x="7164801" y="977068"/>
            <a:ext cx="713144" cy="290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17" h="20885" extrusionOk="0">
                <a:moveTo>
                  <a:pt x="19455" y="12870"/>
                </a:moveTo>
                <a:cubicBezTo>
                  <a:pt x="19725" y="13006"/>
                  <a:pt x="19888" y="14093"/>
                  <a:pt x="19725" y="14908"/>
                </a:cubicBezTo>
                <a:cubicBezTo>
                  <a:pt x="19455" y="15859"/>
                  <a:pt x="18913" y="15994"/>
                  <a:pt x="18588" y="15315"/>
                </a:cubicBezTo>
                <a:cubicBezTo>
                  <a:pt x="17885" y="14093"/>
                  <a:pt x="18209" y="11376"/>
                  <a:pt x="19184" y="11240"/>
                </a:cubicBezTo>
                <a:cubicBezTo>
                  <a:pt x="20321" y="11104"/>
                  <a:pt x="21241" y="14228"/>
                  <a:pt x="20375" y="17081"/>
                </a:cubicBezTo>
                <a:cubicBezTo>
                  <a:pt x="19563" y="19934"/>
                  <a:pt x="17885" y="19934"/>
                  <a:pt x="16585" y="19391"/>
                </a:cubicBezTo>
                <a:cubicBezTo>
                  <a:pt x="15665" y="18847"/>
                  <a:pt x="14636" y="18032"/>
                  <a:pt x="13770" y="16810"/>
                </a:cubicBezTo>
                <a:cubicBezTo>
                  <a:pt x="13716" y="16674"/>
                  <a:pt x="13716" y="16674"/>
                  <a:pt x="13716" y="16674"/>
                </a:cubicBezTo>
                <a:cubicBezTo>
                  <a:pt x="13283" y="18032"/>
                  <a:pt x="12958" y="19391"/>
                  <a:pt x="12633" y="20885"/>
                </a:cubicBezTo>
                <a:cubicBezTo>
                  <a:pt x="10089" y="17489"/>
                  <a:pt x="8627" y="3089"/>
                  <a:pt x="4567" y="779"/>
                </a:cubicBezTo>
                <a:cubicBezTo>
                  <a:pt x="2943" y="-172"/>
                  <a:pt x="724" y="1594"/>
                  <a:pt x="236" y="6485"/>
                </a:cubicBezTo>
                <a:cubicBezTo>
                  <a:pt x="-88" y="10425"/>
                  <a:pt x="1319" y="14908"/>
                  <a:pt x="3052" y="14093"/>
                </a:cubicBezTo>
                <a:cubicBezTo>
                  <a:pt x="3972" y="13685"/>
                  <a:pt x="4676" y="10968"/>
                  <a:pt x="4459" y="8523"/>
                </a:cubicBezTo>
                <a:cubicBezTo>
                  <a:pt x="4297" y="6077"/>
                  <a:pt x="3160" y="4311"/>
                  <a:pt x="2239" y="5398"/>
                </a:cubicBezTo>
                <a:cubicBezTo>
                  <a:pt x="1536" y="6077"/>
                  <a:pt x="1319" y="8115"/>
                  <a:pt x="1590" y="9610"/>
                </a:cubicBezTo>
                <a:cubicBezTo>
                  <a:pt x="1915" y="11240"/>
                  <a:pt x="3106" y="11647"/>
                  <a:pt x="3376" y="9881"/>
                </a:cubicBezTo>
                <a:cubicBezTo>
                  <a:pt x="3593" y="8387"/>
                  <a:pt x="3052" y="7572"/>
                  <a:pt x="2835" y="7572"/>
                </a:cubicBezTo>
                <a:cubicBezTo>
                  <a:pt x="2456" y="7436"/>
                  <a:pt x="2023" y="7979"/>
                  <a:pt x="1969" y="9066"/>
                </a:cubicBezTo>
                <a:cubicBezTo>
                  <a:pt x="1915" y="7572"/>
                  <a:pt x="2564" y="6893"/>
                  <a:pt x="2997" y="7164"/>
                </a:cubicBezTo>
                <a:cubicBezTo>
                  <a:pt x="3376" y="7436"/>
                  <a:pt x="3755" y="8523"/>
                  <a:pt x="3539" y="10017"/>
                </a:cubicBezTo>
                <a:cubicBezTo>
                  <a:pt x="3214" y="12327"/>
                  <a:pt x="1752" y="12055"/>
                  <a:pt x="1373" y="9881"/>
                </a:cubicBezTo>
                <a:cubicBezTo>
                  <a:pt x="1049" y="8115"/>
                  <a:pt x="1427" y="5806"/>
                  <a:pt x="2131" y="4991"/>
                </a:cubicBezTo>
                <a:cubicBezTo>
                  <a:pt x="3268" y="3768"/>
                  <a:pt x="4459" y="5806"/>
                  <a:pt x="4676" y="8659"/>
                </a:cubicBezTo>
                <a:cubicBezTo>
                  <a:pt x="4892" y="11376"/>
                  <a:pt x="4188" y="14228"/>
                  <a:pt x="3106" y="14772"/>
                </a:cubicBezTo>
                <a:cubicBezTo>
                  <a:pt x="1157" y="15723"/>
                  <a:pt x="-359" y="10832"/>
                  <a:pt x="74" y="6349"/>
                </a:cubicBezTo>
                <a:cubicBezTo>
                  <a:pt x="615" y="1187"/>
                  <a:pt x="2889" y="-715"/>
                  <a:pt x="4730" y="236"/>
                </a:cubicBezTo>
                <a:cubicBezTo>
                  <a:pt x="8627" y="2545"/>
                  <a:pt x="10035" y="15315"/>
                  <a:pt x="12525" y="19798"/>
                </a:cubicBezTo>
                <a:cubicBezTo>
                  <a:pt x="12742" y="18711"/>
                  <a:pt x="13121" y="17489"/>
                  <a:pt x="13500" y="16402"/>
                </a:cubicBezTo>
                <a:cubicBezTo>
                  <a:pt x="12309" y="14636"/>
                  <a:pt x="11172" y="12327"/>
                  <a:pt x="10847" y="9202"/>
                </a:cubicBezTo>
                <a:cubicBezTo>
                  <a:pt x="12633" y="9881"/>
                  <a:pt x="16206" y="8387"/>
                  <a:pt x="18318" y="9474"/>
                </a:cubicBezTo>
                <a:cubicBezTo>
                  <a:pt x="16585" y="9338"/>
                  <a:pt x="14961" y="13277"/>
                  <a:pt x="13933" y="16130"/>
                </a:cubicBezTo>
                <a:cubicBezTo>
                  <a:pt x="14799" y="17353"/>
                  <a:pt x="15719" y="18304"/>
                  <a:pt x="16639" y="18711"/>
                </a:cubicBezTo>
                <a:cubicBezTo>
                  <a:pt x="17776" y="19255"/>
                  <a:pt x="19400" y="19391"/>
                  <a:pt x="20212" y="17081"/>
                </a:cubicBezTo>
                <a:cubicBezTo>
                  <a:pt x="21024" y="14636"/>
                  <a:pt x="20212" y="11783"/>
                  <a:pt x="19184" y="11919"/>
                </a:cubicBezTo>
                <a:cubicBezTo>
                  <a:pt x="18480" y="12055"/>
                  <a:pt x="18264" y="14228"/>
                  <a:pt x="18697" y="15043"/>
                </a:cubicBezTo>
                <a:cubicBezTo>
                  <a:pt x="19292" y="15994"/>
                  <a:pt x="19996" y="14364"/>
                  <a:pt x="19455" y="12870"/>
                </a:cubicBezTo>
                <a:close/>
              </a:path>
            </a:pathLst>
          </a:custGeom>
          <a:solidFill>
            <a:srgbClr val="000000">
              <a:alpha val="77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Freeform 27"/>
          <p:cNvSpPr/>
          <p:nvPr/>
        </p:nvSpPr>
        <p:spPr>
          <a:xfrm>
            <a:off x="4270142" y="950469"/>
            <a:ext cx="713144" cy="290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17" h="20885" extrusionOk="0">
                <a:moveTo>
                  <a:pt x="19455" y="12870"/>
                </a:moveTo>
                <a:cubicBezTo>
                  <a:pt x="19725" y="13006"/>
                  <a:pt x="19888" y="14093"/>
                  <a:pt x="19725" y="14908"/>
                </a:cubicBezTo>
                <a:cubicBezTo>
                  <a:pt x="19455" y="15859"/>
                  <a:pt x="18913" y="15994"/>
                  <a:pt x="18588" y="15315"/>
                </a:cubicBezTo>
                <a:cubicBezTo>
                  <a:pt x="17885" y="14093"/>
                  <a:pt x="18209" y="11376"/>
                  <a:pt x="19184" y="11240"/>
                </a:cubicBezTo>
                <a:cubicBezTo>
                  <a:pt x="20321" y="11104"/>
                  <a:pt x="21241" y="14228"/>
                  <a:pt x="20375" y="17081"/>
                </a:cubicBezTo>
                <a:cubicBezTo>
                  <a:pt x="19563" y="19934"/>
                  <a:pt x="17885" y="19934"/>
                  <a:pt x="16585" y="19391"/>
                </a:cubicBezTo>
                <a:cubicBezTo>
                  <a:pt x="15665" y="18847"/>
                  <a:pt x="14636" y="18032"/>
                  <a:pt x="13770" y="16810"/>
                </a:cubicBezTo>
                <a:cubicBezTo>
                  <a:pt x="13716" y="16674"/>
                  <a:pt x="13716" y="16674"/>
                  <a:pt x="13716" y="16674"/>
                </a:cubicBezTo>
                <a:cubicBezTo>
                  <a:pt x="13283" y="18032"/>
                  <a:pt x="12958" y="19391"/>
                  <a:pt x="12633" y="20885"/>
                </a:cubicBezTo>
                <a:cubicBezTo>
                  <a:pt x="10089" y="17489"/>
                  <a:pt x="8627" y="3089"/>
                  <a:pt x="4567" y="779"/>
                </a:cubicBezTo>
                <a:cubicBezTo>
                  <a:pt x="2943" y="-172"/>
                  <a:pt x="724" y="1594"/>
                  <a:pt x="236" y="6485"/>
                </a:cubicBezTo>
                <a:cubicBezTo>
                  <a:pt x="-88" y="10425"/>
                  <a:pt x="1319" y="14908"/>
                  <a:pt x="3052" y="14093"/>
                </a:cubicBezTo>
                <a:cubicBezTo>
                  <a:pt x="3972" y="13685"/>
                  <a:pt x="4676" y="10968"/>
                  <a:pt x="4459" y="8523"/>
                </a:cubicBezTo>
                <a:cubicBezTo>
                  <a:pt x="4297" y="6077"/>
                  <a:pt x="3160" y="4311"/>
                  <a:pt x="2239" y="5398"/>
                </a:cubicBezTo>
                <a:cubicBezTo>
                  <a:pt x="1536" y="6077"/>
                  <a:pt x="1319" y="8115"/>
                  <a:pt x="1590" y="9610"/>
                </a:cubicBezTo>
                <a:cubicBezTo>
                  <a:pt x="1915" y="11240"/>
                  <a:pt x="3106" y="11647"/>
                  <a:pt x="3376" y="9881"/>
                </a:cubicBezTo>
                <a:cubicBezTo>
                  <a:pt x="3593" y="8387"/>
                  <a:pt x="3052" y="7572"/>
                  <a:pt x="2835" y="7572"/>
                </a:cubicBezTo>
                <a:cubicBezTo>
                  <a:pt x="2456" y="7436"/>
                  <a:pt x="2023" y="7979"/>
                  <a:pt x="1969" y="9066"/>
                </a:cubicBezTo>
                <a:cubicBezTo>
                  <a:pt x="1915" y="7572"/>
                  <a:pt x="2564" y="6893"/>
                  <a:pt x="2997" y="7164"/>
                </a:cubicBezTo>
                <a:cubicBezTo>
                  <a:pt x="3376" y="7436"/>
                  <a:pt x="3755" y="8523"/>
                  <a:pt x="3539" y="10017"/>
                </a:cubicBezTo>
                <a:cubicBezTo>
                  <a:pt x="3214" y="12327"/>
                  <a:pt x="1752" y="12055"/>
                  <a:pt x="1373" y="9881"/>
                </a:cubicBezTo>
                <a:cubicBezTo>
                  <a:pt x="1049" y="8115"/>
                  <a:pt x="1427" y="5806"/>
                  <a:pt x="2131" y="4991"/>
                </a:cubicBezTo>
                <a:cubicBezTo>
                  <a:pt x="3268" y="3768"/>
                  <a:pt x="4459" y="5806"/>
                  <a:pt x="4676" y="8659"/>
                </a:cubicBezTo>
                <a:cubicBezTo>
                  <a:pt x="4892" y="11376"/>
                  <a:pt x="4188" y="14228"/>
                  <a:pt x="3106" y="14772"/>
                </a:cubicBezTo>
                <a:cubicBezTo>
                  <a:pt x="1157" y="15723"/>
                  <a:pt x="-359" y="10832"/>
                  <a:pt x="74" y="6349"/>
                </a:cubicBezTo>
                <a:cubicBezTo>
                  <a:pt x="615" y="1187"/>
                  <a:pt x="2889" y="-715"/>
                  <a:pt x="4730" y="236"/>
                </a:cubicBezTo>
                <a:cubicBezTo>
                  <a:pt x="8627" y="2545"/>
                  <a:pt x="10035" y="15315"/>
                  <a:pt x="12525" y="19798"/>
                </a:cubicBezTo>
                <a:cubicBezTo>
                  <a:pt x="12742" y="18711"/>
                  <a:pt x="13121" y="17489"/>
                  <a:pt x="13500" y="16402"/>
                </a:cubicBezTo>
                <a:cubicBezTo>
                  <a:pt x="12309" y="14636"/>
                  <a:pt x="11172" y="12327"/>
                  <a:pt x="10847" y="9202"/>
                </a:cubicBezTo>
                <a:cubicBezTo>
                  <a:pt x="12633" y="9881"/>
                  <a:pt x="16206" y="8387"/>
                  <a:pt x="18318" y="9474"/>
                </a:cubicBezTo>
                <a:cubicBezTo>
                  <a:pt x="16585" y="9338"/>
                  <a:pt x="14961" y="13277"/>
                  <a:pt x="13933" y="16130"/>
                </a:cubicBezTo>
                <a:cubicBezTo>
                  <a:pt x="14799" y="17353"/>
                  <a:pt x="15719" y="18304"/>
                  <a:pt x="16639" y="18711"/>
                </a:cubicBezTo>
                <a:cubicBezTo>
                  <a:pt x="17776" y="19255"/>
                  <a:pt x="19400" y="19391"/>
                  <a:pt x="20212" y="17081"/>
                </a:cubicBezTo>
                <a:cubicBezTo>
                  <a:pt x="21024" y="14636"/>
                  <a:pt x="20212" y="11783"/>
                  <a:pt x="19184" y="11919"/>
                </a:cubicBezTo>
                <a:cubicBezTo>
                  <a:pt x="18480" y="12055"/>
                  <a:pt x="18264" y="14228"/>
                  <a:pt x="18697" y="15043"/>
                </a:cubicBezTo>
                <a:cubicBezTo>
                  <a:pt x="19292" y="15994"/>
                  <a:pt x="19996" y="14364"/>
                  <a:pt x="19455" y="12870"/>
                </a:cubicBezTo>
                <a:close/>
              </a:path>
            </a:pathLst>
          </a:custGeom>
          <a:solidFill>
            <a:srgbClr val="000000">
              <a:alpha val="77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grpSp>
        <p:nvGrpSpPr>
          <p:cNvPr id="107" name="组合 37"/>
          <p:cNvGrpSpPr/>
          <p:nvPr/>
        </p:nvGrpSpPr>
        <p:grpSpPr>
          <a:xfrm>
            <a:off x="5086298" y="1191991"/>
            <a:ext cx="1975493" cy="49075"/>
            <a:chOff x="0" y="0"/>
            <a:chExt cx="1975492" cy="49074"/>
          </a:xfrm>
        </p:grpSpPr>
        <p:sp>
          <p:nvSpPr>
            <p:cNvPr id="105" name="直接连接符 32"/>
            <p:cNvSpPr/>
            <p:nvPr/>
          </p:nvSpPr>
          <p:spPr>
            <a:xfrm>
              <a:off x="-1" y="49074"/>
              <a:ext cx="1975492" cy="1"/>
            </a:xfrm>
            <a:prstGeom prst="line">
              <a:avLst/>
            </a:prstGeom>
            <a:noFill/>
            <a:ln w="22225" cap="flat">
              <a:solidFill>
                <a:srgbClr val="404040">
                  <a:alpha val="83000"/>
                </a:srgbClr>
              </a:solidFill>
              <a:prstDash val="sysDash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06" name="直接连接符 46"/>
            <p:cNvSpPr/>
            <p:nvPr/>
          </p:nvSpPr>
          <p:spPr>
            <a:xfrm>
              <a:off x="0" y="-1"/>
              <a:ext cx="1975492" cy="1"/>
            </a:xfrm>
            <a:prstGeom prst="line">
              <a:avLst/>
            </a:prstGeom>
            <a:noFill/>
            <a:ln w="28575" cap="flat">
              <a:solidFill>
                <a:srgbClr val="404040">
                  <a:alpha val="830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8" name="文本框 48"/>
          <p:cNvSpPr txBox="1"/>
          <p:nvPr/>
        </p:nvSpPr>
        <p:spPr>
          <a:xfrm>
            <a:off x="5228209" y="819230"/>
            <a:ext cx="17355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 b="1"/>
            </a:lvl1pPr>
          </a:lstStyle>
          <a:p>
            <a:r>
              <a:t>同济大学</a:t>
            </a:r>
          </a:p>
        </p:txBody>
      </p:sp>
      <p:grpSp>
        <p:nvGrpSpPr>
          <p:cNvPr id="111" name="组合 50"/>
          <p:cNvGrpSpPr/>
          <p:nvPr/>
        </p:nvGrpSpPr>
        <p:grpSpPr>
          <a:xfrm>
            <a:off x="5086296" y="6175304"/>
            <a:ext cx="1975493" cy="49075"/>
            <a:chOff x="0" y="0"/>
            <a:chExt cx="1975492" cy="49074"/>
          </a:xfrm>
        </p:grpSpPr>
        <p:sp>
          <p:nvSpPr>
            <p:cNvPr id="109" name="直接连接符 51"/>
            <p:cNvSpPr/>
            <p:nvPr/>
          </p:nvSpPr>
          <p:spPr>
            <a:xfrm>
              <a:off x="-1" y="49074"/>
              <a:ext cx="1975492" cy="1"/>
            </a:xfrm>
            <a:prstGeom prst="line">
              <a:avLst/>
            </a:prstGeom>
            <a:noFill/>
            <a:ln w="22225" cap="flat">
              <a:solidFill>
                <a:srgbClr val="404040">
                  <a:alpha val="83000"/>
                </a:srgbClr>
              </a:solidFill>
              <a:prstDash val="sysDash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10" name="直接连接符 52"/>
            <p:cNvSpPr/>
            <p:nvPr/>
          </p:nvSpPr>
          <p:spPr>
            <a:xfrm>
              <a:off x="0" y="-1"/>
              <a:ext cx="1975492" cy="1"/>
            </a:xfrm>
            <a:prstGeom prst="line">
              <a:avLst/>
            </a:prstGeom>
            <a:noFill/>
            <a:ln w="28575" cap="flat">
              <a:solidFill>
                <a:srgbClr val="404040">
                  <a:alpha val="830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16" name="组合 47"/>
          <p:cNvGrpSpPr/>
          <p:nvPr/>
        </p:nvGrpSpPr>
        <p:grpSpPr>
          <a:xfrm>
            <a:off x="5065729" y="5514813"/>
            <a:ext cx="2016627" cy="245058"/>
            <a:chOff x="0" y="0"/>
            <a:chExt cx="2016625" cy="245057"/>
          </a:xfrm>
        </p:grpSpPr>
        <p:sp>
          <p:nvSpPr>
            <p:cNvPr id="112" name="Freeform 31"/>
            <p:cNvSpPr/>
            <p:nvPr/>
          </p:nvSpPr>
          <p:spPr>
            <a:xfrm>
              <a:off x="803887" y="0"/>
              <a:ext cx="406089" cy="205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0" extrusionOk="0">
                  <a:moveTo>
                    <a:pt x="10452" y="13037"/>
                  </a:moveTo>
                  <a:cubicBezTo>
                    <a:pt x="8535" y="10723"/>
                    <a:pt x="6968" y="7791"/>
                    <a:pt x="7142" y="4860"/>
                  </a:cubicBezTo>
                  <a:cubicBezTo>
                    <a:pt x="7665" y="-1620"/>
                    <a:pt x="14110" y="-1620"/>
                    <a:pt x="14632" y="4860"/>
                  </a:cubicBezTo>
                  <a:cubicBezTo>
                    <a:pt x="14806" y="7791"/>
                    <a:pt x="13239" y="10723"/>
                    <a:pt x="11323" y="13037"/>
                  </a:cubicBezTo>
                  <a:cubicBezTo>
                    <a:pt x="13935" y="15969"/>
                    <a:pt x="17419" y="19209"/>
                    <a:pt x="21600" y="19980"/>
                  </a:cubicBezTo>
                  <a:cubicBezTo>
                    <a:pt x="17768" y="19826"/>
                    <a:pt x="13413" y="16431"/>
                    <a:pt x="10800" y="13500"/>
                  </a:cubicBezTo>
                  <a:cubicBezTo>
                    <a:pt x="8361" y="16431"/>
                    <a:pt x="4006" y="19826"/>
                    <a:pt x="0" y="19980"/>
                  </a:cubicBezTo>
                  <a:cubicBezTo>
                    <a:pt x="4181" y="19209"/>
                    <a:pt x="7839" y="15969"/>
                    <a:pt x="10452" y="13037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13" name="Freeform 32"/>
            <p:cNvSpPr/>
            <p:nvPr/>
          </p:nvSpPr>
          <p:spPr>
            <a:xfrm>
              <a:off x="1350863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47" y="21600"/>
                  </a:moveTo>
                  <a:cubicBezTo>
                    <a:pt x="7235" y="21600"/>
                    <a:pt x="3618" y="21600"/>
                    <a:pt x="0" y="10800"/>
                  </a:cubicBezTo>
                  <a:cubicBezTo>
                    <a:pt x="3724" y="0"/>
                    <a:pt x="7235" y="0"/>
                    <a:pt x="10747" y="0"/>
                  </a:cubicBezTo>
                  <a:cubicBezTo>
                    <a:pt x="14258" y="0"/>
                    <a:pt x="17876" y="3600"/>
                    <a:pt x="21600" y="14400"/>
                  </a:cubicBezTo>
                  <a:cubicBezTo>
                    <a:pt x="17663" y="21600"/>
                    <a:pt x="10747" y="21600"/>
                    <a:pt x="10747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14" name="Freeform 33"/>
            <p:cNvSpPr/>
            <p:nvPr/>
          </p:nvSpPr>
          <p:spPr>
            <a:xfrm>
              <a:off x="0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53" y="21600"/>
                  </a:moveTo>
                  <a:cubicBezTo>
                    <a:pt x="14365" y="21600"/>
                    <a:pt x="17982" y="21600"/>
                    <a:pt x="21600" y="10800"/>
                  </a:cubicBezTo>
                  <a:cubicBezTo>
                    <a:pt x="17876" y="0"/>
                    <a:pt x="14365" y="0"/>
                    <a:pt x="10853" y="0"/>
                  </a:cubicBezTo>
                  <a:cubicBezTo>
                    <a:pt x="7235" y="0"/>
                    <a:pt x="3724" y="3600"/>
                    <a:pt x="0" y="14400"/>
                  </a:cubicBezTo>
                  <a:cubicBezTo>
                    <a:pt x="3831" y="21600"/>
                    <a:pt x="10853" y="21600"/>
                    <a:pt x="10853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15" name="Freeform 34"/>
            <p:cNvSpPr/>
            <p:nvPr/>
          </p:nvSpPr>
          <p:spPr>
            <a:xfrm>
              <a:off x="647002" y="112901"/>
              <a:ext cx="723988" cy="132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0" h="18042" extrusionOk="0">
                  <a:moveTo>
                    <a:pt x="10009" y="12066"/>
                  </a:moveTo>
                  <a:cubicBezTo>
                    <a:pt x="11012" y="14684"/>
                    <a:pt x="12379" y="16648"/>
                    <a:pt x="13837" y="17521"/>
                  </a:cubicBezTo>
                  <a:cubicBezTo>
                    <a:pt x="18941" y="20357"/>
                    <a:pt x="20855" y="10975"/>
                    <a:pt x="19852" y="4866"/>
                  </a:cubicBezTo>
                  <a:cubicBezTo>
                    <a:pt x="19214" y="502"/>
                    <a:pt x="17118" y="-1243"/>
                    <a:pt x="15478" y="939"/>
                  </a:cubicBezTo>
                  <a:cubicBezTo>
                    <a:pt x="13564" y="3557"/>
                    <a:pt x="13837" y="10975"/>
                    <a:pt x="16025" y="12721"/>
                  </a:cubicBezTo>
                  <a:cubicBezTo>
                    <a:pt x="16936" y="13593"/>
                    <a:pt x="18212" y="12939"/>
                    <a:pt x="18668" y="10102"/>
                  </a:cubicBezTo>
                  <a:cubicBezTo>
                    <a:pt x="18941" y="7921"/>
                    <a:pt x="18303" y="5521"/>
                    <a:pt x="17392" y="5084"/>
                  </a:cubicBezTo>
                  <a:cubicBezTo>
                    <a:pt x="16571" y="4648"/>
                    <a:pt x="15751" y="6175"/>
                    <a:pt x="15933" y="8357"/>
                  </a:cubicBezTo>
                  <a:cubicBezTo>
                    <a:pt x="15933" y="7702"/>
                    <a:pt x="16116" y="5957"/>
                    <a:pt x="16845" y="5739"/>
                  </a:cubicBezTo>
                  <a:cubicBezTo>
                    <a:pt x="17847" y="5302"/>
                    <a:pt x="18668" y="7921"/>
                    <a:pt x="18394" y="9884"/>
                  </a:cubicBezTo>
                  <a:cubicBezTo>
                    <a:pt x="18121" y="12502"/>
                    <a:pt x="16936" y="12721"/>
                    <a:pt x="16116" y="12066"/>
                  </a:cubicBezTo>
                  <a:cubicBezTo>
                    <a:pt x="14202" y="10321"/>
                    <a:pt x="13928" y="3993"/>
                    <a:pt x="15660" y="1593"/>
                  </a:cubicBezTo>
                  <a:cubicBezTo>
                    <a:pt x="17209" y="-588"/>
                    <a:pt x="19214" y="1593"/>
                    <a:pt x="19670" y="5957"/>
                  </a:cubicBezTo>
                  <a:cubicBezTo>
                    <a:pt x="20308" y="11630"/>
                    <a:pt x="18577" y="19702"/>
                    <a:pt x="14020" y="17084"/>
                  </a:cubicBezTo>
                  <a:cubicBezTo>
                    <a:pt x="12561" y="16212"/>
                    <a:pt x="10830" y="13812"/>
                    <a:pt x="10101" y="10539"/>
                  </a:cubicBezTo>
                  <a:cubicBezTo>
                    <a:pt x="9189" y="13812"/>
                    <a:pt x="7640" y="16212"/>
                    <a:pt x="5999" y="17084"/>
                  </a:cubicBezTo>
                  <a:cubicBezTo>
                    <a:pt x="1533" y="19702"/>
                    <a:pt x="-198" y="11630"/>
                    <a:pt x="440" y="5957"/>
                  </a:cubicBezTo>
                  <a:cubicBezTo>
                    <a:pt x="896" y="1593"/>
                    <a:pt x="2901" y="-588"/>
                    <a:pt x="4450" y="1593"/>
                  </a:cubicBezTo>
                  <a:cubicBezTo>
                    <a:pt x="6090" y="3993"/>
                    <a:pt x="5908" y="10321"/>
                    <a:pt x="3994" y="12066"/>
                  </a:cubicBezTo>
                  <a:cubicBezTo>
                    <a:pt x="3174" y="12721"/>
                    <a:pt x="1989" y="12502"/>
                    <a:pt x="1716" y="9884"/>
                  </a:cubicBezTo>
                  <a:cubicBezTo>
                    <a:pt x="1442" y="7921"/>
                    <a:pt x="2263" y="5302"/>
                    <a:pt x="3265" y="5739"/>
                  </a:cubicBezTo>
                  <a:cubicBezTo>
                    <a:pt x="3994" y="5957"/>
                    <a:pt x="4177" y="7702"/>
                    <a:pt x="4177" y="8357"/>
                  </a:cubicBezTo>
                  <a:cubicBezTo>
                    <a:pt x="4359" y="6175"/>
                    <a:pt x="3539" y="4648"/>
                    <a:pt x="2627" y="5084"/>
                  </a:cubicBezTo>
                  <a:cubicBezTo>
                    <a:pt x="1807" y="5521"/>
                    <a:pt x="1169" y="7921"/>
                    <a:pt x="1442" y="10102"/>
                  </a:cubicBezTo>
                  <a:cubicBezTo>
                    <a:pt x="1898" y="12939"/>
                    <a:pt x="3174" y="13593"/>
                    <a:pt x="4085" y="12721"/>
                  </a:cubicBezTo>
                  <a:cubicBezTo>
                    <a:pt x="6273" y="10975"/>
                    <a:pt x="6546" y="3557"/>
                    <a:pt x="4632" y="939"/>
                  </a:cubicBezTo>
                  <a:cubicBezTo>
                    <a:pt x="2992" y="-1243"/>
                    <a:pt x="896" y="502"/>
                    <a:pt x="258" y="4866"/>
                  </a:cubicBezTo>
                  <a:cubicBezTo>
                    <a:pt x="-745" y="10975"/>
                    <a:pt x="1169" y="20357"/>
                    <a:pt x="6182" y="17521"/>
                  </a:cubicBezTo>
                  <a:cubicBezTo>
                    <a:pt x="7640" y="16648"/>
                    <a:pt x="9098" y="14684"/>
                    <a:pt x="10009" y="12066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E177457-1D23-4633-8742-D28587DF7C0A}"/>
              </a:ext>
            </a:extLst>
          </p:cNvPr>
          <p:cNvSpPr txBox="1"/>
          <p:nvPr/>
        </p:nvSpPr>
        <p:spPr>
          <a:xfrm>
            <a:off x="4902788" y="5769636"/>
            <a:ext cx="2573279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/>
              <a:t>软件工程项目答辩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4B01B9D-E43C-4A79-A359-01AC30FE2D27}"/>
              </a:ext>
            </a:extLst>
          </p:cNvPr>
          <p:cNvSpPr txBox="1"/>
          <p:nvPr/>
        </p:nvSpPr>
        <p:spPr>
          <a:xfrm>
            <a:off x="9118600" y="4546600"/>
            <a:ext cx="2125133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1752486 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崔</a:t>
            </a:r>
            <a:r>
              <a:rPr lang="en-US" altLang="zh-CN" dirty="0"/>
              <a:t>    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垚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1751650 </a:t>
            </a:r>
            <a:r>
              <a:rPr lang="zh-CN" altLang="en-US" dirty="0"/>
              <a:t>蒋伟博</a:t>
            </a: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1752503 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杨雨奇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1551531 </a:t>
            </a:r>
            <a:r>
              <a:rPr lang="zh-CN" altLang="en-US" dirty="0"/>
              <a:t>吴国栋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矩形 12"/>
          <p:cNvSpPr/>
          <p:nvPr/>
        </p:nvSpPr>
        <p:spPr>
          <a:xfrm>
            <a:off x="98156" y="96111"/>
            <a:ext cx="11995688" cy="6661151"/>
          </a:xfrm>
          <a:prstGeom prst="rect">
            <a:avLst/>
          </a:prstGeom>
          <a:ln w="63500">
            <a:solidFill>
              <a:srgbClr val="26262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直接连接符 13"/>
          <p:cNvSpPr/>
          <p:nvPr/>
        </p:nvSpPr>
        <p:spPr>
          <a:xfrm>
            <a:off x="3414791" y="879059"/>
            <a:ext cx="2" cy="5099880"/>
          </a:xfrm>
          <a:prstGeom prst="line">
            <a:avLst/>
          </a:prstGeom>
          <a:ln w="22225">
            <a:solidFill>
              <a:srgbClr val="262626"/>
            </a:solidFill>
            <a:prstDash val="sysDot"/>
            <a:miter/>
            <a:headEnd type="diamond"/>
            <a:tailEnd type="diamond"/>
          </a:ln>
        </p:spPr>
        <p:txBody>
          <a:bodyPr lIns="0" tIns="0" rIns="0" bIns="0"/>
          <a:lstStyle/>
          <a:p>
            <a:endParaRPr/>
          </a:p>
        </p:txBody>
      </p:sp>
      <p:grpSp>
        <p:nvGrpSpPr>
          <p:cNvPr id="141" name="组合 15"/>
          <p:cNvGrpSpPr/>
          <p:nvPr/>
        </p:nvGrpSpPr>
        <p:grpSpPr>
          <a:xfrm>
            <a:off x="1349153" y="1402564"/>
            <a:ext cx="804794" cy="798631"/>
            <a:chOff x="0" y="0"/>
            <a:chExt cx="804793" cy="798630"/>
          </a:xfrm>
        </p:grpSpPr>
        <p:sp>
          <p:nvSpPr>
            <p:cNvPr id="138" name="椭圆 16"/>
            <p:cNvSpPr/>
            <p:nvPr/>
          </p:nvSpPr>
          <p:spPr>
            <a:xfrm>
              <a:off x="8627" y="0"/>
              <a:ext cx="769053" cy="769053"/>
            </a:xfrm>
            <a:prstGeom prst="ellipse">
              <a:avLst/>
            </a:prstGeom>
            <a:solidFill>
              <a:srgbClr val="000000">
                <a:alpha val="3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9" name="椭圆 17"/>
            <p:cNvSpPr/>
            <p:nvPr/>
          </p:nvSpPr>
          <p:spPr>
            <a:xfrm>
              <a:off x="35741" y="12941"/>
              <a:ext cx="769053" cy="769053"/>
            </a:xfrm>
            <a:prstGeom prst="ellipse">
              <a:avLst/>
            </a:prstGeom>
            <a:solidFill>
              <a:srgbClr val="000000">
                <a:alpha val="4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0" name="椭圆 18"/>
            <p:cNvSpPr/>
            <p:nvPr/>
          </p:nvSpPr>
          <p:spPr>
            <a:xfrm>
              <a:off x="0" y="29578"/>
              <a:ext cx="769052" cy="769053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42" name="文本框 19"/>
          <p:cNvSpPr txBox="1"/>
          <p:nvPr/>
        </p:nvSpPr>
        <p:spPr>
          <a:xfrm>
            <a:off x="1243719" y="1509981"/>
            <a:ext cx="103574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b="1">
                <a:solidFill>
                  <a:srgbClr val="FFFFFF"/>
                </a:solidFill>
              </a:defRPr>
            </a:lvl1pPr>
          </a:lstStyle>
          <a:p>
            <a:r>
              <a:rPr dirty="0"/>
              <a:t>0</a:t>
            </a:r>
            <a:r>
              <a:rPr lang="en-US" altLang="zh-CN" dirty="0"/>
              <a:t>2</a:t>
            </a:r>
            <a:endParaRPr dirty="0"/>
          </a:p>
        </p:txBody>
      </p:sp>
      <p:grpSp>
        <p:nvGrpSpPr>
          <p:cNvPr id="145" name="组合 20"/>
          <p:cNvGrpSpPr/>
          <p:nvPr/>
        </p:nvGrpSpPr>
        <p:grpSpPr>
          <a:xfrm>
            <a:off x="851800" y="5499679"/>
            <a:ext cx="1975494" cy="49075"/>
            <a:chOff x="0" y="0"/>
            <a:chExt cx="1975492" cy="49074"/>
          </a:xfrm>
        </p:grpSpPr>
        <p:sp>
          <p:nvSpPr>
            <p:cNvPr id="143" name="直接连接符 21"/>
            <p:cNvSpPr/>
            <p:nvPr/>
          </p:nvSpPr>
          <p:spPr>
            <a:xfrm>
              <a:off x="-1" y="49074"/>
              <a:ext cx="1975492" cy="1"/>
            </a:xfrm>
            <a:prstGeom prst="line">
              <a:avLst/>
            </a:prstGeom>
            <a:noFill/>
            <a:ln w="22225" cap="flat">
              <a:solidFill>
                <a:srgbClr val="404040">
                  <a:alpha val="83000"/>
                </a:srgbClr>
              </a:solidFill>
              <a:prstDash val="sysDash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44" name="直接连接符 22"/>
            <p:cNvSpPr/>
            <p:nvPr/>
          </p:nvSpPr>
          <p:spPr>
            <a:xfrm>
              <a:off x="0" y="-1"/>
              <a:ext cx="1975492" cy="1"/>
            </a:xfrm>
            <a:prstGeom prst="line">
              <a:avLst/>
            </a:prstGeom>
            <a:noFill/>
            <a:ln w="28575" cap="flat">
              <a:solidFill>
                <a:srgbClr val="404040">
                  <a:alpha val="830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50" name="组合 23"/>
          <p:cNvGrpSpPr/>
          <p:nvPr/>
        </p:nvGrpSpPr>
        <p:grpSpPr>
          <a:xfrm>
            <a:off x="753277" y="2569663"/>
            <a:ext cx="2016627" cy="245058"/>
            <a:chOff x="0" y="0"/>
            <a:chExt cx="2016625" cy="245057"/>
          </a:xfrm>
        </p:grpSpPr>
        <p:sp>
          <p:nvSpPr>
            <p:cNvPr id="146" name="Freeform 31"/>
            <p:cNvSpPr/>
            <p:nvPr/>
          </p:nvSpPr>
          <p:spPr>
            <a:xfrm>
              <a:off x="803887" y="0"/>
              <a:ext cx="406089" cy="205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0" extrusionOk="0">
                  <a:moveTo>
                    <a:pt x="10452" y="13037"/>
                  </a:moveTo>
                  <a:cubicBezTo>
                    <a:pt x="8535" y="10723"/>
                    <a:pt x="6968" y="7791"/>
                    <a:pt x="7142" y="4860"/>
                  </a:cubicBezTo>
                  <a:cubicBezTo>
                    <a:pt x="7665" y="-1620"/>
                    <a:pt x="14110" y="-1620"/>
                    <a:pt x="14632" y="4860"/>
                  </a:cubicBezTo>
                  <a:cubicBezTo>
                    <a:pt x="14806" y="7791"/>
                    <a:pt x="13239" y="10723"/>
                    <a:pt x="11323" y="13037"/>
                  </a:cubicBezTo>
                  <a:cubicBezTo>
                    <a:pt x="13935" y="15969"/>
                    <a:pt x="17419" y="19209"/>
                    <a:pt x="21600" y="19980"/>
                  </a:cubicBezTo>
                  <a:cubicBezTo>
                    <a:pt x="17768" y="19826"/>
                    <a:pt x="13413" y="16431"/>
                    <a:pt x="10800" y="13500"/>
                  </a:cubicBezTo>
                  <a:cubicBezTo>
                    <a:pt x="8361" y="16431"/>
                    <a:pt x="4006" y="19826"/>
                    <a:pt x="0" y="19980"/>
                  </a:cubicBezTo>
                  <a:cubicBezTo>
                    <a:pt x="4181" y="19209"/>
                    <a:pt x="7839" y="15969"/>
                    <a:pt x="10452" y="13037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47" name="Freeform 32"/>
            <p:cNvSpPr/>
            <p:nvPr/>
          </p:nvSpPr>
          <p:spPr>
            <a:xfrm>
              <a:off x="1350863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47" y="21600"/>
                  </a:moveTo>
                  <a:cubicBezTo>
                    <a:pt x="7235" y="21600"/>
                    <a:pt x="3618" y="21600"/>
                    <a:pt x="0" y="10800"/>
                  </a:cubicBezTo>
                  <a:cubicBezTo>
                    <a:pt x="3724" y="0"/>
                    <a:pt x="7235" y="0"/>
                    <a:pt x="10747" y="0"/>
                  </a:cubicBezTo>
                  <a:cubicBezTo>
                    <a:pt x="14258" y="0"/>
                    <a:pt x="17876" y="3600"/>
                    <a:pt x="21600" y="14400"/>
                  </a:cubicBezTo>
                  <a:cubicBezTo>
                    <a:pt x="17663" y="21600"/>
                    <a:pt x="10747" y="21600"/>
                    <a:pt x="10747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48" name="Freeform 33"/>
            <p:cNvSpPr/>
            <p:nvPr/>
          </p:nvSpPr>
          <p:spPr>
            <a:xfrm>
              <a:off x="0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53" y="21600"/>
                  </a:moveTo>
                  <a:cubicBezTo>
                    <a:pt x="14365" y="21600"/>
                    <a:pt x="17982" y="21600"/>
                    <a:pt x="21600" y="10800"/>
                  </a:cubicBezTo>
                  <a:cubicBezTo>
                    <a:pt x="17876" y="0"/>
                    <a:pt x="14365" y="0"/>
                    <a:pt x="10853" y="0"/>
                  </a:cubicBezTo>
                  <a:cubicBezTo>
                    <a:pt x="7235" y="0"/>
                    <a:pt x="3724" y="3600"/>
                    <a:pt x="0" y="14400"/>
                  </a:cubicBezTo>
                  <a:cubicBezTo>
                    <a:pt x="3831" y="21600"/>
                    <a:pt x="10853" y="21600"/>
                    <a:pt x="10853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49" name="Freeform 34"/>
            <p:cNvSpPr/>
            <p:nvPr/>
          </p:nvSpPr>
          <p:spPr>
            <a:xfrm>
              <a:off x="647002" y="112901"/>
              <a:ext cx="723988" cy="132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0" h="18042" extrusionOk="0">
                  <a:moveTo>
                    <a:pt x="10009" y="12066"/>
                  </a:moveTo>
                  <a:cubicBezTo>
                    <a:pt x="11012" y="14684"/>
                    <a:pt x="12379" y="16648"/>
                    <a:pt x="13837" y="17521"/>
                  </a:cubicBezTo>
                  <a:cubicBezTo>
                    <a:pt x="18941" y="20357"/>
                    <a:pt x="20855" y="10975"/>
                    <a:pt x="19852" y="4866"/>
                  </a:cubicBezTo>
                  <a:cubicBezTo>
                    <a:pt x="19214" y="502"/>
                    <a:pt x="17118" y="-1243"/>
                    <a:pt x="15478" y="939"/>
                  </a:cubicBezTo>
                  <a:cubicBezTo>
                    <a:pt x="13564" y="3557"/>
                    <a:pt x="13837" y="10975"/>
                    <a:pt x="16025" y="12721"/>
                  </a:cubicBezTo>
                  <a:cubicBezTo>
                    <a:pt x="16936" y="13593"/>
                    <a:pt x="18212" y="12939"/>
                    <a:pt x="18668" y="10102"/>
                  </a:cubicBezTo>
                  <a:cubicBezTo>
                    <a:pt x="18941" y="7921"/>
                    <a:pt x="18303" y="5521"/>
                    <a:pt x="17392" y="5084"/>
                  </a:cubicBezTo>
                  <a:cubicBezTo>
                    <a:pt x="16571" y="4648"/>
                    <a:pt x="15751" y="6175"/>
                    <a:pt x="15933" y="8357"/>
                  </a:cubicBezTo>
                  <a:cubicBezTo>
                    <a:pt x="15933" y="7702"/>
                    <a:pt x="16116" y="5957"/>
                    <a:pt x="16845" y="5739"/>
                  </a:cubicBezTo>
                  <a:cubicBezTo>
                    <a:pt x="17847" y="5302"/>
                    <a:pt x="18668" y="7921"/>
                    <a:pt x="18394" y="9884"/>
                  </a:cubicBezTo>
                  <a:cubicBezTo>
                    <a:pt x="18121" y="12502"/>
                    <a:pt x="16936" y="12721"/>
                    <a:pt x="16116" y="12066"/>
                  </a:cubicBezTo>
                  <a:cubicBezTo>
                    <a:pt x="14202" y="10321"/>
                    <a:pt x="13928" y="3993"/>
                    <a:pt x="15660" y="1593"/>
                  </a:cubicBezTo>
                  <a:cubicBezTo>
                    <a:pt x="17209" y="-588"/>
                    <a:pt x="19214" y="1593"/>
                    <a:pt x="19670" y="5957"/>
                  </a:cubicBezTo>
                  <a:cubicBezTo>
                    <a:pt x="20308" y="11630"/>
                    <a:pt x="18577" y="19702"/>
                    <a:pt x="14020" y="17084"/>
                  </a:cubicBezTo>
                  <a:cubicBezTo>
                    <a:pt x="12561" y="16212"/>
                    <a:pt x="10830" y="13812"/>
                    <a:pt x="10101" y="10539"/>
                  </a:cubicBezTo>
                  <a:cubicBezTo>
                    <a:pt x="9189" y="13812"/>
                    <a:pt x="7640" y="16212"/>
                    <a:pt x="5999" y="17084"/>
                  </a:cubicBezTo>
                  <a:cubicBezTo>
                    <a:pt x="1533" y="19702"/>
                    <a:pt x="-198" y="11630"/>
                    <a:pt x="440" y="5957"/>
                  </a:cubicBezTo>
                  <a:cubicBezTo>
                    <a:pt x="896" y="1593"/>
                    <a:pt x="2901" y="-588"/>
                    <a:pt x="4450" y="1593"/>
                  </a:cubicBezTo>
                  <a:cubicBezTo>
                    <a:pt x="6090" y="3993"/>
                    <a:pt x="5908" y="10321"/>
                    <a:pt x="3994" y="12066"/>
                  </a:cubicBezTo>
                  <a:cubicBezTo>
                    <a:pt x="3174" y="12721"/>
                    <a:pt x="1989" y="12502"/>
                    <a:pt x="1716" y="9884"/>
                  </a:cubicBezTo>
                  <a:cubicBezTo>
                    <a:pt x="1442" y="7921"/>
                    <a:pt x="2263" y="5302"/>
                    <a:pt x="3265" y="5739"/>
                  </a:cubicBezTo>
                  <a:cubicBezTo>
                    <a:pt x="3994" y="5957"/>
                    <a:pt x="4177" y="7702"/>
                    <a:pt x="4177" y="8357"/>
                  </a:cubicBezTo>
                  <a:cubicBezTo>
                    <a:pt x="4359" y="6175"/>
                    <a:pt x="3539" y="4648"/>
                    <a:pt x="2627" y="5084"/>
                  </a:cubicBezTo>
                  <a:cubicBezTo>
                    <a:pt x="1807" y="5521"/>
                    <a:pt x="1169" y="7921"/>
                    <a:pt x="1442" y="10102"/>
                  </a:cubicBezTo>
                  <a:cubicBezTo>
                    <a:pt x="1898" y="12939"/>
                    <a:pt x="3174" y="13593"/>
                    <a:pt x="4085" y="12721"/>
                  </a:cubicBezTo>
                  <a:cubicBezTo>
                    <a:pt x="6273" y="10975"/>
                    <a:pt x="6546" y="3557"/>
                    <a:pt x="4632" y="939"/>
                  </a:cubicBezTo>
                  <a:cubicBezTo>
                    <a:pt x="2992" y="-1243"/>
                    <a:pt x="896" y="502"/>
                    <a:pt x="258" y="4866"/>
                  </a:cubicBezTo>
                  <a:cubicBezTo>
                    <a:pt x="-745" y="10975"/>
                    <a:pt x="1169" y="20357"/>
                    <a:pt x="6182" y="17521"/>
                  </a:cubicBezTo>
                  <a:cubicBezTo>
                    <a:pt x="7640" y="16648"/>
                    <a:pt x="9098" y="14684"/>
                    <a:pt x="10009" y="12066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51" name="文本框 28"/>
          <p:cNvSpPr txBox="1"/>
          <p:nvPr/>
        </p:nvSpPr>
        <p:spPr>
          <a:xfrm>
            <a:off x="685655" y="3151352"/>
            <a:ext cx="2084249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rPr lang="zh-CN" altLang="en-US" dirty="0"/>
              <a:t>需求建模</a:t>
            </a:r>
            <a:endParaRPr dirty="0"/>
          </a:p>
          <a:p>
            <a:pPr algn="just">
              <a:defRPr sz="1400"/>
            </a:pPr>
            <a:endParaRPr dirty="0"/>
          </a:p>
          <a:p>
            <a:pPr algn="ctr">
              <a:defRPr sz="1600"/>
            </a:pPr>
            <a:endParaRPr lang="en-US" altLang="zh-CN" dirty="0"/>
          </a:p>
          <a:p>
            <a:pPr algn="ctr">
              <a:defRPr sz="1600"/>
            </a:pPr>
            <a:endParaRPr lang="en-US" altLang="zh-CN" dirty="0"/>
          </a:p>
          <a:p>
            <a:pPr algn="ctr">
              <a:defRPr sz="1600"/>
            </a:pPr>
            <a:r>
              <a:rPr lang="zh-CN" altLang="en-US" dirty="0"/>
              <a:t>分析类图</a:t>
            </a:r>
            <a:endParaRPr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5F61F1-DE2B-4DB5-8D7E-EBBAD1557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676" y="190041"/>
            <a:ext cx="5812897" cy="647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0093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12"/>
          <p:cNvSpPr/>
          <p:nvPr/>
        </p:nvSpPr>
        <p:spPr>
          <a:xfrm>
            <a:off x="98156" y="96111"/>
            <a:ext cx="11995688" cy="6661151"/>
          </a:xfrm>
          <a:prstGeom prst="rect">
            <a:avLst/>
          </a:prstGeom>
          <a:ln w="63500">
            <a:solidFill>
              <a:srgbClr val="26262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直接连接符 13"/>
          <p:cNvSpPr/>
          <p:nvPr/>
        </p:nvSpPr>
        <p:spPr>
          <a:xfrm>
            <a:off x="3414791" y="879059"/>
            <a:ext cx="2" cy="5099880"/>
          </a:xfrm>
          <a:prstGeom prst="line">
            <a:avLst/>
          </a:prstGeom>
          <a:ln w="22225">
            <a:solidFill>
              <a:srgbClr val="262626"/>
            </a:solidFill>
            <a:prstDash val="sysDot"/>
            <a:miter/>
            <a:headEnd type="diamond"/>
            <a:tailEnd type="diamond"/>
          </a:ln>
        </p:spPr>
        <p:txBody>
          <a:bodyPr lIns="0" tIns="0" rIns="0" bIns="0"/>
          <a:lstStyle/>
          <a:p>
            <a:endParaRPr/>
          </a:p>
        </p:txBody>
      </p:sp>
      <p:grpSp>
        <p:nvGrpSpPr>
          <p:cNvPr id="166" name="组合 15"/>
          <p:cNvGrpSpPr/>
          <p:nvPr/>
        </p:nvGrpSpPr>
        <p:grpSpPr>
          <a:xfrm>
            <a:off x="1349153" y="1402564"/>
            <a:ext cx="804794" cy="798631"/>
            <a:chOff x="0" y="0"/>
            <a:chExt cx="804793" cy="798630"/>
          </a:xfrm>
        </p:grpSpPr>
        <p:sp>
          <p:nvSpPr>
            <p:cNvPr id="163" name="椭圆 16"/>
            <p:cNvSpPr/>
            <p:nvPr/>
          </p:nvSpPr>
          <p:spPr>
            <a:xfrm>
              <a:off x="8627" y="0"/>
              <a:ext cx="769053" cy="769053"/>
            </a:xfrm>
            <a:prstGeom prst="ellipse">
              <a:avLst/>
            </a:prstGeom>
            <a:solidFill>
              <a:srgbClr val="000000">
                <a:alpha val="3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4" name="椭圆 17"/>
            <p:cNvSpPr/>
            <p:nvPr/>
          </p:nvSpPr>
          <p:spPr>
            <a:xfrm>
              <a:off x="35741" y="12941"/>
              <a:ext cx="769053" cy="769053"/>
            </a:xfrm>
            <a:prstGeom prst="ellipse">
              <a:avLst/>
            </a:prstGeom>
            <a:solidFill>
              <a:srgbClr val="000000">
                <a:alpha val="4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椭圆 18"/>
            <p:cNvSpPr/>
            <p:nvPr/>
          </p:nvSpPr>
          <p:spPr>
            <a:xfrm>
              <a:off x="0" y="29578"/>
              <a:ext cx="769052" cy="769053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67" name="文本框 19"/>
          <p:cNvSpPr txBox="1"/>
          <p:nvPr/>
        </p:nvSpPr>
        <p:spPr>
          <a:xfrm>
            <a:off x="1243719" y="1509981"/>
            <a:ext cx="103574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02</a:t>
            </a:r>
          </a:p>
        </p:txBody>
      </p:sp>
      <p:grpSp>
        <p:nvGrpSpPr>
          <p:cNvPr id="170" name="组合 20"/>
          <p:cNvGrpSpPr/>
          <p:nvPr/>
        </p:nvGrpSpPr>
        <p:grpSpPr>
          <a:xfrm>
            <a:off x="851800" y="5499679"/>
            <a:ext cx="1975494" cy="49075"/>
            <a:chOff x="0" y="0"/>
            <a:chExt cx="1975492" cy="49074"/>
          </a:xfrm>
        </p:grpSpPr>
        <p:sp>
          <p:nvSpPr>
            <p:cNvPr id="168" name="直接连接符 21"/>
            <p:cNvSpPr/>
            <p:nvPr/>
          </p:nvSpPr>
          <p:spPr>
            <a:xfrm>
              <a:off x="-1" y="49074"/>
              <a:ext cx="1975492" cy="1"/>
            </a:xfrm>
            <a:prstGeom prst="line">
              <a:avLst/>
            </a:prstGeom>
            <a:noFill/>
            <a:ln w="22225" cap="flat">
              <a:solidFill>
                <a:srgbClr val="404040">
                  <a:alpha val="83000"/>
                </a:srgbClr>
              </a:solidFill>
              <a:prstDash val="sysDash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69" name="直接连接符 22"/>
            <p:cNvSpPr/>
            <p:nvPr/>
          </p:nvSpPr>
          <p:spPr>
            <a:xfrm>
              <a:off x="0" y="-1"/>
              <a:ext cx="1975492" cy="1"/>
            </a:xfrm>
            <a:prstGeom prst="line">
              <a:avLst/>
            </a:prstGeom>
            <a:noFill/>
            <a:ln w="28575" cap="flat">
              <a:solidFill>
                <a:srgbClr val="404040">
                  <a:alpha val="830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75" name="组合 23"/>
          <p:cNvGrpSpPr/>
          <p:nvPr/>
        </p:nvGrpSpPr>
        <p:grpSpPr>
          <a:xfrm>
            <a:off x="753277" y="2569663"/>
            <a:ext cx="2016627" cy="245058"/>
            <a:chOff x="0" y="0"/>
            <a:chExt cx="2016625" cy="245057"/>
          </a:xfrm>
        </p:grpSpPr>
        <p:sp>
          <p:nvSpPr>
            <p:cNvPr id="171" name="Freeform 31"/>
            <p:cNvSpPr/>
            <p:nvPr/>
          </p:nvSpPr>
          <p:spPr>
            <a:xfrm>
              <a:off x="803887" y="0"/>
              <a:ext cx="406089" cy="205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0" extrusionOk="0">
                  <a:moveTo>
                    <a:pt x="10452" y="13037"/>
                  </a:moveTo>
                  <a:cubicBezTo>
                    <a:pt x="8535" y="10723"/>
                    <a:pt x="6968" y="7791"/>
                    <a:pt x="7142" y="4860"/>
                  </a:cubicBezTo>
                  <a:cubicBezTo>
                    <a:pt x="7665" y="-1620"/>
                    <a:pt x="14110" y="-1620"/>
                    <a:pt x="14632" y="4860"/>
                  </a:cubicBezTo>
                  <a:cubicBezTo>
                    <a:pt x="14806" y="7791"/>
                    <a:pt x="13239" y="10723"/>
                    <a:pt x="11323" y="13037"/>
                  </a:cubicBezTo>
                  <a:cubicBezTo>
                    <a:pt x="13935" y="15969"/>
                    <a:pt x="17419" y="19209"/>
                    <a:pt x="21600" y="19980"/>
                  </a:cubicBezTo>
                  <a:cubicBezTo>
                    <a:pt x="17768" y="19826"/>
                    <a:pt x="13413" y="16431"/>
                    <a:pt x="10800" y="13500"/>
                  </a:cubicBezTo>
                  <a:cubicBezTo>
                    <a:pt x="8361" y="16431"/>
                    <a:pt x="4006" y="19826"/>
                    <a:pt x="0" y="19980"/>
                  </a:cubicBezTo>
                  <a:cubicBezTo>
                    <a:pt x="4181" y="19209"/>
                    <a:pt x="7839" y="15969"/>
                    <a:pt x="10452" y="13037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72" name="Freeform 32"/>
            <p:cNvSpPr/>
            <p:nvPr/>
          </p:nvSpPr>
          <p:spPr>
            <a:xfrm>
              <a:off x="1350863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47" y="21600"/>
                  </a:moveTo>
                  <a:cubicBezTo>
                    <a:pt x="7235" y="21600"/>
                    <a:pt x="3618" y="21600"/>
                    <a:pt x="0" y="10800"/>
                  </a:cubicBezTo>
                  <a:cubicBezTo>
                    <a:pt x="3724" y="0"/>
                    <a:pt x="7235" y="0"/>
                    <a:pt x="10747" y="0"/>
                  </a:cubicBezTo>
                  <a:cubicBezTo>
                    <a:pt x="14258" y="0"/>
                    <a:pt x="17876" y="3600"/>
                    <a:pt x="21600" y="14400"/>
                  </a:cubicBezTo>
                  <a:cubicBezTo>
                    <a:pt x="17663" y="21600"/>
                    <a:pt x="10747" y="21600"/>
                    <a:pt x="10747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73" name="Freeform 33"/>
            <p:cNvSpPr/>
            <p:nvPr/>
          </p:nvSpPr>
          <p:spPr>
            <a:xfrm>
              <a:off x="0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53" y="21600"/>
                  </a:moveTo>
                  <a:cubicBezTo>
                    <a:pt x="14365" y="21600"/>
                    <a:pt x="17982" y="21600"/>
                    <a:pt x="21600" y="10800"/>
                  </a:cubicBezTo>
                  <a:cubicBezTo>
                    <a:pt x="17876" y="0"/>
                    <a:pt x="14365" y="0"/>
                    <a:pt x="10853" y="0"/>
                  </a:cubicBezTo>
                  <a:cubicBezTo>
                    <a:pt x="7235" y="0"/>
                    <a:pt x="3724" y="3600"/>
                    <a:pt x="0" y="14400"/>
                  </a:cubicBezTo>
                  <a:cubicBezTo>
                    <a:pt x="3831" y="21600"/>
                    <a:pt x="10853" y="21600"/>
                    <a:pt x="10853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74" name="Freeform 34"/>
            <p:cNvSpPr/>
            <p:nvPr/>
          </p:nvSpPr>
          <p:spPr>
            <a:xfrm>
              <a:off x="647002" y="112901"/>
              <a:ext cx="723988" cy="132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0" h="18042" extrusionOk="0">
                  <a:moveTo>
                    <a:pt x="10009" y="12066"/>
                  </a:moveTo>
                  <a:cubicBezTo>
                    <a:pt x="11012" y="14684"/>
                    <a:pt x="12379" y="16648"/>
                    <a:pt x="13837" y="17521"/>
                  </a:cubicBezTo>
                  <a:cubicBezTo>
                    <a:pt x="18941" y="20357"/>
                    <a:pt x="20855" y="10975"/>
                    <a:pt x="19852" y="4866"/>
                  </a:cubicBezTo>
                  <a:cubicBezTo>
                    <a:pt x="19214" y="502"/>
                    <a:pt x="17118" y="-1243"/>
                    <a:pt x="15478" y="939"/>
                  </a:cubicBezTo>
                  <a:cubicBezTo>
                    <a:pt x="13564" y="3557"/>
                    <a:pt x="13837" y="10975"/>
                    <a:pt x="16025" y="12721"/>
                  </a:cubicBezTo>
                  <a:cubicBezTo>
                    <a:pt x="16936" y="13593"/>
                    <a:pt x="18212" y="12939"/>
                    <a:pt x="18668" y="10102"/>
                  </a:cubicBezTo>
                  <a:cubicBezTo>
                    <a:pt x="18941" y="7921"/>
                    <a:pt x="18303" y="5521"/>
                    <a:pt x="17392" y="5084"/>
                  </a:cubicBezTo>
                  <a:cubicBezTo>
                    <a:pt x="16571" y="4648"/>
                    <a:pt x="15751" y="6175"/>
                    <a:pt x="15933" y="8357"/>
                  </a:cubicBezTo>
                  <a:cubicBezTo>
                    <a:pt x="15933" y="7702"/>
                    <a:pt x="16116" y="5957"/>
                    <a:pt x="16845" y="5739"/>
                  </a:cubicBezTo>
                  <a:cubicBezTo>
                    <a:pt x="17847" y="5302"/>
                    <a:pt x="18668" y="7921"/>
                    <a:pt x="18394" y="9884"/>
                  </a:cubicBezTo>
                  <a:cubicBezTo>
                    <a:pt x="18121" y="12502"/>
                    <a:pt x="16936" y="12721"/>
                    <a:pt x="16116" y="12066"/>
                  </a:cubicBezTo>
                  <a:cubicBezTo>
                    <a:pt x="14202" y="10321"/>
                    <a:pt x="13928" y="3993"/>
                    <a:pt x="15660" y="1593"/>
                  </a:cubicBezTo>
                  <a:cubicBezTo>
                    <a:pt x="17209" y="-588"/>
                    <a:pt x="19214" y="1593"/>
                    <a:pt x="19670" y="5957"/>
                  </a:cubicBezTo>
                  <a:cubicBezTo>
                    <a:pt x="20308" y="11630"/>
                    <a:pt x="18577" y="19702"/>
                    <a:pt x="14020" y="17084"/>
                  </a:cubicBezTo>
                  <a:cubicBezTo>
                    <a:pt x="12561" y="16212"/>
                    <a:pt x="10830" y="13812"/>
                    <a:pt x="10101" y="10539"/>
                  </a:cubicBezTo>
                  <a:cubicBezTo>
                    <a:pt x="9189" y="13812"/>
                    <a:pt x="7640" y="16212"/>
                    <a:pt x="5999" y="17084"/>
                  </a:cubicBezTo>
                  <a:cubicBezTo>
                    <a:pt x="1533" y="19702"/>
                    <a:pt x="-198" y="11630"/>
                    <a:pt x="440" y="5957"/>
                  </a:cubicBezTo>
                  <a:cubicBezTo>
                    <a:pt x="896" y="1593"/>
                    <a:pt x="2901" y="-588"/>
                    <a:pt x="4450" y="1593"/>
                  </a:cubicBezTo>
                  <a:cubicBezTo>
                    <a:pt x="6090" y="3993"/>
                    <a:pt x="5908" y="10321"/>
                    <a:pt x="3994" y="12066"/>
                  </a:cubicBezTo>
                  <a:cubicBezTo>
                    <a:pt x="3174" y="12721"/>
                    <a:pt x="1989" y="12502"/>
                    <a:pt x="1716" y="9884"/>
                  </a:cubicBezTo>
                  <a:cubicBezTo>
                    <a:pt x="1442" y="7921"/>
                    <a:pt x="2263" y="5302"/>
                    <a:pt x="3265" y="5739"/>
                  </a:cubicBezTo>
                  <a:cubicBezTo>
                    <a:pt x="3994" y="5957"/>
                    <a:pt x="4177" y="7702"/>
                    <a:pt x="4177" y="8357"/>
                  </a:cubicBezTo>
                  <a:cubicBezTo>
                    <a:pt x="4359" y="6175"/>
                    <a:pt x="3539" y="4648"/>
                    <a:pt x="2627" y="5084"/>
                  </a:cubicBezTo>
                  <a:cubicBezTo>
                    <a:pt x="1807" y="5521"/>
                    <a:pt x="1169" y="7921"/>
                    <a:pt x="1442" y="10102"/>
                  </a:cubicBezTo>
                  <a:cubicBezTo>
                    <a:pt x="1898" y="12939"/>
                    <a:pt x="3174" y="13593"/>
                    <a:pt x="4085" y="12721"/>
                  </a:cubicBezTo>
                  <a:cubicBezTo>
                    <a:pt x="6273" y="10975"/>
                    <a:pt x="6546" y="3557"/>
                    <a:pt x="4632" y="939"/>
                  </a:cubicBezTo>
                  <a:cubicBezTo>
                    <a:pt x="2992" y="-1243"/>
                    <a:pt x="896" y="502"/>
                    <a:pt x="258" y="4866"/>
                  </a:cubicBezTo>
                  <a:cubicBezTo>
                    <a:pt x="-745" y="10975"/>
                    <a:pt x="1169" y="20357"/>
                    <a:pt x="6182" y="17521"/>
                  </a:cubicBezTo>
                  <a:cubicBezTo>
                    <a:pt x="7640" y="16648"/>
                    <a:pt x="9098" y="14684"/>
                    <a:pt x="10009" y="12066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76" name="文本框 28"/>
          <p:cNvSpPr txBox="1"/>
          <p:nvPr/>
        </p:nvSpPr>
        <p:spPr>
          <a:xfrm>
            <a:off x="685655" y="3151352"/>
            <a:ext cx="2084249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rPr lang="zh-CN" altLang="en-US" b="1" dirty="0"/>
              <a:t>需求建模</a:t>
            </a:r>
            <a:endParaRPr b="1" dirty="0"/>
          </a:p>
          <a:p>
            <a:pPr algn="just">
              <a:defRPr sz="1400"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algn="ctr">
              <a:defRPr sz="1600">
                <a:latin typeface="宋体"/>
                <a:ea typeface="宋体"/>
                <a:cs typeface="宋体"/>
                <a:sym typeface="宋体"/>
              </a:defRPr>
            </a:pPr>
            <a:endParaRPr lang="en-US" altLang="zh-CN" dirty="0"/>
          </a:p>
          <a:p>
            <a:pPr algn="ctr">
              <a:defRPr sz="1600">
                <a:latin typeface="宋体"/>
                <a:ea typeface="宋体"/>
                <a:cs typeface="宋体"/>
                <a:sym typeface="宋体"/>
              </a:defRPr>
            </a:pPr>
            <a:endParaRPr lang="en-US" altLang="zh-CN" dirty="0"/>
          </a:p>
          <a:p>
            <a:pPr algn="ctr">
              <a:defRPr sz="16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/>
              <a:t>基于场景的方法</a:t>
            </a:r>
            <a:endParaRPr dirty="0"/>
          </a:p>
        </p:txBody>
      </p:sp>
      <p:grpSp>
        <p:nvGrpSpPr>
          <p:cNvPr id="183" name="组合 29"/>
          <p:cNvGrpSpPr/>
          <p:nvPr/>
        </p:nvGrpSpPr>
        <p:grpSpPr>
          <a:xfrm>
            <a:off x="5610028" y="1125535"/>
            <a:ext cx="4070077" cy="769931"/>
            <a:chOff x="0" y="0"/>
            <a:chExt cx="4070075" cy="769929"/>
          </a:xfrm>
        </p:grpSpPr>
        <p:sp>
          <p:nvSpPr>
            <p:cNvPr id="177" name="Freeform 5"/>
            <p:cNvSpPr/>
            <p:nvPr/>
          </p:nvSpPr>
          <p:spPr>
            <a:xfrm>
              <a:off x="874414" y="0"/>
              <a:ext cx="2274932" cy="264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extrusionOk="0">
                  <a:moveTo>
                    <a:pt x="13614" y="9238"/>
                  </a:moveTo>
                  <a:cubicBezTo>
                    <a:pt x="13648" y="9423"/>
                    <a:pt x="13666" y="9607"/>
                    <a:pt x="13683" y="9792"/>
                  </a:cubicBezTo>
                  <a:cubicBezTo>
                    <a:pt x="13941" y="9792"/>
                    <a:pt x="13941" y="9792"/>
                    <a:pt x="13941" y="9792"/>
                  </a:cubicBezTo>
                  <a:cubicBezTo>
                    <a:pt x="13941" y="9792"/>
                    <a:pt x="13941" y="9700"/>
                    <a:pt x="13958" y="9607"/>
                  </a:cubicBezTo>
                  <a:cubicBezTo>
                    <a:pt x="13975" y="9053"/>
                    <a:pt x="14096" y="8592"/>
                    <a:pt x="14216" y="8592"/>
                  </a:cubicBezTo>
                  <a:cubicBezTo>
                    <a:pt x="14337" y="8592"/>
                    <a:pt x="14440" y="9053"/>
                    <a:pt x="14475" y="9607"/>
                  </a:cubicBezTo>
                  <a:cubicBezTo>
                    <a:pt x="14475" y="9700"/>
                    <a:pt x="14475" y="9792"/>
                    <a:pt x="14475" y="9792"/>
                  </a:cubicBezTo>
                  <a:cubicBezTo>
                    <a:pt x="17762" y="9792"/>
                    <a:pt x="17762" y="9792"/>
                    <a:pt x="17762" y="9792"/>
                  </a:cubicBezTo>
                  <a:cubicBezTo>
                    <a:pt x="17779" y="9423"/>
                    <a:pt x="17848" y="9146"/>
                    <a:pt x="17934" y="9146"/>
                  </a:cubicBezTo>
                  <a:cubicBezTo>
                    <a:pt x="18003" y="9146"/>
                    <a:pt x="18072" y="9423"/>
                    <a:pt x="18089" y="9792"/>
                  </a:cubicBezTo>
                  <a:cubicBezTo>
                    <a:pt x="18106" y="9792"/>
                    <a:pt x="18106" y="9792"/>
                    <a:pt x="18106" y="9792"/>
                  </a:cubicBezTo>
                  <a:cubicBezTo>
                    <a:pt x="18158" y="9700"/>
                    <a:pt x="18227" y="9515"/>
                    <a:pt x="18278" y="9423"/>
                  </a:cubicBezTo>
                  <a:cubicBezTo>
                    <a:pt x="18364" y="9146"/>
                    <a:pt x="18450" y="8961"/>
                    <a:pt x="18554" y="8961"/>
                  </a:cubicBezTo>
                  <a:cubicBezTo>
                    <a:pt x="18622" y="8961"/>
                    <a:pt x="18691" y="9053"/>
                    <a:pt x="18743" y="9330"/>
                  </a:cubicBezTo>
                  <a:cubicBezTo>
                    <a:pt x="18777" y="9423"/>
                    <a:pt x="18795" y="9607"/>
                    <a:pt x="18812" y="9792"/>
                  </a:cubicBezTo>
                  <a:cubicBezTo>
                    <a:pt x="18915" y="9792"/>
                    <a:pt x="18915" y="9792"/>
                    <a:pt x="18915" y="9792"/>
                  </a:cubicBezTo>
                  <a:cubicBezTo>
                    <a:pt x="18932" y="9423"/>
                    <a:pt x="19001" y="9146"/>
                    <a:pt x="19087" y="9146"/>
                  </a:cubicBezTo>
                  <a:cubicBezTo>
                    <a:pt x="19139" y="9146"/>
                    <a:pt x="19208" y="9330"/>
                    <a:pt x="19225" y="9607"/>
                  </a:cubicBezTo>
                  <a:cubicBezTo>
                    <a:pt x="19294" y="9238"/>
                    <a:pt x="19363" y="8869"/>
                    <a:pt x="19431" y="8592"/>
                  </a:cubicBezTo>
                  <a:cubicBezTo>
                    <a:pt x="19552" y="8223"/>
                    <a:pt x="19672" y="7946"/>
                    <a:pt x="19810" y="7946"/>
                  </a:cubicBezTo>
                  <a:cubicBezTo>
                    <a:pt x="20120" y="7946"/>
                    <a:pt x="20361" y="9146"/>
                    <a:pt x="20636" y="9700"/>
                  </a:cubicBezTo>
                  <a:cubicBezTo>
                    <a:pt x="20808" y="9977"/>
                    <a:pt x="20980" y="10069"/>
                    <a:pt x="21135" y="9884"/>
                  </a:cubicBezTo>
                  <a:cubicBezTo>
                    <a:pt x="21307" y="9792"/>
                    <a:pt x="21480" y="9423"/>
                    <a:pt x="21600" y="8777"/>
                  </a:cubicBezTo>
                  <a:cubicBezTo>
                    <a:pt x="21566" y="9607"/>
                    <a:pt x="21462" y="10346"/>
                    <a:pt x="21325" y="10715"/>
                  </a:cubicBezTo>
                  <a:cubicBezTo>
                    <a:pt x="21239" y="10807"/>
                    <a:pt x="21170" y="10900"/>
                    <a:pt x="21084" y="10807"/>
                  </a:cubicBezTo>
                  <a:cubicBezTo>
                    <a:pt x="20980" y="10715"/>
                    <a:pt x="20894" y="10438"/>
                    <a:pt x="20791" y="10253"/>
                  </a:cubicBezTo>
                  <a:cubicBezTo>
                    <a:pt x="20791" y="10253"/>
                    <a:pt x="20791" y="10253"/>
                    <a:pt x="20791" y="10253"/>
                  </a:cubicBezTo>
                  <a:cubicBezTo>
                    <a:pt x="20825" y="10438"/>
                    <a:pt x="20860" y="10715"/>
                    <a:pt x="20894" y="10900"/>
                  </a:cubicBezTo>
                  <a:cubicBezTo>
                    <a:pt x="20929" y="11177"/>
                    <a:pt x="20963" y="11453"/>
                    <a:pt x="20963" y="11730"/>
                  </a:cubicBezTo>
                  <a:cubicBezTo>
                    <a:pt x="20980" y="12469"/>
                    <a:pt x="20860" y="12930"/>
                    <a:pt x="20757" y="12746"/>
                  </a:cubicBezTo>
                  <a:cubicBezTo>
                    <a:pt x="20705" y="12653"/>
                    <a:pt x="20671" y="12377"/>
                    <a:pt x="20653" y="12192"/>
                  </a:cubicBezTo>
                  <a:cubicBezTo>
                    <a:pt x="20636" y="11915"/>
                    <a:pt x="20619" y="11546"/>
                    <a:pt x="20602" y="11269"/>
                  </a:cubicBezTo>
                  <a:cubicBezTo>
                    <a:pt x="20585" y="10992"/>
                    <a:pt x="20585" y="10715"/>
                    <a:pt x="20550" y="10438"/>
                  </a:cubicBezTo>
                  <a:cubicBezTo>
                    <a:pt x="20516" y="9977"/>
                    <a:pt x="20464" y="9607"/>
                    <a:pt x="20395" y="9330"/>
                  </a:cubicBezTo>
                  <a:cubicBezTo>
                    <a:pt x="20395" y="9330"/>
                    <a:pt x="20395" y="9330"/>
                    <a:pt x="20395" y="9330"/>
                  </a:cubicBezTo>
                  <a:cubicBezTo>
                    <a:pt x="20412" y="9607"/>
                    <a:pt x="20430" y="9792"/>
                    <a:pt x="20430" y="10069"/>
                  </a:cubicBezTo>
                  <a:cubicBezTo>
                    <a:pt x="20447" y="10346"/>
                    <a:pt x="20447" y="10623"/>
                    <a:pt x="20430" y="10900"/>
                  </a:cubicBezTo>
                  <a:cubicBezTo>
                    <a:pt x="20430" y="11177"/>
                    <a:pt x="20395" y="11361"/>
                    <a:pt x="20361" y="11453"/>
                  </a:cubicBezTo>
                  <a:cubicBezTo>
                    <a:pt x="20309" y="11546"/>
                    <a:pt x="20240" y="11361"/>
                    <a:pt x="20206" y="11177"/>
                  </a:cubicBezTo>
                  <a:cubicBezTo>
                    <a:pt x="20154" y="10992"/>
                    <a:pt x="20154" y="10623"/>
                    <a:pt x="20154" y="10253"/>
                  </a:cubicBezTo>
                  <a:cubicBezTo>
                    <a:pt x="20137" y="9884"/>
                    <a:pt x="20137" y="9515"/>
                    <a:pt x="20120" y="9238"/>
                  </a:cubicBezTo>
                  <a:cubicBezTo>
                    <a:pt x="20051" y="8407"/>
                    <a:pt x="19827" y="8315"/>
                    <a:pt x="19690" y="8592"/>
                  </a:cubicBezTo>
                  <a:cubicBezTo>
                    <a:pt x="19690" y="8684"/>
                    <a:pt x="19690" y="8684"/>
                    <a:pt x="19690" y="8684"/>
                  </a:cubicBezTo>
                  <a:cubicBezTo>
                    <a:pt x="19793" y="8869"/>
                    <a:pt x="19913" y="9330"/>
                    <a:pt x="19948" y="9884"/>
                  </a:cubicBezTo>
                  <a:cubicBezTo>
                    <a:pt x="20017" y="11084"/>
                    <a:pt x="19810" y="11823"/>
                    <a:pt x="19569" y="10900"/>
                  </a:cubicBezTo>
                  <a:cubicBezTo>
                    <a:pt x="19517" y="10715"/>
                    <a:pt x="19449" y="10530"/>
                    <a:pt x="19397" y="10346"/>
                  </a:cubicBezTo>
                  <a:cubicBezTo>
                    <a:pt x="19363" y="10253"/>
                    <a:pt x="19311" y="10161"/>
                    <a:pt x="19259" y="10161"/>
                  </a:cubicBezTo>
                  <a:cubicBezTo>
                    <a:pt x="19259" y="10161"/>
                    <a:pt x="19259" y="10069"/>
                    <a:pt x="19242" y="10161"/>
                  </a:cubicBezTo>
                  <a:cubicBezTo>
                    <a:pt x="19242" y="10253"/>
                    <a:pt x="19242" y="10253"/>
                    <a:pt x="19242" y="10253"/>
                  </a:cubicBezTo>
                  <a:cubicBezTo>
                    <a:pt x="19225" y="10623"/>
                    <a:pt x="19156" y="10900"/>
                    <a:pt x="19087" y="10900"/>
                  </a:cubicBezTo>
                  <a:cubicBezTo>
                    <a:pt x="19001" y="10900"/>
                    <a:pt x="18932" y="10623"/>
                    <a:pt x="18915" y="10253"/>
                  </a:cubicBezTo>
                  <a:cubicBezTo>
                    <a:pt x="18812" y="10253"/>
                    <a:pt x="18812" y="10253"/>
                    <a:pt x="18812" y="10253"/>
                  </a:cubicBezTo>
                  <a:cubicBezTo>
                    <a:pt x="18795" y="10438"/>
                    <a:pt x="18777" y="10623"/>
                    <a:pt x="18743" y="10715"/>
                  </a:cubicBezTo>
                  <a:cubicBezTo>
                    <a:pt x="18691" y="10992"/>
                    <a:pt x="18622" y="11084"/>
                    <a:pt x="18554" y="11084"/>
                  </a:cubicBezTo>
                  <a:cubicBezTo>
                    <a:pt x="18450" y="11084"/>
                    <a:pt x="18364" y="10807"/>
                    <a:pt x="18278" y="10623"/>
                  </a:cubicBezTo>
                  <a:cubicBezTo>
                    <a:pt x="18227" y="10530"/>
                    <a:pt x="18158" y="10346"/>
                    <a:pt x="18106" y="10253"/>
                  </a:cubicBezTo>
                  <a:cubicBezTo>
                    <a:pt x="18089" y="10253"/>
                    <a:pt x="18089" y="10253"/>
                    <a:pt x="18089" y="10253"/>
                  </a:cubicBezTo>
                  <a:cubicBezTo>
                    <a:pt x="18072" y="10623"/>
                    <a:pt x="18003" y="10900"/>
                    <a:pt x="17934" y="10900"/>
                  </a:cubicBezTo>
                  <a:cubicBezTo>
                    <a:pt x="17848" y="10900"/>
                    <a:pt x="17779" y="10623"/>
                    <a:pt x="17762" y="10253"/>
                  </a:cubicBezTo>
                  <a:cubicBezTo>
                    <a:pt x="14475" y="10253"/>
                    <a:pt x="14475" y="10253"/>
                    <a:pt x="14475" y="10253"/>
                  </a:cubicBezTo>
                  <a:cubicBezTo>
                    <a:pt x="14457" y="10900"/>
                    <a:pt x="14354" y="11453"/>
                    <a:pt x="14216" y="11453"/>
                  </a:cubicBezTo>
                  <a:cubicBezTo>
                    <a:pt x="14079" y="11453"/>
                    <a:pt x="13958" y="10900"/>
                    <a:pt x="13941" y="10253"/>
                  </a:cubicBezTo>
                  <a:cubicBezTo>
                    <a:pt x="13683" y="10253"/>
                    <a:pt x="13683" y="10253"/>
                    <a:pt x="13683" y="10253"/>
                  </a:cubicBezTo>
                  <a:cubicBezTo>
                    <a:pt x="13666" y="10438"/>
                    <a:pt x="13631" y="10623"/>
                    <a:pt x="13597" y="10715"/>
                  </a:cubicBezTo>
                  <a:cubicBezTo>
                    <a:pt x="13545" y="10900"/>
                    <a:pt x="13494" y="10807"/>
                    <a:pt x="13459" y="10715"/>
                  </a:cubicBezTo>
                  <a:cubicBezTo>
                    <a:pt x="13390" y="10623"/>
                    <a:pt x="13339" y="10530"/>
                    <a:pt x="13304" y="10346"/>
                  </a:cubicBezTo>
                  <a:cubicBezTo>
                    <a:pt x="13253" y="10161"/>
                    <a:pt x="13201" y="10069"/>
                    <a:pt x="13149" y="9884"/>
                  </a:cubicBezTo>
                  <a:cubicBezTo>
                    <a:pt x="13063" y="9792"/>
                    <a:pt x="12977" y="9792"/>
                    <a:pt x="12891" y="9792"/>
                  </a:cubicBezTo>
                  <a:cubicBezTo>
                    <a:pt x="12891" y="9884"/>
                    <a:pt x="12891" y="9884"/>
                    <a:pt x="12891" y="9884"/>
                  </a:cubicBezTo>
                  <a:cubicBezTo>
                    <a:pt x="12943" y="9884"/>
                    <a:pt x="12977" y="10069"/>
                    <a:pt x="13012" y="10161"/>
                  </a:cubicBezTo>
                  <a:cubicBezTo>
                    <a:pt x="13063" y="10346"/>
                    <a:pt x="13098" y="10530"/>
                    <a:pt x="13132" y="10715"/>
                  </a:cubicBezTo>
                  <a:cubicBezTo>
                    <a:pt x="13149" y="10900"/>
                    <a:pt x="13184" y="11177"/>
                    <a:pt x="13149" y="11453"/>
                  </a:cubicBezTo>
                  <a:cubicBezTo>
                    <a:pt x="13132" y="11638"/>
                    <a:pt x="13063" y="11823"/>
                    <a:pt x="13012" y="11823"/>
                  </a:cubicBezTo>
                  <a:cubicBezTo>
                    <a:pt x="12943" y="11823"/>
                    <a:pt x="12891" y="11638"/>
                    <a:pt x="12857" y="11453"/>
                  </a:cubicBezTo>
                  <a:cubicBezTo>
                    <a:pt x="12805" y="11177"/>
                    <a:pt x="12753" y="10900"/>
                    <a:pt x="12685" y="10807"/>
                  </a:cubicBezTo>
                  <a:cubicBezTo>
                    <a:pt x="12530" y="10530"/>
                    <a:pt x="12375" y="11361"/>
                    <a:pt x="12306" y="12100"/>
                  </a:cubicBezTo>
                  <a:cubicBezTo>
                    <a:pt x="12306" y="12100"/>
                    <a:pt x="12306" y="12100"/>
                    <a:pt x="12306" y="12100"/>
                  </a:cubicBezTo>
                  <a:cubicBezTo>
                    <a:pt x="12409" y="11823"/>
                    <a:pt x="12564" y="11638"/>
                    <a:pt x="12667" y="11915"/>
                  </a:cubicBezTo>
                  <a:cubicBezTo>
                    <a:pt x="12874" y="12469"/>
                    <a:pt x="12822" y="13853"/>
                    <a:pt x="12547" y="14130"/>
                  </a:cubicBezTo>
                  <a:cubicBezTo>
                    <a:pt x="12478" y="14223"/>
                    <a:pt x="12409" y="14315"/>
                    <a:pt x="12340" y="14407"/>
                  </a:cubicBezTo>
                  <a:cubicBezTo>
                    <a:pt x="12306" y="14500"/>
                    <a:pt x="12254" y="14592"/>
                    <a:pt x="12220" y="14777"/>
                  </a:cubicBezTo>
                  <a:cubicBezTo>
                    <a:pt x="12203" y="14869"/>
                    <a:pt x="12168" y="15053"/>
                    <a:pt x="12168" y="15238"/>
                  </a:cubicBezTo>
                  <a:cubicBezTo>
                    <a:pt x="12134" y="14500"/>
                    <a:pt x="12117" y="13761"/>
                    <a:pt x="12134" y="13115"/>
                  </a:cubicBezTo>
                  <a:cubicBezTo>
                    <a:pt x="12151" y="12377"/>
                    <a:pt x="12220" y="11638"/>
                    <a:pt x="12306" y="11084"/>
                  </a:cubicBezTo>
                  <a:cubicBezTo>
                    <a:pt x="12513" y="9884"/>
                    <a:pt x="12840" y="9792"/>
                    <a:pt x="13115" y="9053"/>
                  </a:cubicBezTo>
                  <a:cubicBezTo>
                    <a:pt x="13253" y="8684"/>
                    <a:pt x="13390" y="8038"/>
                    <a:pt x="13476" y="7300"/>
                  </a:cubicBezTo>
                  <a:cubicBezTo>
                    <a:pt x="13580" y="6561"/>
                    <a:pt x="13648" y="5638"/>
                    <a:pt x="13648" y="4715"/>
                  </a:cubicBezTo>
                  <a:cubicBezTo>
                    <a:pt x="13735" y="5453"/>
                    <a:pt x="13769" y="6377"/>
                    <a:pt x="13700" y="7115"/>
                  </a:cubicBezTo>
                  <a:cubicBezTo>
                    <a:pt x="13683" y="7577"/>
                    <a:pt x="13631" y="7853"/>
                    <a:pt x="13562" y="8130"/>
                  </a:cubicBezTo>
                  <a:cubicBezTo>
                    <a:pt x="13476" y="8500"/>
                    <a:pt x="13390" y="8684"/>
                    <a:pt x="13287" y="8869"/>
                  </a:cubicBezTo>
                  <a:cubicBezTo>
                    <a:pt x="13287" y="8869"/>
                    <a:pt x="13287" y="8869"/>
                    <a:pt x="13287" y="8869"/>
                  </a:cubicBezTo>
                  <a:cubicBezTo>
                    <a:pt x="13339" y="8869"/>
                    <a:pt x="13390" y="8869"/>
                    <a:pt x="13459" y="8961"/>
                  </a:cubicBezTo>
                  <a:cubicBezTo>
                    <a:pt x="13511" y="8961"/>
                    <a:pt x="13562" y="9053"/>
                    <a:pt x="13614" y="9238"/>
                  </a:cubicBezTo>
                  <a:close/>
                  <a:moveTo>
                    <a:pt x="2169" y="8592"/>
                  </a:moveTo>
                  <a:cubicBezTo>
                    <a:pt x="2065" y="8223"/>
                    <a:pt x="1928" y="7946"/>
                    <a:pt x="1790" y="7946"/>
                  </a:cubicBezTo>
                  <a:cubicBezTo>
                    <a:pt x="1480" y="7946"/>
                    <a:pt x="1239" y="9146"/>
                    <a:pt x="964" y="9700"/>
                  </a:cubicBezTo>
                  <a:cubicBezTo>
                    <a:pt x="809" y="9977"/>
                    <a:pt x="637" y="10069"/>
                    <a:pt x="465" y="9884"/>
                  </a:cubicBezTo>
                  <a:cubicBezTo>
                    <a:pt x="293" y="9792"/>
                    <a:pt x="138" y="9423"/>
                    <a:pt x="0" y="8777"/>
                  </a:cubicBezTo>
                  <a:cubicBezTo>
                    <a:pt x="34" y="9607"/>
                    <a:pt x="138" y="10346"/>
                    <a:pt x="293" y="10715"/>
                  </a:cubicBezTo>
                  <a:cubicBezTo>
                    <a:pt x="361" y="10807"/>
                    <a:pt x="447" y="10900"/>
                    <a:pt x="516" y="10807"/>
                  </a:cubicBezTo>
                  <a:cubicBezTo>
                    <a:pt x="620" y="10715"/>
                    <a:pt x="723" y="10438"/>
                    <a:pt x="809" y="10253"/>
                  </a:cubicBezTo>
                  <a:cubicBezTo>
                    <a:pt x="809" y="10253"/>
                    <a:pt x="809" y="10253"/>
                    <a:pt x="809" y="10253"/>
                  </a:cubicBezTo>
                  <a:cubicBezTo>
                    <a:pt x="775" y="10438"/>
                    <a:pt x="740" y="10715"/>
                    <a:pt x="706" y="10900"/>
                  </a:cubicBezTo>
                  <a:cubicBezTo>
                    <a:pt x="671" y="11177"/>
                    <a:pt x="654" y="11453"/>
                    <a:pt x="637" y="11730"/>
                  </a:cubicBezTo>
                  <a:cubicBezTo>
                    <a:pt x="620" y="12469"/>
                    <a:pt x="740" y="12930"/>
                    <a:pt x="843" y="12746"/>
                  </a:cubicBezTo>
                  <a:cubicBezTo>
                    <a:pt x="895" y="12653"/>
                    <a:pt x="929" y="12377"/>
                    <a:pt x="947" y="12192"/>
                  </a:cubicBezTo>
                  <a:cubicBezTo>
                    <a:pt x="981" y="11915"/>
                    <a:pt x="998" y="11546"/>
                    <a:pt x="998" y="11269"/>
                  </a:cubicBezTo>
                  <a:cubicBezTo>
                    <a:pt x="1015" y="10992"/>
                    <a:pt x="1033" y="10715"/>
                    <a:pt x="1050" y="10438"/>
                  </a:cubicBezTo>
                  <a:cubicBezTo>
                    <a:pt x="1084" y="9977"/>
                    <a:pt x="1136" y="9607"/>
                    <a:pt x="1205" y="9330"/>
                  </a:cubicBezTo>
                  <a:cubicBezTo>
                    <a:pt x="1222" y="9330"/>
                    <a:pt x="1222" y="9330"/>
                    <a:pt x="1222" y="9330"/>
                  </a:cubicBezTo>
                  <a:cubicBezTo>
                    <a:pt x="1188" y="9607"/>
                    <a:pt x="1170" y="9792"/>
                    <a:pt x="1170" y="10069"/>
                  </a:cubicBezTo>
                  <a:cubicBezTo>
                    <a:pt x="1170" y="10346"/>
                    <a:pt x="1153" y="10623"/>
                    <a:pt x="1170" y="10900"/>
                  </a:cubicBezTo>
                  <a:cubicBezTo>
                    <a:pt x="1188" y="11177"/>
                    <a:pt x="1205" y="11361"/>
                    <a:pt x="1239" y="11453"/>
                  </a:cubicBezTo>
                  <a:cubicBezTo>
                    <a:pt x="1291" y="11546"/>
                    <a:pt x="1360" y="11361"/>
                    <a:pt x="1394" y="11177"/>
                  </a:cubicBezTo>
                  <a:cubicBezTo>
                    <a:pt x="1446" y="10992"/>
                    <a:pt x="1446" y="10623"/>
                    <a:pt x="1463" y="10253"/>
                  </a:cubicBezTo>
                  <a:cubicBezTo>
                    <a:pt x="1463" y="9884"/>
                    <a:pt x="1463" y="9515"/>
                    <a:pt x="1480" y="9238"/>
                  </a:cubicBezTo>
                  <a:cubicBezTo>
                    <a:pt x="1566" y="8407"/>
                    <a:pt x="1773" y="8315"/>
                    <a:pt x="1910" y="8592"/>
                  </a:cubicBezTo>
                  <a:cubicBezTo>
                    <a:pt x="1910" y="8684"/>
                    <a:pt x="1910" y="8684"/>
                    <a:pt x="1910" y="8684"/>
                  </a:cubicBezTo>
                  <a:cubicBezTo>
                    <a:pt x="1807" y="8869"/>
                    <a:pt x="1687" y="9330"/>
                    <a:pt x="1652" y="9884"/>
                  </a:cubicBezTo>
                  <a:cubicBezTo>
                    <a:pt x="1583" y="11084"/>
                    <a:pt x="1807" y="11823"/>
                    <a:pt x="2031" y="10900"/>
                  </a:cubicBezTo>
                  <a:cubicBezTo>
                    <a:pt x="2100" y="10715"/>
                    <a:pt x="2151" y="10530"/>
                    <a:pt x="2203" y="10346"/>
                  </a:cubicBezTo>
                  <a:cubicBezTo>
                    <a:pt x="2255" y="10253"/>
                    <a:pt x="2289" y="10161"/>
                    <a:pt x="2341" y="10161"/>
                  </a:cubicBezTo>
                  <a:cubicBezTo>
                    <a:pt x="2341" y="10161"/>
                    <a:pt x="2358" y="10069"/>
                    <a:pt x="2358" y="10161"/>
                  </a:cubicBezTo>
                  <a:cubicBezTo>
                    <a:pt x="2358" y="10253"/>
                    <a:pt x="2358" y="10253"/>
                    <a:pt x="2358" y="10253"/>
                  </a:cubicBezTo>
                  <a:cubicBezTo>
                    <a:pt x="2375" y="10623"/>
                    <a:pt x="2444" y="10900"/>
                    <a:pt x="2530" y="10900"/>
                  </a:cubicBezTo>
                  <a:cubicBezTo>
                    <a:pt x="2599" y="10900"/>
                    <a:pt x="2668" y="10623"/>
                    <a:pt x="2685" y="10253"/>
                  </a:cubicBezTo>
                  <a:cubicBezTo>
                    <a:pt x="2788" y="10253"/>
                    <a:pt x="2788" y="10253"/>
                    <a:pt x="2788" y="10253"/>
                  </a:cubicBezTo>
                  <a:cubicBezTo>
                    <a:pt x="2805" y="10438"/>
                    <a:pt x="2823" y="10623"/>
                    <a:pt x="2857" y="10715"/>
                  </a:cubicBezTo>
                  <a:cubicBezTo>
                    <a:pt x="2909" y="10992"/>
                    <a:pt x="2995" y="11084"/>
                    <a:pt x="3064" y="11084"/>
                  </a:cubicBezTo>
                  <a:cubicBezTo>
                    <a:pt x="3150" y="11084"/>
                    <a:pt x="3236" y="10807"/>
                    <a:pt x="3322" y="10623"/>
                  </a:cubicBezTo>
                  <a:cubicBezTo>
                    <a:pt x="3391" y="10530"/>
                    <a:pt x="3442" y="10346"/>
                    <a:pt x="3511" y="10253"/>
                  </a:cubicBezTo>
                  <a:cubicBezTo>
                    <a:pt x="3511" y="10253"/>
                    <a:pt x="3511" y="10253"/>
                    <a:pt x="3511" y="10253"/>
                  </a:cubicBezTo>
                  <a:cubicBezTo>
                    <a:pt x="3528" y="10623"/>
                    <a:pt x="3597" y="10900"/>
                    <a:pt x="3683" y="10900"/>
                  </a:cubicBezTo>
                  <a:cubicBezTo>
                    <a:pt x="3752" y="10900"/>
                    <a:pt x="3821" y="10623"/>
                    <a:pt x="3838" y="10253"/>
                  </a:cubicBezTo>
                  <a:cubicBezTo>
                    <a:pt x="7125" y="10253"/>
                    <a:pt x="7125" y="10253"/>
                    <a:pt x="7125" y="10253"/>
                  </a:cubicBezTo>
                  <a:cubicBezTo>
                    <a:pt x="7143" y="10900"/>
                    <a:pt x="7263" y="11453"/>
                    <a:pt x="7401" y="11453"/>
                  </a:cubicBezTo>
                  <a:cubicBezTo>
                    <a:pt x="7538" y="11453"/>
                    <a:pt x="7642" y="10900"/>
                    <a:pt x="7659" y="10253"/>
                  </a:cubicBezTo>
                  <a:cubicBezTo>
                    <a:pt x="7934" y="10253"/>
                    <a:pt x="7934" y="10253"/>
                    <a:pt x="7934" y="10253"/>
                  </a:cubicBezTo>
                  <a:cubicBezTo>
                    <a:pt x="7934" y="10438"/>
                    <a:pt x="7969" y="10623"/>
                    <a:pt x="8003" y="10715"/>
                  </a:cubicBezTo>
                  <a:cubicBezTo>
                    <a:pt x="8055" y="10900"/>
                    <a:pt x="8106" y="10807"/>
                    <a:pt x="8158" y="10715"/>
                  </a:cubicBezTo>
                  <a:cubicBezTo>
                    <a:pt x="8210" y="10623"/>
                    <a:pt x="8261" y="10530"/>
                    <a:pt x="8313" y="10346"/>
                  </a:cubicBezTo>
                  <a:cubicBezTo>
                    <a:pt x="8365" y="10161"/>
                    <a:pt x="8399" y="10069"/>
                    <a:pt x="8451" y="9884"/>
                  </a:cubicBezTo>
                  <a:cubicBezTo>
                    <a:pt x="8537" y="9792"/>
                    <a:pt x="8623" y="9792"/>
                    <a:pt x="8709" y="9792"/>
                  </a:cubicBezTo>
                  <a:cubicBezTo>
                    <a:pt x="8709" y="9884"/>
                    <a:pt x="8709" y="9884"/>
                    <a:pt x="8709" y="9884"/>
                  </a:cubicBezTo>
                  <a:cubicBezTo>
                    <a:pt x="8674" y="9884"/>
                    <a:pt x="8623" y="10069"/>
                    <a:pt x="8588" y="10161"/>
                  </a:cubicBezTo>
                  <a:cubicBezTo>
                    <a:pt x="8537" y="10346"/>
                    <a:pt x="8502" y="10530"/>
                    <a:pt x="8468" y="10715"/>
                  </a:cubicBezTo>
                  <a:cubicBezTo>
                    <a:pt x="8451" y="10900"/>
                    <a:pt x="8433" y="11177"/>
                    <a:pt x="8451" y="11453"/>
                  </a:cubicBezTo>
                  <a:cubicBezTo>
                    <a:pt x="8468" y="11638"/>
                    <a:pt x="8537" y="11823"/>
                    <a:pt x="8588" y="11823"/>
                  </a:cubicBezTo>
                  <a:cubicBezTo>
                    <a:pt x="8657" y="11823"/>
                    <a:pt x="8709" y="11638"/>
                    <a:pt x="8760" y="11453"/>
                  </a:cubicBezTo>
                  <a:cubicBezTo>
                    <a:pt x="8812" y="11177"/>
                    <a:pt x="8864" y="10900"/>
                    <a:pt x="8915" y="10807"/>
                  </a:cubicBezTo>
                  <a:cubicBezTo>
                    <a:pt x="9087" y="10530"/>
                    <a:pt x="9225" y="11361"/>
                    <a:pt x="9294" y="12100"/>
                  </a:cubicBezTo>
                  <a:cubicBezTo>
                    <a:pt x="9294" y="12100"/>
                    <a:pt x="9294" y="12100"/>
                    <a:pt x="9294" y="12100"/>
                  </a:cubicBezTo>
                  <a:cubicBezTo>
                    <a:pt x="9191" y="11823"/>
                    <a:pt x="9053" y="11638"/>
                    <a:pt x="8950" y="11915"/>
                  </a:cubicBezTo>
                  <a:cubicBezTo>
                    <a:pt x="8743" y="12469"/>
                    <a:pt x="8778" y="13853"/>
                    <a:pt x="9070" y="14130"/>
                  </a:cubicBezTo>
                  <a:cubicBezTo>
                    <a:pt x="9122" y="14223"/>
                    <a:pt x="9208" y="14315"/>
                    <a:pt x="9260" y="14407"/>
                  </a:cubicBezTo>
                  <a:cubicBezTo>
                    <a:pt x="9311" y="14500"/>
                    <a:pt x="9346" y="14592"/>
                    <a:pt x="9380" y="14777"/>
                  </a:cubicBezTo>
                  <a:cubicBezTo>
                    <a:pt x="9415" y="14869"/>
                    <a:pt x="9432" y="15053"/>
                    <a:pt x="9449" y="15238"/>
                  </a:cubicBezTo>
                  <a:cubicBezTo>
                    <a:pt x="9483" y="14500"/>
                    <a:pt x="9483" y="13761"/>
                    <a:pt x="9466" y="13115"/>
                  </a:cubicBezTo>
                  <a:cubicBezTo>
                    <a:pt x="9449" y="12377"/>
                    <a:pt x="9380" y="11638"/>
                    <a:pt x="9294" y="11084"/>
                  </a:cubicBezTo>
                  <a:cubicBezTo>
                    <a:pt x="9087" y="9884"/>
                    <a:pt x="8760" y="9792"/>
                    <a:pt x="8502" y="9053"/>
                  </a:cubicBezTo>
                  <a:cubicBezTo>
                    <a:pt x="8347" y="8684"/>
                    <a:pt x="8210" y="8038"/>
                    <a:pt x="8124" y="7300"/>
                  </a:cubicBezTo>
                  <a:cubicBezTo>
                    <a:pt x="8020" y="6561"/>
                    <a:pt x="7952" y="5638"/>
                    <a:pt x="7952" y="4715"/>
                  </a:cubicBezTo>
                  <a:cubicBezTo>
                    <a:pt x="7865" y="5453"/>
                    <a:pt x="7831" y="6377"/>
                    <a:pt x="7900" y="7115"/>
                  </a:cubicBezTo>
                  <a:cubicBezTo>
                    <a:pt x="7934" y="7577"/>
                    <a:pt x="7986" y="7853"/>
                    <a:pt x="8038" y="8130"/>
                  </a:cubicBezTo>
                  <a:cubicBezTo>
                    <a:pt x="8124" y="8500"/>
                    <a:pt x="8227" y="8684"/>
                    <a:pt x="8313" y="8869"/>
                  </a:cubicBezTo>
                  <a:cubicBezTo>
                    <a:pt x="8313" y="8869"/>
                    <a:pt x="8313" y="8869"/>
                    <a:pt x="8313" y="8869"/>
                  </a:cubicBezTo>
                  <a:cubicBezTo>
                    <a:pt x="8261" y="8869"/>
                    <a:pt x="8210" y="8869"/>
                    <a:pt x="8158" y="8961"/>
                  </a:cubicBezTo>
                  <a:cubicBezTo>
                    <a:pt x="8089" y="8961"/>
                    <a:pt x="8038" y="9053"/>
                    <a:pt x="7986" y="9238"/>
                  </a:cubicBezTo>
                  <a:cubicBezTo>
                    <a:pt x="7952" y="9423"/>
                    <a:pt x="7934" y="9607"/>
                    <a:pt x="7934" y="9792"/>
                  </a:cubicBezTo>
                  <a:cubicBezTo>
                    <a:pt x="7659" y="9792"/>
                    <a:pt x="7659" y="9792"/>
                    <a:pt x="7659" y="9792"/>
                  </a:cubicBezTo>
                  <a:cubicBezTo>
                    <a:pt x="7659" y="9792"/>
                    <a:pt x="7659" y="9700"/>
                    <a:pt x="7659" y="9607"/>
                  </a:cubicBezTo>
                  <a:cubicBezTo>
                    <a:pt x="7625" y="9053"/>
                    <a:pt x="7521" y="8592"/>
                    <a:pt x="7401" y="8592"/>
                  </a:cubicBezTo>
                  <a:cubicBezTo>
                    <a:pt x="7263" y="8592"/>
                    <a:pt x="7160" y="9053"/>
                    <a:pt x="7125" y="9607"/>
                  </a:cubicBezTo>
                  <a:cubicBezTo>
                    <a:pt x="7125" y="9700"/>
                    <a:pt x="7125" y="9792"/>
                    <a:pt x="7125" y="9792"/>
                  </a:cubicBezTo>
                  <a:cubicBezTo>
                    <a:pt x="3838" y="9792"/>
                    <a:pt x="3838" y="9792"/>
                    <a:pt x="3838" y="9792"/>
                  </a:cubicBezTo>
                  <a:cubicBezTo>
                    <a:pt x="3821" y="9423"/>
                    <a:pt x="3752" y="9146"/>
                    <a:pt x="3683" y="9146"/>
                  </a:cubicBezTo>
                  <a:cubicBezTo>
                    <a:pt x="3597" y="9146"/>
                    <a:pt x="3528" y="9423"/>
                    <a:pt x="3511" y="9792"/>
                  </a:cubicBezTo>
                  <a:cubicBezTo>
                    <a:pt x="3511" y="9792"/>
                    <a:pt x="3511" y="9792"/>
                    <a:pt x="3511" y="9792"/>
                  </a:cubicBezTo>
                  <a:cubicBezTo>
                    <a:pt x="3442" y="9700"/>
                    <a:pt x="3391" y="9515"/>
                    <a:pt x="3322" y="9423"/>
                  </a:cubicBezTo>
                  <a:cubicBezTo>
                    <a:pt x="3236" y="9146"/>
                    <a:pt x="3150" y="8961"/>
                    <a:pt x="3064" y="8961"/>
                  </a:cubicBezTo>
                  <a:cubicBezTo>
                    <a:pt x="2995" y="8961"/>
                    <a:pt x="2909" y="9053"/>
                    <a:pt x="2857" y="9330"/>
                  </a:cubicBezTo>
                  <a:cubicBezTo>
                    <a:pt x="2840" y="9423"/>
                    <a:pt x="2805" y="9607"/>
                    <a:pt x="2788" y="9792"/>
                  </a:cubicBezTo>
                  <a:cubicBezTo>
                    <a:pt x="2685" y="9792"/>
                    <a:pt x="2685" y="9792"/>
                    <a:pt x="2685" y="9792"/>
                  </a:cubicBezTo>
                  <a:cubicBezTo>
                    <a:pt x="2668" y="9423"/>
                    <a:pt x="2599" y="9146"/>
                    <a:pt x="2530" y="9146"/>
                  </a:cubicBezTo>
                  <a:cubicBezTo>
                    <a:pt x="2461" y="9146"/>
                    <a:pt x="2392" y="9330"/>
                    <a:pt x="2375" y="9607"/>
                  </a:cubicBezTo>
                  <a:cubicBezTo>
                    <a:pt x="2306" y="9238"/>
                    <a:pt x="2255" y="8869"/>
                    <a:pt x="2169" y="8592"/>
                  </a:cubicBezTo>
                  <a:close/>
                  <a:moveTo>
                    <a:pt x="10912" y="18561"/>
                  </a:moveTo>
                  <a:cubicBezTo>
                    <a:pt x="10877" y="18100"/>
                    <a:pt x="10826" y="17546"/>
                    <a:pt x="10809" y="17084"/>
                  </a:cubicBezTo>
                  <a:cubicBezTo>
                    <a:pt x="10774" y="17546"/>
                    <a:pt x="10723" y="18100"/>
                    <a:pt x="10688" y="18561"/>
                  </a:cubicBezTo>
                  <a:cubicBezTo>
                    <a:pt x="10654" y="19023"/>
                    <a:pt x="10602" y="19484"/>
                    <a:pt x="10602" y="20038"/>
                  </a:cubicBezTo>
                  <a:cubicBezTo>
                    <a:pt x="10602" y="20407"/>
                    <a:pt x="10619" y="20777"/>
                    <a:pt x="10671" y="21053"/>
                  </a:cubicBezTo>
                  <a:cubicBezTo>
                    <a:pt x="10705" y="21238"/>
                    <a:pt x="10757" y="21423"/>
                    <a:pt x="10809" y="21515"/>
                  </a:cubicBezTo>
                  <a:cubicBezTo>
                    <a:pt x="10860" y="21423"/>
                    <a:pt x="10895" y="21238"/>
                    <a:pt x="10929" y="21053"/>
                  </a:cubicBezTo>
                  <a:cubicBezTo>
                    <a:pt x="10981" y="20777"/>
                    <a:pt x="10998" y="20407"/>
                    <a:pt x="10998" y="20038"/>
                  </a:cubicBezTo>
                  <a:cubicBezTo>
                    <a:pt x="10998" y="19484"/>
                    <a:pt x="10964" y="19023"/>
                    <a:pt x="10912" y="18561"/>
                  </a:cubicBezTo>
                  <a:close/>
                  <a:moveTo>
                    <a:pt x="10688" y="4530"/>
                  </a:moveTo>
                  <a:cubicBezTo>
                    <a:pt x="10723" y="4992"/>
                    <a:pt x="10774" y="5546"/>
                    <a:pt x="10809" y="6100"/>
                  </a:cubicBezTo>
                  <a:cubicBezTo>
                    <a:pt x="10826" y="5546"/>
                    <a:pt x="10877" y="4992"/>
                    <a:pt x="10912" y="4530"/>
                  </a:cubicBezTo>
                  <a:cubicBezTo>
                    <a:pt x="10964" y="4069"/>
                    <a:pt x="10998" y="3607"/>
                    <a:pt x="10998" y="3146"/>
                  </a:cubicBezTo>
                  <a:cubicBezTo>
                    <a:pt x="10998" y="2684"/>
                    <a:pt x="10981" y="2315"/>
                    <a:pt x="10929" y="2038"/>
                  </a:cubicBezTo>
                  <a:cubicBezTo>
                    <a:pt x="10895" y="1853"/>
                    <a:pt x="10860" y="1669"/>
                    <a:pt x="10809" y="1577"/>
                  </a:cubicBezTo>
                  <a:cubicBezTo>
                    <a:pt x="10757" y="1669"/>
                    <a:pt x="10705" y="1853"/>
                    <a:pt x="10671" y="2038"/>
                  </a:cubicBezTo>
                  <a:cubicBezTo>
                    <a:pt x="10619" y="2315"/>
                    <a:pt x="10602" y="2684"/>
                    <a:pt x="10602" y="3146"/>
                  </a:cubicBezTo>
                  <a:cubicBezTo>
                    <a:pt x="10602" y="3607"/>
                    <a:pt x="10654" y="4069"/>
                    <a:pt x="10688" y="4530"/>
                  </a:cubicBezTo>
                  <a:close/>
                  <a:moveTo>
                    <a:pt x="10086" y="8592"/>
                  </a:moveTo>
                  <a:cubicBezTo>
                    <a:pt x="9948" y="9700"/>
                    <a:pt x="10275" y="10253"/>
                    <a:pt x="10413" y="10715"/>
                  </a:cubicBezTo>
                  <a:cubicBezTo>
                    <a:pt x="10705" y="11730"/>
                    <a:pt x="10723" y="13207"/>
                    <a:pt x="10499" y="14777"/>
                  </a:cubicBezTo>
                  <a:cubicBezTo>
                    <a:pt x="10688" y="14407"/>
                    <a:pt x="10774" y="12930"/>
                    <a:pt x="10809" y="11823"/>
                  </a:cubicBezTo>
                  <a:cubicBezTo>
                    <a:pt x="10826" y="12930"/>
                    <a:pt x="10912" y="14407"/>
                    <a:pt x="11118" y="14777"/>
                  </a:cubicBezTo>
                  <a:cubicBezTo>
                    <a:pt x="10895" y="13207"/>
                    <a:pt x="10895" y="11730"/>
                    <a:pt x="11204" y="10715"/>
                  </a:cubicBezTo>
                  <a:cubicBezTo>
                    <a:pt x="11325" y="10253"/>
                    <a:pt x="11652" y="9700"/>
                    <a:pt x="11514" y="8592"/>
                  </a:cubicBezTo>
                  <a:cubicBezTo>
                    <a:pt x="11428" y="7946"/>
                    <a:pt x="11222" y="7946"/>
                    <a:pt x="11170" y="8777"/>
                  </a:cubicBezTo>
                  <a:cubicBezTo>
                    <a:pt x="11153" y="8961"/>
                    <a:pt x="11118" y="9053"/>
                    <a:pt x="11118" y="8961"/>
                  </a:cubicBezTo>
                  <a:cubicBezTo>
                    <a:pt x="11170" y="7577"/>
                    <a:pt x="11308" y="6469"/>
                    <a:pt x="11514" y="5638"/>
                  </a:cubicBezTo>
                  <a:cubicBezTo>
                    <a:pt x="11876" y="4069"/>
                    <a:pt x="12099" y="5638"/>
                    <a:pt x="11996" y="6284"/>
                  </a:cubicBezTo>
                  <a:cubicBezTo>
                    <a:pt x="11979" y="6284"/>
                    <a:pt x="11962" y="6377"/>
                    <a:pt x="11945" y="6284"/>
                  </a:cubicBezTo>
                  <a:cubicBezTo>
                    <a:pt x="11910" y="6100"/>
                    <a:pt x="11858" y="6007"/>
                    <a:pt x="11824" y="6100"/>
                  </a:cubicBezTo>
                  <a:cubicBezTo>
                    <a:pt x="11755" y="6284"/>
                    <a:pt x="11721" y="6653"/>
                    <a:pt x="11755" y="6930"/>
                  </a:cubicBezTo>
                  <a:cubicBezTo>
                    <a:pt x="11790" y="7669"/>
                    <a:pt x="11962" y="7577"/>
                    <a:pt x="12065" y="7207"/>
                  </a:cubicBezTo>
                  <a:cubicBezTo>
                    <a:pt x="12168" y="6838"/>
                    <a:pt x="12220" y="6284"/>
                    <a:pt x="12220" y="5730"/>
                  </a:cubicBezTo>
                  <a:cubicBezTo>
                    <a:pt x="12237" y="4715"/>
                    <a:pt x="12031" y="3977"/>
                    <a:pt x="11841" y="4069"/>
                  </a:cubicBezTo>
                  <a:cubicBezTo>
                    <a:pt x="11652" y="4161"/>
                    <a:pt x="11480" y="4900"/>
                    <a:pt x="11342" y="5546"/>
                  </a:cubicBezTo>
                  <a:cubicBezTo>
                    <a:pt x="11308" y="5638"/>
                    <a:pt x="11342" y="5361"/>
                    <a:pt x="11342" y="5361"/>
                  </a:cubicBezTo>
                  <a:cubicBezTo>
                    <a:pt x="11480" y="4530"/>
                    <a:pt x="11600" y="3607"/>
                    <a:pt x="11583" y="2500"/>
                  </a:cubicBezTo>
                  <a:cubicBezTo>
                    <a:pt x="11566" y="653"/>
                    <a:pt x="11101" y="-85"/>
                    <a:pt x="10809" y="7"/>
                  </a:cubicBezTo>
                  <a:cubicBezTo>
                    <a:pt x="10516" y="-85"/>
                    <a:pt x="10034" y="653"/>
                    <a:pt x="10017" y="2500"/>
                  </a:cubicBezTo>
                  <a:cubicBezTo>
                    <a:pt x="10000" y="3607"/>
                    <a:pt x="10137" y="4530"/>
                    <a:pt x="10258" y="5361"/>
                  </a:cubicBezTo>
                  <a:cubicBezTo>
                    <a:pt x="10258" y="5361"/>
                    <a:pt x="10292" y="5638"/>
                    <a:pt x="10275" y="5546"/>
                  </a:cubicBezTo>
                  <a:cubicBezTo>
                    <a:pt x="10120" y="4900"/>
                    <a:pt x="9948" y="4161"/>
                    <a:pt x="9759" y="4069"/>
                  </a:cubicBezTo>
                  <a:cubicBezTo>
                    <a:pt x="9587" y="3977"/>
                    <a:pt x="9380" y="4715"/>
                    <a:pt x="9380" y="5730"/>
                  </a:cubicBezTo>
                  <a:cubicBezTo>
                    <a:pt x="9380" y="6284"/>
                    <a:pt x="9449" y="6838"/>
                    <a:pt x="9535" y="7207"/>
                  </a:cubicBezTo>
                  <a:cubicBezTo>
                    <a:pt x="9638" y="7577"/>
                    <a:pt x="9810" y="7669"/>
                    <a:pt x="9862" y="6930"/>
                  </a:cubicBezTo>
                  <a:cubicBezTo>
                    <a:pt x="9879" y="6653"/>
                    <a:pt x="9845" y="6284"/>
                    <a:pt x="9793" y="6100"/>
                  </a:cubicBezTo>
                  <a:cubicBezTo>
                    <a:pt x="9742" y="6007"/>
                    <a:pt x="9690" y="6100"/>
                    <a:pt x="9655" y="6284"/>
                  </a:cubicBezTo>
                  <a:cubicBezTo>
                    <a:pt x="9655" y="6377"/>
                    <a:pt x="9621" y="6284"/>
                    <a:pt x="9621" y="6284"/>
                  </a:cubicBezTo>
                  <a:cubicBezTo>
                    <a:pt x="9501" y="5638"/>
                    <a:pt x="9742" y="4069"/>
                    <a:pt x="10086" y="5638"/>
                  </a:cubicBezTo>
                  <a:cubicBezTo>
                    <a:pt x="10292" y="6469"/>
                    <a:pt x="10430" y="7577"/>
                    <a:pt x="10482" y="8961"/>
                  </a:cubicBezTo>
                  <a:cubicBezTo>
                    <a:pt x="10499" y="9053"/>
                    <a:pt x="10447" y="8961"/>
                    <a:pt x="10447" y="8777"/>
                  </a:cubicBezTo>
                  <a:cubicBezTo>
                    <a:pt x="10378" y="7946"/>
                    <a:pt x="10172" y="7946"/>
                    <a:pt x="10086" y="8592"/>
                  </a:cubicBezTo>
                  <a:close/>
                  <a:moveTo>
                    <a:pt x="10516" y="6653"/>
                  </a:moveTo>
                  <a:cubicBezTo>
                    <a:pt x="10430" y="5638"/>
                    <a:pt x="10344" y="4623"/>
                    <a:pt x="10327" y="3515"/>
                  </a:cubicBezTo>
                  <a:cubicBezTo>
                    <a:pt x="10327" y="1946"/>
                    <a:pt x="10516" y="469"/>
                    <a:pt x="10809" y="100"/>
                  </a:cubicBezTo>
                  <a:cubicBezTo>
                    <a:pt x="11101" y="469"/>
                    <a:pt x="11291" y="1946"/>
                    <a:pt x="11273" y="3515"/>
                  </a:cubicBezTo>
                  <a:cubicBezTo>
                    <a:pt x="11256" y="4623"/>
                    <a:pt x="11170" y="5638"/>
                    <a:pt x="11101" y="6653"/>
                  </a:cubicBezTo>
                  <a:cubicBezTo>
                    <a:pt x="10981" y="8038"/>
                    <a:pt x="10826" y="9423"/>
                    <a:pt x="10809" y="11084"/>
                  </a:cubicBezTo>
                  <a:cubicBezTo>
                    <a:pt x="10774" y="9423"/>
                    <a:pt x="10636" y="8038"/>
                    <a:pt x="10516" y="6653"/>
                  </a:cubicBezTo>
                  <a:close/>
                  <a:moveTo>
                    <a:pt x="8915" y="8315"/>
                  </a:moveTo>
                  <a:cubicBezTo>
                    <a:pt x="9053" y="7946"/>
                    <a:pt x="9225" y="7946"/>
                    <a:pt x="9363" y="8500"/>
                  </a:cubicBezTo>
                  <a:cubicBezTo>
                    <a:pt x="9432" y="8777"/>
                    <a:pt x="9483" y="9053"/>
                    <a:pt x="9518" y="9423"/>
                  </a:cubicBezTo>
                  <a:cubicBezTo>
                    <a:pt x="9552" y="9977"/>
                    <a:pt x="9569" y="10530"/>
                    <a:pt x="9587" y="11084"/>
                  </a:cubicBezTo>
                  <a:cubicBezTo>
                    <a:pt x="9587" y="11084"/>
                    <a:pt x="9587" y="11084"/>
                    <a:pt x="9587" y="11084"/>
                  </a:cubicBezTo>
                  <a:cubicBezTo>
                    <a:pt x="9604" y="10715"/>
                    <a:pt x="9621" y="10438"/>
                    <a:pt x="9638" y="10253"/>
                  </a:cubicBezTo>
                  <a:cubicBezTo>
                    <a:pt x="9655" y="9884"/>
                    <a:pt x="9690" y="9607"/>
                    <a:pt x="9724" y="9423"/>
                  </a:cubicBezTo>
                  <a:cubicBezTo>
                    <a:pt x="9828" y="8961"/>
                    <a:pt x="9965" y="9238"/>
                    <a:pt x="10000" y="9792"/>
                  </a:cubicBezTo>
                  <a:cubicBezTo>
                    <a:pt x="10000" y="10069"/>
                    <a:pt x="9982" y="10346"/>
                    <a:pt x="9965" y="10623"/>
                  </a:cubicBezTo>
                  <a:cubicBezTo>
                    <a:pt x="9931" y="10807"/>
                    <a:pt x="9896" y="11084"/>
                    <a:pt x="9862" y="11269"/>
                  </a:cubicBezTo>
                  <a:cubicBezTo>
                    <a:pt x="9828" y="11546"/>
                    <a:pt x="9776" y="11730"/>
                    <a:pt x="9742" y="12007"/>
                  </a:cubicBezTo>
                  <a:cubicBezTo>
                    <a:pt x="9707" y="12377"/>
                    <a:pt x="9690" y="12838"/>
                    <a:pt x="9673" y="13300"/>
                  </a:cubicBezTo>
                  <a:cubicBezTo>
                    <a:pt x="9690" y="13300"/>
                    <a:pt x="9690" y="13300"/>
                    <a:pt x="9690" y="13300"/>
                  </a:cubicBezTo>
                  <a:cubicBezTo>
                    <a:pt x="9707" y="13115"/>
                    <a:pt x="9742" y="12930"/>
                    <a:pt x="9776" y="12746"/>
                  </a:cubicBezTo>
                  <a:cubicBezTo>
                    <a:pt x="9810" y="12561"/>
                    <a:pt x="9845" y="12377"/>
                    <a:pt x="9896" y="12284"/>
                  </a:cubicBezTo>
                  <a:cubicBezTo>
                    <a:pt x="9931" y="12192"/>
                    <a:pt x="9982" y="12100"/>
                    <a:pt x="10017" y="12284"/>
                  </a:cubicBezTo>
                  <a:cubicBezTo>
                    <a:pt x="10069" y="12469"/>
                    <a:pt x="10086" y="12838"/>
                    <a:pt x="10069" y="13115"/>
                  </a:cubicBezTo>
                  <a:cubicBezTo>
                    <a:pt x="10069" y="13484"/>
                    <a:pt x="10000" y="13669"/>
                    <a:pt x="9965" y="13853"/>
                  </a:cubicBezTo>
                  <a:cubicBezTo>
                    <a:pt x="9914" y="14130"/>
                    <a:pt x="9845" y="14315"/>
                    <a:pt x="9810" y="14592"/>
                  </a:cubicBezTo>
                  <a:cubicBezTo>
                    <a:pt x="9724" y="15423"/>
                    <a:pt x="9845" y="16346"/>
                    <a:pt x="9965" y="16900"/>
                  </a:cubicBezTo>
                  <a:cubicBezTo>
                    <a:pt x="9965" y="16807"/>
                    <a:pt x="9965" y="16807"/>
                    <a:pt x="9965" y="16807"/>
                  </a:cubicBezTo>
                  <a:cubicBezTo>
                    <a:pt x="9948" y="16253"/>
                    <a:pt x="9931" y="15423"/>
                    <a:pt x="10017" y="14961"/>
                  </a:cubicBezTo>
                  <a:cubicBezTo>
                    <a:pt x="10155" y="14038"/>
                    <a:pt x="10396" y="14500"/>
                    <a:pt x="10396" y="16069"/>
                  </a:cubicBezTo>
                  <a:cubicBezTo>
                    <a:pt x="10396" y="16438"/>
                    <a:pt x="10378" y="16807"/>
                    <a:pt x="10396" y="17177"/>
                  </a:cubicBezTo>
                  <a:cubicBezTo>
                    <a:pt x="10396" y="17453"/>
                    <a:pt x="10413" y="17638"/>
                    <a:pt x="10430" y="17823"/>
                  </a:cubicBezTo>
                  <a:cubicBezTo>
                    <a:pt x="10464" y="18007"/>
                    <a:pt x="10482" y="18192"/>
                    <a:pt x="10516" y="18284"/>
                  </a:cubicBezTo>
                  <a:cubicBezTo>
                    <a:pt x="10378" y="18284"/>
                    <a:pt x="10241" y="18284"/>
                    <a:pt x="10120" y="18007"/>
                  </a:cubicBezTo>
                  <a:cubicBezTo>
                    <a:pt x="9982" y="17730"/>
                    <a:pt x="9879" y="17269"/>
                    <a:pt x="9793" y="16623"/>
                  </a:cubicBezTo>
                  <a:cubicBezTo>
                    <a:pt x="9621" y="15330"/>
                    <a:pt x="9673" y="13577"/>
                    <a:pt x="9587" y="12007"/>
                  </a:cubicBezTo>
                  <a:cubicBezTo>
                    <a:pt x="9552" y="11177"/>
                    <a:pt x="9466" y="10346"/>
                    <a:pt x="9346" y="9700"/>
                  </a:cubicBezTo>
                  <a:cubicBezTo>
                    <a:pt x="9225" y="9053"/>
                    <a:pt x="9087" y="8500"/>
                    <a:pt x="8915" y="8315"/>
                  </a:cubicBezTo>
                  <a:close/>
                  <a:moveTo>
                    <a:pt x="12685" y="8315"/>
                  </a:moveTo>
                  <a:cubicBezTo>
                    <a:pt x="12547" y="7946"/>
                    <a:pt x="12375" y="7946"/>
                    <a:pt x="12237" y="8500"/>
                  </a:cubicBezTo>
                  <a:cubicBezTo>
                    <a:pt x="12185" y="8777"/>
                    <a:pt x="12134" y="9053"/>
                    <a:pt x="12099" y="9423"/>
                  </a:cubicBezTo>
                  <a:cubicBezTo>
                    <a:pt x="12048" y="9977"/>
                    <a:pt x="12031" y="10530"/>
                    <a:pt x="12031" y="11084"/>
                  </a:cubicBezTo>
                  <a:cubicBezTo>
                    <a:pt x="12013" y="11084"/>
                    <a:pt x="12013" y="11084"/>
                    <a:pt x="12013" y="11084"/>
                  </a:cubicBezTo>
                  <a:cubicBezTo>
                    <a:pt x="12013" y="10715"/>
                    <a:pt x="11996" y="10438"/>
                    <a:pt x="11962" y="10253"/>
                  </a:cubicBezTo>
                  <a:cubicBezTo>
                    <a:pt x="11945" y="9884"/>
                    <a:pt x="11910" y="9607"/>
                    <a:pt x="11876" y="9423"/>
                  </a:cubicBezTo>
                  <a:cubicBezTo>
                    <a:pt x="11790" y="8961"/>
                    <a:pt x="11635" y="9238"/>
                    <a:pt x="11618" y="9792"/>
                  </a:cubicBezTo>
                  <a:cubicBezTo>
                    <a:pt x="11600" y="10069"/>
                    <a:pt x="11618" y="10346"/>
                    <a:pt x="11635" y="10623"/>
                  </a:cubicBezTo>
                  <a:cubicBezTo>
                    <a:pt x="11669" y="10807"/>
                    <a:pt x="11704" y="11084"/>
                    <a:pt x="11755" y="11269"/>
                  </a:cubicBezTo>
                  <a:cubicBezTo>
                    <a:pt x="11790" y="11546"/>
                    <a:pt x="11824" y="11730"/>
                    <a:pt x="11858" y="12007"/>
                  </a:cubicBezTo>
                  <a:cubicBezTo>
                    <a:pt x="11910" y="12377"/>
                    <a:pt x="11927" y="12838"/>
                    <a:pt x="11927" y="13300"/>
                  </a:cubicBezTo>
                  <a:cubicBezTo>
                    <a:pt x="11927" y="13300"/>
                    <a:pt x="11927" y="13300"/>
                    <a:pt x="11927" y="13300"/>
                  </a:cubicBezTo>
                  <a:cubicBezTo>
                    <a:pt x="11910" y="13115"/>
                    <a:pt x="11876" y="12930"/>
                    <a:pt x="11841" y="12746"/>
                  </a:cubicBezTo>
                  <a:cubicBezTo>
                    <a:pt x="11807" y="12561"/>
                    <a:pt x="11755" y="12377"/>
                    <a:pt x="11704" y="12284"/>
                  </a:cubicBezTo>
                  <a:cubicBezTo>
                    <a:pt x="11669" y="12192"/>
                    <a:pt x="11618" y="12100"/>
                    <a:pt x="11583" y="12284"/>
                  </a:cubicBezTo>
                  <a:cubicBezTo>
                    <a:pt x="11531" y="12469"/>
                    <a:pt x="11531" y="12838"/>
                    <a:pt x="11531" y="13115"/>
                  </a:cubicBezTo>
                  <a:cubicBezTo>
                    <a:pt x="11549" y="13484"/>
                    <a:pt x="11600" y="13669"/>
                    <a:pt x="11652" y="13853"/>
                  </a:cubicBezTo>
                  <a:cubicBezTo>
                    <a:pt x="11704" y="14130"/>
                    <a:pt x="11755" y="14315"/>
                    <a:pt x="11790" y="14592"/>
                  </a:cubicBezTo>
                  <a:cubicBezTo>
                    <a:pt x="11876" y="15423"/>
                    <a:pt x="11755" y="16346"/>
                    <a:pt x="11635" y="16900"/>
                  </a:cubicBezTo>
                  <a:cubicBezTo>
                    <a:pt x="11635" y="16807"/>
                    <a:pt x="11635" y="16807"/>
                    <a:pt x="11635" y="16807"/>
                  </a:cubicBezTo>
                  <a:cubicBezTo>
                    <a:pt x="11669" y="16253"/>
                    <a:pt x="11669" y="15423"/>
                    <a:pt x="11600" y="14961"/>
                  </a:cubicBezTo>
                  <a:cubicBezTo>
                    <a:pt x="11445" y="14038"/>
                    <a:pt x="11222" y="14500"/>
                    <a:pt x="11204" y="16069"/>
                  </a:cubicBezTo>
                  <a:cubicBezTo>
                    <a:pt x="11204" y="16438"/>
                    <a:pt x="11222" y="16807"/>
                    <a:pt x="11204" y="17177"/>
                  </a:cubicBezTo>
                  <a:cubicBezTo>
                    <a:pt x="11204" y="17453"/>
                    <a:pt x="11187" y="17638"/>
                    <a:pt x="11170" y="17823"/>
                  </a:cubicBezTo>
                  <a:cubicBezTo>
                    <a:pt x="11153" y="18007"/>
                    <a:pt x="11118" y="18192"/>
                    <a:pt x="11084" y="18284"/>
                  </a:cubicBezTo>
                  <a:cubicBezTo>
                    <a:pt x="11222" y="18284"/>
                    <a:pt x="11359" y="18284"/>
                    <a:pt x="11497" y="18007"/>
                  </a:cubicBezTo>
                  <a:cubicBezTo>
                    <a:pt x="11618" y="17730"/>
                    <a:pt x="11738" y="17269"/>
                    <a:pt x="11807" y="16623"/>
                  </a:cubicBezTo>
                  <a:cubicBezTo>
                    <a:pt x="11996" y="15330"/>
                    <a:pt x="11945" y="13577"/>
                    <a:pt x="12013" y="12007"/>
                  </a:cubicBezTo>
                  <a:cubicBezTo>
                    <a:pt x="12065" y="11177"/>
                    <a:pt x="12151" y="10346"/>
                    <a:pt x="12254" y="9700"/>
                  </a:cubicBezTo>
                  <a:cubicBezTo>
                    <a:pt x="12375" y="9053"/>
                    <a:pt x="12530" y="8500"/>
                    <a:pt x="12685" y="8315"/>
                  </a:cubicBezTo>
                  <a:close/>
                </a:path>
              </a:pathLst>
            </a:custGeom>
            <a:solidFill>
              <a:srgbClr val="000000">
                <a:alpha val="81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78" name="Freeform 27"/>
            <p:cNvSpPr/>
            <p:nvPr/>
          </p:nvSpPr>
          <p:spPr>
            <a:xfrm flipH="1">
              <a:off x="3265556" y="442098"/>
              <a:ext cx="804520" cy="327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7" h="20885" extrusionOk="0">
                  <a:moveTo>
                    <a:pt x="19455" y="12870"/>
                  </a:moveTo>
                  <a:cubicBezTo>
                    <a:pt x="19725" y="13006"/>
                    <a:pt x="19888" y="14093"/>
                    <a:pt x="19725" y="14908"/>
                  </a:cubicBezTo>
                  <a:cubicBezTo>
                    <a:pt x="19455" y="15859"/>
                    <a:pt x="18913" y="15994"/>
                    <a:pt x="18588" y="15315"/>
                  </a:cubicBezTo>
                  <a:cubicBezTo>
                    <a:pt x="17885" y="14093"/>
                    <a:pt x="18209" y="11376"/>
                    <a:pt x="19184" y="11240"/>
                  </a:cubicBezTo>
                  <a:cubicBezTo>
                    <a:pt x="20321" y="11104"/>
                    <a:pt x="21241" y="14228"/>
                    <a:pt x="20375" y="17081"/>
                  </a:cubicBezTo>
                  <a:cubicBezTo>
                    <a:pt x="19563" y="19934"/>
                    <a:pt x="17885" y="19934"/>
                    <a:pt x="16585" y="19391"/>
                  </a:cubicBezTo>
                  <a:cubicBezTo>
                    <a:pt x="15665" y="18847"/>
                    <a:pt x="14636" y="18032"/>
                    <a:pt x="13770" y="16810"/>
                  </a:cubicBezTo>
                  <a:cubicBezTo>
                    <a:pt x="13716" y="16674"/>
                    <a:pt x="13716" y="16674"/>
                    <a:pt x="13716" y="16674"/>
                  </a:cubicBezTo>
                  <a:cubicBezTo>
                    <a:pt x="13283" y="18032"/>
                    <a:pt x="12958" y="19391"/>
                    <a:pt x="12633" y="20885"/>
                  </a:cubicBezTo>
                  <a:cubicBezTo>
                    <a:pt x="10089" y="17489"/>
                    <a:pt x="8627" y="3089"/>
                    <a:pt x="4567" y="779"/>
                  </a:cubicBezTo>
                  <a:cubicBezTo>
                    <a:pt x="2943" y="-172"/>
                    <a:pt x="724" y="1594"/>
                    <a:pt x="236" y="6485"/>
                  </a:cubicBezTo>
                  <a:cubicBezTo>
                    <a:pt x="-88" y="10425"/>
                    <a:pt x="1319" y="14908"/>
                    <a:pt x="3052" y="14093"/>
                  </a:cubicBezTo>
                  <a:cubicBezTo>
                    <a:pt x="3972" y="13685"/>
                    <a:pt x="4676" y="10968"/>
                    <a:pt x="4459" y="8523"/>
                  </a:cubicBezTo>
                  <a:cubicBezTo>
                    <a:pt x="4297" y="6077"/>
                    <a:pt x="3160" y="4311"/>
                    <a:pt x="2239" y="5398"/>
                  </a:cubicBezTo>
                  <a:cubicBezTo>
                    <a:pt x="1536" y="6077"/>
                    <a:pt x="1319" y="8115"/>
                    <a:pt x="1590" y="9610"/>
                  </a:cubicBezTo>
                  <a:cubicBezTo>
                    <a:pt x="1915" y="11240"/>
                    <a:pt x="3106" y="11647"/>
                    <a:pt x="3376" y="9881"/>
                  </a:cubicBezTo>
                  <a:cubicBezTo>
                    <a:pt x="3593" y="8387"/>
                    <a:pt x="3052" y="7572"/>
                    <a:pt x="2835" y="7572"/>
                  </a:cubicBezTo>
                  <a:cubicBezTo>
                    <a:pt x="2456" y="7436"/>
                    <a:pt x="2023" y="7979"/>
                    <a:pt x="1969" y="9066"/>
                  </a:cubicBezTo>
                  <a:cubicBezTo>
                    <a:pt x="1915" y="7572"/>
                    <a:pt x="2564" y="6893"/>
                    <a:pt x="2997" y="7164"/>
                  </a:cubicBezTo>
                  <a:cubicBezTo>
                    <a:pt x="3376" y="7436"/>
                    <a:pt x="3755" y="8523"/>
                    <a:pt x="3539" y="10017"/>
                  </a:cubicBezTo>
                  <a:cubicBezTo>
                    <a:pt x="3214" y="12327"/>
                    <a:pt x="1752" y="12055"/>
                    <a:pt x="1373" y="9881"/>
                  </a:cubicBezTo>
                  <a:cubicBezTo>
                    <a:pt x="1049" y="8115"/>
                    <a:pt x="1427" y="5806"/>
                    <a:pt x="2131" y="4991"/>
                  </a:cubicBezTo>
                  <a:cubicBezTo>
                    <a:pt x="3268" y="3768"/>
                    <a:pt x="4459" y="5806"/>
                    <a:pt x="4676" y="8659"/>
                  </a:cubicBezTo>
                  <a:cubicBezTo>
                    <a:pt x="4892" y="11376"/>
                    <a:pt x="4188" y="14228"/>
                    <a:pt x="3106" y="14772"/>
                  </a:cubicBezTo>
                  <a:cubicBezTo>
                    <a:pt x="1157" y="15723"/>
                    <a:pt x="-359" y="10832"/>
                    <a:pt x="74" y="6349"/>
                  </a:cubicBezTo>
                  <a:cubicBezTo>
                    <a:pt x="615" y="1187"/>
                    <a:pt x="2889" y="-715"/>
                    <a:pt x="4730" y="236"/>
                  </a:cubicBezTo>
                  <a:cubicBezTo>
                    <a:pt x="8627" y="2545"/>
                    <a:pt x="10035" y="15315"/>
                    <a:pt x="12525" y="19798"/>
                  </a:cubicBezTo>
                  <a:cubicBezTo>
                    <a:pt x="12742" y="18711"/>
                    <a:pt x="13121" y="17489"/>
                    <a:pt x="13500" y="16402"/>
                  </a:cubicBezTo>
                  <a:cubicBezTo>
                    <a:pt x="12309" y="14636"/>
                    <a:pt x="11172" y="12327"/>
                    <a:pt x="10847" y="9202"/>
                  </a:cubicBezTo>
                  <a:cubicBezTo>
                    <a:pt x="12633" y="9881"/>
                    <a:pt x="16206" y="8387"/>
                    <a:pt x="18318" y="9474"/>
                  </a:cubicBezTo>
                  <a:cubicBezTo>
                    <a:pt x="16585" y="9338"/>
                    <a:pt x="14961" y="13277"/>
                    <a:pt x="13933" y="16130"/>
                  </a:cubicBezTo>
                  <a:cubicBezTo>
                    <a:pt x="14799" y="17353"/>
                    <a:pt x="15719" y="18304"/>
                    <a:pt x="16639" y="18711"/>
                  </a:cubicBezTo>
                  <a:cubicBezTo>
                    <a:pt x="17776" y="19255"/>
                    <a:pt x="19400" y="19391"/>
                    <a:pt x="20212" y="17081"/>
                  </a:cubicBezTo>
                  <a:cubicBezTo>
                    <a:pt x="21024" y="14636"/>
                    <a:pt x="20212" y="11783"/>
                    <a:pt x="19184" y="11919"/>
                  </a:cubicBezTo>
                  <a:cubicBezTo>
                    <a:pt x="18480" y="12055"/>
                    <a:pt x="18264" y="14228"/>
                    <a:pt x="18697" y="15043"/>
                  </a:cubicBezTo>
                  <a:cubicBezTo>
                    <a:pt x="19292" y="15994"/>
                    <a:pt x="19996" y="14364"/>
                    <a:pt x="19455" y="12870"/>
                  </a:cubicBezTo>
                  <a:close/>
                </a:path>
              </a:pathLst>
            </a:custGeom>
            <a:solidFill>
              <a:srgbClr val="000000">
                <a:alpha val="77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79" name="Freeform 27"/>
            <p:cNvSpPr/>
            <p:nvPr/>
          </p:nvSpPr>
          <p:spPr>
            <a:xfrm>
              <a:off x="0" y="412091"/>
              <a:ext cx="804519" cy="327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7" h="20885" extrusionOk="0">
                  <a:moveTo>
                    <a:pt x="19455" y="12870"/>
                  </a:moveTo>
                  <a:cubicBezTo>
                    <a:pt x="19725" y="13006"/>
                    <a:pt x="19888" y="14093"/>
                    <a:pt x="19725" y="14908"/>
                  </a:cubicBezTo>
                  <a:cubicBezTo>
                    <a:pt x="19455" y="15859"/>
                    <a:pt x="18913" y="15994"/>
                    <a:pt x="18588" y="15315"/>
                  </a:cubicBezTo>
                  <a:cubicBezTo>
                    <a:pt x="17885" y="14093"/>
                    <a:pt x="18209" y="11376"/>
                    <a:pt x="19184" y="11240"/>
                  </a:cubicBezTo>
                  <a:cubicBezTo>
                    <a:pt x="20321" y="11104"/>
                    <a:pt x="21241" y="14228"/>
                    <a:pt x="20375" y="17081"/>
                  </a:cubicBezTo>
                  <a:cubicBezTo>
                    <a:pt x="19563" y="19934"/>
                    <a:pt x="17885" y="19934"/>
                    <a:pt x="16585" y="19391"/>
                  </a:cubicBezTo>
                  <a:cubicBezTo>
                    <a:pt x="15665" y="18847"/>
                    <a:pt x="14636" y="18032"/>
                    <a:pt x="13770" y="16810"/>
                  </a:cubicBezTo>
                  <a:cubicBezTo>
                    <a:pt x="13716" y="16674"/>
                    <a:pt x="13716" y="16674"/>
                    <a:pt x="13716" y="16674"/>
                  </a:cubicBezTo>
                  <a:cubicBezTo>
                    <a:pt x="13283" y="18032"/>
                    <a:pt x="12958" y="19391"/>
                    <a:pt x="12633" y="20885"/>
                  </a:cubicBezTo>
                  <a:cubicBezTo>
                    <a:pt x="10089" y="17489"/>
                    <a:pt x="8627" y="3089"/>
                    <a:pt x="4567" y="779"/>
                  </a:cubicBezTo>
                  <a:cubicBezTo>
                    <a:pt x="2943" y="-172"/>
                    <a:pt x="724" y="1594"/>
                    <a:pt x="236" y="6485"/>
                  </a:cubicBezTo>
                  <a:cubicBezTo>
                    <a:pt x="-88" y="10425"/>
                    <a:pt x="1319" y="14908"/>
                    <a:pt x="3052" y="14093"/>
                  </a:cubicBezTo>
                  <a:cubicBezTo>
                    <a:pt x="3972" y="13685"/>
                    <a:pt x="4676" y="10968"/>
                    <a:pt x="4459" y="8523"/>
                  </a:cubicBezTo>
                  <a:cubicBezTo>
                    <a:pt x="4297" y="6077"/>
                    <a:pt x="3160" y="4311"/>
                    <a:pt x="2239" y="5398"/>
                  </a:cubicBezTo>
                  <a:cubicBezTo>
                    <a:pt x="1536" y="6077"/>
                    <a:pt x="1319" y="8115"/>
                    <a:pt x="1590" y="9610"/>
                  </a:cubicBezTo>
                  <a:cubicBezTo>
                    <a:pt x="1915" y="11240"/>
                    <a:pt x="3106" y="11647"/>
                    <a:pt x="3376" y="9881"/>
                  </a:cubicBezTo>
                  <a:cubicBezTo>
                    <a:pt x="3593" y="8387"/>
                    <a:pt x="3052" y="7572"/>
                    <a:pt x="2835" y="7572"/>
                  </a:cubicBezTo>
                  <a:cubicBezTo>
                    <a:pt x="2456" y="7436"/>
                    <a:pt x="2023" y="7979"/>
                    <a:pt x="1969" y="9066"/>
                  </a:cubicBezTo>
                  <a:cubicBezTo>
                    <a:pt x="1915" y="7572"/>
                    <a:pt x="2564" y="6893"/>
                    <a:pt x="2997" y="7164"/>
                  </a:cubicBezTo>
                  <a:cubicBezTo>
                    <a:pt x="3376" y="7436"/>
                    <a:pt x="3755" y="8523"/>
                    <a:pt x="3539" y="10017"/>
                  </a:cubicBezTo>
                  <a:cubicBezTo>
                    <a:pt x="3214" y="12327"/>
                    <a:pt x="1752" y="12055"/>
                    <a:pt x="1373" y="9881"/>
                  </a:cubicBezTo>
                  <a:cubicBezTo>
                    <a:pt x="1049" y="8115"/>
                    <a:pt x="1427" y="5806"/>
                    <a:pt x="2131" y="4991"/>
                  </a:cubicBezTo>
                  <a:cubicBezTo>
                    <a:pt x="3268" y="3768"/>
                    <a:pt x="4459" y="5806"/>
                    <a:pt x="4676" y="8659"/>
                  </a:cubicBezTo>
                  <a:cubicBezTo>
                    <a:pt x="4892" y="11376"/>
                    <a:pt x="4188" y="14228"/>
                    <a:pt x="3106" y="14772"/>
                  </a:cubicBezTo>
                  <a:cubicBezTo>
                    <a:pt x="1157" y="15723"/>
                    <a:pt x="-359" y="10832"/>
                    <a:pt x="74" y="6349"/>
                  </a:cubicBezTo>
                  <a:cubicBezTo>
                    <a:pt x="615" y="1187"/>
                    <a:pt x="2889" y="-715"/>
                    <a:pt x="4730" y="236"/>
                  </a:cubicBezTo>
                  <a:cubicBezTo>
                    <a:pt x="8627" y="2545"/>
                    <a:pt x="10035" y="15315"/>
                    <a:pt x="12525" y="19798"/>
                  </a:cubicBezTo>
                  <a:cubicBezTo>
                    <a:pt x="12742" y="18711"/>
                    <a:pt x="13121" y="17489"/>
                    <a:pt x="13500" y="16402"/>
                  </a:cubicBezTo>
                  <a:cubicBezTo>
                    <a:pt x="12309" y="14636"/>
                    <a:pt x="11172" y="12327"/>
                    <a:pt x="10847" y="9202"/>
                  </a:cubicBezTo>
                  <a:cubicBezTo>
                    <a:pt x="12633" y="9881"/>
                    <a:pt x="16206" y="8387"/>
                    <a:pt x="18318" y="9474"/>
                  </a:cubicBezTo>
                  <a:cubicBezTo>
                    <a:pt x="16585" y="9338"/>
                    <a:pt x="14961" y="13277"/>
                    <a:pt x="13933" y="16130"/>
                  </a:cubicBezTo>
                  <a:cubicBezTo>
                    <a:pt x="14799" y="17353"/>
                    <a:pt x="15719" y="18304"/>
                    <a:pt x="16639" y="18711"/>
                  </a:cubicBezTo>
                  <a:cubicBezTo>
                    <a:pt x="17776" y="19255"/>
                    <a:pt x="19400" y="19391"/>
                    <a:pt x="20212" y="17081"/>
                  </a:cubicBezTo>
                  <a:cubicBezTo>
                    <a:pt x="21024" y="14636"/>
                    <a:pt x="20212" y="11783"/>
                    <a:pt x="19184" y="11919"/>
                  </a:cubicBezTo>
                  <a:cubicBezTo>
                    <a:pt x="18480" y="12055"/>
                    <a:pt x="18264" y="14228"/>
                    <a:pt x="18697" y="15043"/>
                  </a:cubicBezTo>
                  <a:cubicBezTo>
                    <a:pt x="19292" y="15994"/>
                    <a:pt x="19996" y="14364"/>
                    <a:pt x="19455" y="12870"/>
                  </a:cubicBezTo>
                  <a:close/>
                </a:path>
              </a:pathLst>
            </a:custGeom>
            <a:solidFill>
              <a:srgbClr val="000000">
                <a:alpha val="77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grpSp>
          <p:nvGrpSpPr>
            <p:cNvPr id="182" name="组合 40"/>
            <p:cNvGrpSpPr/>
            <p:nvPr/>
          </p:nvGrpSpPr>
          <p:grpSpPr>
            <a:xfrm>
              <a:off x="920730" y="684560"/>
              <a:ext cx="2228616" cy="55363"/>
              <a:chOff x="0" y="0"/>
              <a:chExt cx="2228615" cy="55361"/>
            </a:xfrm>
          </p:grpSpPr>
          <p:sp>
            <p:nvSpPr>
              <p:cNvPr id="180" name="直接连接符 41"/>
              <p:cNvSpPr/>
              <p:nvPr/>
            </p:nvSpPr>
            <p:spPr>
              <a:xfrm>
                <a:off x="0" y="55361"/>
                <a:ext cx="2228615" cy="1"/>
              </a:xfrm>
              <a:prstGeom prst="line">
                <a:avLst/>
              </a:prstGeom>
              <a:noFill/>
              <a:ln w="22225" cap="flat">
                <a:solidFill>
                  <a:srgbClr val="404040">
                    <a:alpha val="83000"/>
                  </a:srgbClr>
                </a:solidFill>
                <a:prstDash val="sysDash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1" name="直接连接符 42"/>
              <p:cNvSpPr/>
              <p:nvPr/>
            </p:nvSpPr>
            <p:spPr>
              <a:xfrm>
                <a:off x="1" y="0"/>
                <a:ext cx="2228615" cy="1"/>
              </a:xfrm>
              <a:prstGeom prst="line">
                <a:avLst/>
              </a:prstGeom>
              <a:noFill/>
              <a:ln w="28575" cap="flat">
                <a:solidFill>
                  <a:srgbClr val="404040">
                    <a:alpha val="83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184" name="文本框 43"/>
          <p:cNvSpPr txBox="1"/>
          <p:nvPr/>
        </p:nvSpPr>
        <p:spPr>
          <a:xfrm>
            <a:off x="6409240" y="1348432"/>
            <a:ext cx="229879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b="1"/>
            </a:lvl1pPr>
          </a:lstStyle>
          <a:p>
            <a:r>
              <a:rPr lang="zh-CN" altLang="en-US" dirty="0"/>
              <a:t>场景选择</a:t>
            </a:r>
            <a:endParaRPr dirty="0"/>
          </a:p>
        </p:txBody>
      </p:sp>
      <p:sp>
        <p:nvSpPr>
          <p:cNvPr id="185" name="文本框 44"/>
          <p:cNvSpPr txBox="1"/>
          <p:nvPr/>
        </p:nvSpPr>
        <p:spPr>
          <a:xfrm>
            <a:off x="4141194" y="2332180"/>
            <a:ext cx="6834890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r>
              <a:rPr lang="zh-CN" altLang="en-US" dirty="0"/>
              <a:t>用例：用户登录后进行玩家匹配对战</a:t>
            </a:r>
            <a:endParaRPr lang="en-US" altLang="zh-CN" dirty="0"/>
          </a:p>
          <a:p>
            <a:r>
              <a:rPr lang="zh-CN" altLang="en-US" dirty="0"/>
              <a:t>参与者：玩家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、玩家登录斗地主网站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、玩家进行登录（若没有账号则先进行注册）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、系统显示所有的主要功能按钮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、玩家从主要功能中选择真人对抗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、进入后选择创建房间或者加入已创建的房间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、玩家选择分数进行抢地主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、分配角色后进行出牌对战</a:t>
            </a:r>
            <a:endParaRPr lang="en-US" altLang="zh-CN" dirty="0"/>
          </a:p>
          <a:p>
            <a:r>
              <a:rPr lang="en-US" altLang="zh-CN" dirty="0"/>
              <a:t>8</a:t>
            </a:r>
            <a:r>
              <a:rPr lang="zh-CN" altLang="en-US" dirty="0"/>
              <a:t>、对战结束后玩家选择继续游戏或者退出系统</a:t>
            </a:r>
            <a:endParaRPr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12"/>
          <p:cNvSpPr/>
          <p:nvPr/>
        </p:nvSpPr>
        <p:spPr>
          <a:xfrm>
            <a:off x="98156" y="96111"/>
            <a:ext cx="11995688" cy="6661151"/>
          </a:xfrm>
          <a:prstGeom prst="rect">
            <a:avLst/>
          </a:prstGeom>
          <a:ln w="63500">
            <a:solidFill>
              <a:srgbClr val="26262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直接连接符 13"/>
          <p:cNvSpPr/>
          <p:nvPr/>
        </p:nvSpPr>
        <p:spPr>
          <a:xfrm>
            <a:off x="3414791" y="879059"/>
            <a:ext cx="2" cy="5099880"/>
          </a:xfrm>
          <a:prstGeom prst="line">
            <a:avLst/>
          </a:prstGeom>
          <a:ln w="22225">
            <a:solidFill>
              <a:srgbClr val="262626"/>
            </a:solidFill>
            <a:prstDash val="sysDot"/>
            <a:miter/>
            <a:headEnd type="diamond"/>
            <a:tailEnd type="diamond"/>
          </a:ln>
        </p:spPr>
        <p:txBody>
          <a:bodyPr lIns="0" tIns="0" rIns="0" bIns="0"/>
          <a:lstStyle/>
          <a:p>
            <a:endParaRPr/>
          </a:p>
        </p:txBody>
      </p:sp>
      <p:grpSp>
        <p:nvGrpSpPr>
          <p:cNvPr id="166" name="组合 15"/>
          <p:cNvGrpSpPr/>
          <p:nvPr/>
        </p:nvGrpSpPr>
        <p:grpSpPr>
          <a:xfrm>
            <a:off x="1349153" y="1402564"/>
            <a:ext cx="804794" cy="798631"/>
            <a:chOff x="0" y="0"/>
            <a:chExt cx="804793" cy="798630"/>
          </a:xfrm>
        </p:grpSpPr>
        <p:sp>
          <p:nvSpPr>
            <p:cNvPr id="163" name="椭圆 16"/>
            <p:cNvSpPr/>
            <p:nvPr/>
          </p:nvSpPr>
          <p:spPr>
            <a:xfrm>
              <a:off x="8627" y="0"/>
              <a:ext cx="769053" cy="769053"/>
            </a:xfrm>
            <a:prstGeom prst="ellipse">
              <a:avLst/>
            </a:prstGeom>
            <a:solidFill>
              <a:srgbClr val="000000">
                <a:alpha val="3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4" name="椭圆 17"/>
            <p:cNvSpPr/>
            <p:nvPr/>
          </p:nvSpPr>
          <p:spPr>
            <a:xfrm>
              <a:off x="35741" y="12941"/>
              <a:ext cx="769053" cy="769053"/>
            </a:xfrm>
            <a:prstGeom prst="ellipse">
              <a:avLst/>
            </a:prstGeom>
            <a:solidFill>
              <a:srgbClr val="000000">
                <a:alpha val="4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椭圆 18"/>
            <p:cNvSpPr/>
            <p:nvPr/>
          </p:nvSpPr>
          <p:spPr>
            <a:xfrm>
              <a:off x="0" y="29578"/>
              <a:ext cx="769052" cy="769053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67" name="文本框 19"/>
          <p:cNvSpPr txBox="1"/>
          <p:nvPr/>
        </p:nvSpPr>
        <p:spPr>
          <a:xfrm>
            <a:off x="1243719" y="1509981"/>
            <a:ext cx="103574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02</a:t>
            </a:r>
          </a:p>
        </p:txBody>
      </p:sp>
      <p:grpSp>
        <p:nvGrpSpPr>
          <p:cNvPr id="170" name="组合 20"/>
          <p:cNvGrpSpPr/>
          <p:nvPr/>
        </p:nvGrpSpPr>
        <p:grpSpPr>
          <a:xfrm>
            <a:off x="851800" y="5499679"/>
            <a:ext cx="1975494" cy="49075"/>
            <a:chOff x="0" y="0"/>
            <a:chExt cx="1975492" cy="49074"/>
          </a:xfrm>
        </p:grpSpPr>
        <p:sp>
          <p:nvSpPr>
            <p:cNvPr id="168" name="直接连接符 21"/>
            <p:cNvSpPr/>
            <p:nvPr/>
          </p:nvSpPr>
          <p:spPr>
            <a:xfrm>
              <a:off x="-1" y="49074"/>
              <a:ext cx="1975492" cy="1"/>
            </a:xfrm>
            <a:prstGeom prst="line">
              <a:avLst/>
            </a:prstGeom>
            <a:noFill/>
            <a:ln w="22225" cap="flat">
              <a:solidFill>
                <a:srgbClr val="404040">
                  <a:alpha val="83000"/>
                </a:srgbClr>
              </a:solidFill>
              <a:prstDash val="sysDash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69" name="直接连接符 22"/>
            <p:cNvSpPr/>
            <p:nvPr/>
          </p:nvSpPr>
          <p:spPr>
            <a:xfrm>
              <a:off x="0" y="-1"/>
              <a:ext cx="1975492" cy="1"/>
            </a:xfrm>
            <a:prstGeom prst="line">
              <a:avLst/>
            </a:prstGeom>
            <a:noFill/>
            <a:ln w="28575" cap="flat">
              <a:solidFill>
                <a:srgbClr val="404040">
                  <a:alpha val="830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75" name="组合 23"/>
          <p:cNvGrpSpPr/>
          <p:nvPr/>
        </p:nvGrpSpPr>
        <p:grpSpPr>
          <a:xfrm>
            <a:off x="753277" y="2569663"/>
            <a:ext cx="2016627" cy="245058"/>
            <a:chOff x="0" y="0"/>
            <a:chExt cx="2016625" cy="245057"/>
          </a:xfrm>
        </p:grpSpPr>
        <p:sp>
          <p:nvSpPr>
            <p:cNvPr id="171" name="Freeform 31"/>
            <p:cNvSpPr/>
            <p:nvPr/>
          </p:nvSpPr>
          <p:spPr>
            <a:xfrm>
              <a:off x="803887" y="0"/>
              <a:ext cx="406089" cy="205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0" extrusionOk="0">
                  <a:moveTo>
                    <a:pt x="10452" y="13037"/>
                  </a:moveTo>
                  <a:cubicBezTo>
                    <a:pt x="8535" y="10723"/>
                    <a:pt x="6968" y="7791"/>
                    <a:pt x="7142" y="4860"/>
                  </a:cubicBezTo>
                  <a:cubicBezTo>
                    <a:pt x="7665" y="-1620"/>
                    <a:pt x="14110" y="-1620"/>
                    <a:pt x="14632" y="4860"/>
                  </a:cubicBezTo>
                  <a:cubicBezTo>
                    <a:pt x="14806" y="7791"/>
                    <a:pt x="13239" y="10723"/>
                    <a:pt x="11323" y="13037"/>
                  </a:cubicBezTo>
                  <a:cubicBezTo>
                    <a:pt x="13935" y="15969"/>
                    <a:pt x="17419" y="19209"/>
                    <a:pt x="21600" y="19980"/>
                  </a:cubicBezTo>
                  <a:cubicBezTo>
                    <a:pt x="17768" y="19826"/>
                    <a:pt x="13413" y="16431"/>
                    <a:pt x="10800" y="13500"/>
                  </a:cubicBezTo>
                  <a:cubicBezTo>
                    <a:pt x="8361" y="16431"/>
                    <a:pt x="4006" y="19826"/>
                    <a:pt x="0" y="19980"/>
                  </a:cubicBezTo>
                  <a:cubicBezTo>
                    <a:pt x="4181" y="19209"/>
                    <a:pt x="7839" y="15969"/>
                    <a:pt x="10452" y="13037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72" name="Freeform 32"/>
            <p:cNvSpPr/>
            <p:nvPr/>
          </p:nvSpPr>
          <p:spPr>
            <a:xfrm>
              <a:off x="1350863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47" y="21600"/>
                  </a:moveTo>
                  <a:cubicBezTo>
                    <a:pt x="7235" y="21600"/>
                    <a:pt x="3618" y="21600"/>
                    <a:pt x="0" y="10800"/>
                  </a:cubicBezTo>
                  <a:cubicBezTo>
                    <a:pt x="3724" y="0"/>
                    <a:pt x="7235" y="0"/>
                    <a:pt x="10747" y="0"/>
                  </a:cubicBezTo>
                  <a:cubicBezTo>
                    <a:pt x="14258" y="0"/>
                    <a:pt x="17876" y="3600"/>
                    <a:pt x="21600" y="14400"/>
                  </a:cubicBezTo>
                  <a:cubicBezTo>
                    <a:pt x="17663" y="21600"/>
                    <a:pt x="10747" y="21600"/>
                    <a:pt x="10747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73" name="Freeform 33"/>
            <p:cNvSpPr/>
            <p:nvPr/>
          </p:nvSpPr>
          <p:spPr>
            <a:xfrm>
              <a:off x="0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53" y="21600"/>
                  </a:moveTo>
                  <a:cubicBezTo>
                    <a:pt x="14365" y="21600"/>
                    <a:pt x="17982" y="21600"/>
                    <a:pt x="21600" y="10800"/>
                  </a:cubicBezTo>
                  <a:cubicBezTo>
                    <a:pt x="17876" y="0"/>
                    <a:pt x="14365" y="0"/>
                    <a:pt x="10853" y="0"/>
                  </a:cubicBezTo>
                  <a:cubicBezTo>
                    <a:pt x="7235" y="0"/>
                    <a:pt x="3724" y="3600"/>
                    <a:pt x="0" y="14400"/>
                  </a:cubicBezTo>
                  <a:cubicBezTo>
                    <a:pt x="3831" y="21600"/>
                    <a:pt x="10853" y="21600"/>
                    <a:pt x="10853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74" name="Freeform 34"/>
            <p:cNvSpPr/>
            <p:nvPr/>
          </p:nvSpPr>
          <p:spPr>
            <a:xfrm>
              <a:off x="647002" y="112901"/>
              <a:ext cx="723988" cy="132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0" h="18042" extrusionOk="0">
                  <a:moveTo>
                    <a:pt x="10009" y="12066"/>
                  </a:moveTo>
                  <a:cubicBezTo>
                    <a:pt x="11012" y="14684"/>
                    <a:pt x="12379" y="16648"/>
                    <a:pt x="13837" y="17521"/>
                  </a:cubicBezTo>
                  <a:cubicBezTo>
                    <a:pt x="18941" y="20357"/>
                    <a:pt x="20855" y="10975"/>
                    <a:pt x="19852" y="4866"/>
                  </a:cubicBezTo>
                  <a:cubicBezTo>
                    <a:pt x="19214" y="502"/>
                    <a:pt x="17118" y="-1243"/>
                    <a:pt x="15478" y="939"/>
                  </a:cubicBezTo>
                  <a:cubicBezTo>
                    <a:pt x="13564" y="3557"/>
                    <a:pt x="13837" y="10975"/>
                    <a:pt x="16025" y="12721"/>
                  </a:cubicBezTo>
                  <a:cubicBezTo>
                    <a:pt x="16936" y="13593"/>
                    <a:pt x="18212" y="12939"/>
                    <a:pt x="18668" y="10102"/>
                  </a:cubicBezTo>
                  <a:cubicBezTo>
                    <a:pt x="18941" y="7921"/>
                    <a:pt x="18303" y="5521"/>
                    <a:pt x="17392" y="5084"/>
                  </a:cubicBezTo>
                  <a:cubicBezTo>
                    <a:pt x="16571" y="4648"/>
                    <a:pt x="15751" y="6175"/>
                    <a:pt x="15933" y="8357"/>
                  </a:cubicBezTo>
                  <a:cubicBezTo>
                    <a:pt x="15933" y="7702"/>
                    <a:pt x="16116" y="5957"/>
                    <a:pt x="16845" y="5739"/>
                  </a:cubicBezTo>
                  <a:cubicBezTo>
                    <a:pt x="17847" y="5302"/>
                    <a:pt x="18668" y="7921"/>
                    <a:pt x="18394" y="9884"/>
                  </a:cubicBezTo>
                  <a:cubicBezTo>
                    <a:pt x="18121" y="12502"/>
                    <a:pt x="16936" y="12721"/>
                    <a:pt x="16116" y="12066"/>
                  </a:cubicBezTo>
                  <a:cubicBezTo>
                    <a:pt x="14202" y="10321"/>
                    <a:pt x="13928" y="3993"/>
                    <a:pt x="15660" y="1593"/>
                  </a:cubicBezTo>
                  <a:cubicBezTo>
                    <a:pt x="17209" y="-588"/>
                    <a:pt x="19214" y="1593"/>
                    <a:pt x="19670" y="5957"/>
                  </a:cubicBezTo>
                  <a:cubicBezTo>
                    <a:pt x="20308" y="11630"/>
                    <a:pt x="18577" y="19702"/>
                    <a:pt x="14020" y="17084"/>
                  </a:cubicBezTo>
                  <a:cubicBezTo>
                    <a:pt x="12561" y="16212"/>
                    <a:pt x="10830" y="13812"/>
                    <a:pt x="10101" y="10539"/>
                  </a:cubicBezTo>
                  <a:cubicBezTo>
                    <a:pt x="9189" y="13812"/>
                    <a:pt x="7640" y="16212"/>
                    <a:pt x="5999" y="17084"/>
                  </a:cubicBezTo>
                  <a:cubicBezTo>
                    <a:pt x="1533" y="19702"/>
                    <a:pt x="-198" y="11630"/>
                    <a:pt x="440" y="5957"/>
                  </a:cubicBezTo>
                  <a:cubicBezTo>
                    <a:pt x="896" y="1593"/>
                    <a:pt x="2901" y="-588"/>
                    <a:pt x="4450" y="1593"/>
                  </a:cubicBezTo>
                  <a:cubicBezTo>
                    <a:pt x="6090" y="3993"/>
                    <a:pt x="5908" y="10321"/>
                    <a:pt x="3994" y="12066"/>
                  </a:cubicBezTo>
                  <a:cubicBezTo>
                    <a:pt x="3174" y="12721"/>
                    <a:pt x="1989" y="12502"/>
                    <a:pt x="1716" y="9884"/>
                  </a:cubicBezTo>
                  <a:cubicBezTo>
                    <a:pt x="1442" y="7921"/>
                    <a:pt x="2263" y="5302"/>
                    <a:pt x="3265" y="5739"/>
                  </a:cubicBezTo>
                  <a:cubicBezTo>
                    <a:pt x="3994" y="5957"/>
                    <a:pt x="4177" y="7702"/>
                    <a:pt x="4177" y="8357"/>
                  </a:cubicBezTo>
                  <a:cubicBezTo>
                    <a:pt x="4359" y="6175"/>
                    <a:pt x="3539" y="4648"/>
                    <a:pt x="2627" y="5084"/>
                  </a:cubicBezTo>
                  <a:cubicBezTo>
                    <a:pt x="1807" y="5521"/>
                    <a:pt x="1169" y="7921"/>
                    <a:pt x="1442" y="10102"/>
                  </a:cubicBezTo>
                  <a:cubicBezTo>
                    <a:pt x="1898" y="12939"/>
                    <a:pt x="3174" y="13593"/>
                    <a:pt x="4085" y="12721"/>
                  </a:cubicBezTo>
                  <a:cubicBezTo>
                    <a:pt x="6273" y="10975"/>
                    <a:pt x="6546" y="3557"/>
                    <a:pt x="4632" y="939"/>
                  </a:cubicBezTo>
                  <a:cubicBezTo>
                    <a:pt x="2992" y="-1243"/>
                    <a:pt x="896" y="502"/>
                    <a:pt x="258" y="4866"/>
                  </a:cubicBezTo>
                  <a:cubicBezTo>
                    <a:pt x="-745" y="10975"/>
                    <a:pt x="1169" y="20357"/>
                    <a:pt x="6182" y="17521"/>
                  </a:cubicBezTo>
                  <a:cubicBezTo>
                    <a:pt x="7640" y="16648"/>
                    <a:pt x="9098" y="14684"/>
                    <a:pt x="10009" y="12066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76" name="文本框 28"/>
          <p:cNvSpPr txBox="1"/>
          <p:nvPr/>
        </p:nvSpPr>
        <p:spPr>
          <a:xfrm>
            <a:off x="685655" y="3151352"/>
            <a:ext cx="2084249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rPr lang="zh-CN" altLang="en-US" b="1" dirty="0"/>
              <a:t>需求建模</a:t>
            </a:r>
            <a:endParaRPr b="1" dirty="0"/>
          </a:p>
          <a:p>
            <a:pPr algn="just">
              <a:defRPr sz="1400"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algn="ctr">
              <a:defRPr sz="1600">
                <a:latin typeface="宋体"/>
                <a:ea typeface="宋体"/>
                <a:cs typeface="宋体"/>
                <a:sym typeface="宋体"/>
              </a:defRPr>
            </a:pPr>
            <a:endParaRPr lang="en-US" altLang="zh-CN" dirty="0"/>
          </a:p>
          <a:p>
            <a:pPr algn="ctr">
              <a:defRPr sz="1600">
                <a:latin typeface="宋体"/>
                <a:ea typeface="宋体"/>
                <a:cs typeface="宋体"/>
                <a:sym typeface="宋体"/>
              </a:defRPr>
            </a:pPr>
            <a:endParaRPr lang="en-US" altLang="zh-CN" dirty="0"/>
          </a:p>
          <a:p>
            <a:pPr algn="ctr">
              <a:defRPr sz="16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/>
              <a:t>基于场景的方法</a:t>
            </a:r>
            <a:endParaRPr dirty="0"/>
          </a:p>
        </p:txBody>
      </p:sp>
      <p:grpSp>
        <p:nvGrpSpPr>
          <p:cNvPr id="183" name="组合 29"/>
          <p:cNvGrpSpPr/>
          <p:nvPr/>
        </p:nvGrpSpPr>
        <p:grpSpPr>
          <a:xfrm>
            <a:off x="3239361" y="2429756"/>
            <a:ext cx="4070077" cy="769931"/>
            <a:chOff x="0" y="0"/>
            <a:chExt cx="4070075" cy="769929"/>
          </a:xfrm>
        </p:grpSpPr>
        <p:sp>
          <p:nvSpPr>
            <p:cNvPr id="177" name="Freeform 5"/>
            <p:cNvSpPr/>
            <p:nvPr/>
          </p:nvSpPr>
          <p:spPr>
            <a:xfrm>
              <a:off x="874414" y="0"/>
              <a:ext cx="2274932" cy="264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extrusionOk="0">
                  <a:moveTo>
                    <a:pt x="13614" y="9238"/>
                  </a:moveTo>
                  <a:cubicBezTo>
                    <a:pt x="13648" y="9423"/>
                    <a:pt x="13666" y="9607"/>
                    <a:pt x="13683" y="9792"/>
                  </a:cubicBezTo>
                  <a:cubicBezTo>
                    <a:pt x="13941" y="9792"/>
                    <a:pt x="13941" y="9792"/>
                    <a:pt x="13941" y="9792"/>
                  </a:cubicBezTo>
                  <a:cubicBezTo>
                    <a:pt x="13941" y="9792"/>
                    <a:pt x="13941" y="9700"/>
                    <a:pt x="13958" y="9607"/>
                  </a:cubicBezTo>
                  <a:cubicBezTo>
                    <a:pt x="13975" y="9053"/>
                    <a:pt x="14096" y="8592"/>
                    <a:pt x="14216" y="8592"/>
                  </a:cubicBezTo>
                  <a:cubicBezTo>
                    <a:pt x="14337" y="8592"/>
                    <a:pt x="14440" y="9053"/>
                    <a:pt x="14475" y="9607"/>
                  </a:cubicBezTo>
                  <a:cubicBezTo>
                    <a:pt x="14475" y="9700"/>
                    <a:pt x="14475" y="9792"/>
                    <a:pt x="14475" y="9792"/>
                  </a:cubicBezTo>
                  <a:cubicBezTo>
                    <a:pt x="17762" y="9792"/>
                    <a:pt x="17762" y="9792"/>
                    <a:pt x="17762" y="9792"/>
                  </a:cubicBezTo>
                  <a:cubicBezTo>
                    <a:pt x="17779" y="9423"/>
                    <a:pt x="17848" y="9146"/>
                    <a:pt x="17934" y="9146"/>
                  </a:cubicBezTo>
                  <a:cubicBezTo>
                    <a:pt x="18003" y="9146"/>
                    <a:pt x="18072" y="9423"/>
                    <a:pt x="18089" y="9792"/>
                  </a:cubicBezTo>
                  <a:cubicBezTo>
                    <a:pt x="18106" y="9792"/>
                    <a:pt x="18106" y="9792"/>
                    <a:pt x="18106" y="9792"/>
                  </a:cubicBezTo>
                  <a:cubicBezTo>
                    <a:pt x="18158" y="9700"/>
                    <a:pt x="18227" y="9515"/>
                    <a:pt x="18278" y="9423"/>
                  </a:cubicBezTo>
                  <a:cubicBezTo>
                    <a:pt x="18364" y="9146"/>
                    <a:pt x="18450" y="8961"/>
                    <a:pt x="18554" y="8961"/>
                  </a:cubicBezTo>
                  <a:cubicBezTo>
                    <a:pt x="18622" y="8961"/>
                    <a:pt x="18691" y="9053"/>
                    <a:pt x="18743" y="9330"/>
                  </a:cubicBezTo>
                  <a:cubicBezTo>
                    <a:pt x="18777" y="9423"/>
                    <a:pt x="18795" y="9607"/>
                    <a:pt x="18812" y="9792"/>
                  </a:cubicBezTo>
                  <a:cubicBezTo>
                    <a:pt x="18915" y="9792"/>
                    <a:pt x="18915" y="9792"/>
                    <a:pt x="18915" y="9792"/>
                  </a:cubicBezTo>
                  <a:cubicBezTo>
                    <a:pt x="18932" y="9423"/>
                    <a:pt x="19001" y="9146"/>
                    <a:pt x="19087" y="9146"/>
                  </a:cubicBezTo>
                  <a:cubicBezTo>
                    <a:pt x="19139" y="9146"/>
                    <a:pt x="19208" y="9330"/>
                    <a:pt x="19225" y="9607"/>
                  </a:cubicBezTo>
                  <a:cubicBezTo>
                    <a:pt x="19294" y="9238"/>
                    <a:pt x="19363" y="8869"/>
                    <a:pt x="19431" y="8592"/>
                  </a:cubicBezTo>
                  <a:cubicBezTo>
                    <a:pt x="19552" y="8223"/>
                    <a:pt x="19672" y="7946"/>
                    <a:pt x="19810" y="7946"/>
                  </a:cubicBezTo>
                  <a:cubicBezTo>
                    <a:pt x="20120" y="7946"/>
                    <a:pt x="20361" y="9146"/>
                    <a:pt x="20636" y="9700"/>
                  </a:cubicBezTo>
                  <a:cubicBezTo>
                    <a:pt x="20808" y="9977"/>
                    <a:pt x="20980" y="10069"/>
                    <a:pt x="21135" y="9884"/>
                  </a:cubicBezTo>
                  <a:cubicBezTo>
                    <a:pt x="21307" y="9792"/>
                    <a:pt x="21480" y="9423"/>
                    <a:pt x="21600" y="8777"/>
                  </a:cubicBezTo>
                  <a:cubicBezTo>
                    <a:pt x="21566" y="9607"/>
                    <a:pt x="21462" y="10346"/>
                    <a:pt x="21325" y="10715"/>
                  </a:cubicBezTo>
                  <a:cubicBezTo>
                    <a:pt x="21239" y="10807"/>
                    <a:pt x="21170" y="10900"/>
                    <a:pt x="21084" y="10807"/>
                  </a:cubicBezTo>
                  <a:cubicBezTo>
                    <a:pt x="20980" y="10715"/>
                    <a:pt x="20894" y="10438"/>
                    <a:pt x="20791" y="10253"/>
                  </a:cubicBezTo>
                  <a:cubicBezTo>
                    <a:pt x="20791" y="10253"/>
                    <a:pt x="20791" y="10253"/>
                    <a:pt x="20791" y="10253"/>
                  </a:cubicBezTo>
                  <a:cubicBezTo>
                    <a:pt x="20825" y="10438"/>
                    <a:pt x="20860" y="10715"/>
                    <a:pt x="20894" y="10900"/>
                  </a:cubicBezTo>
                  <a:cubicBezTo>
                    <a:pt x="20929" y="11177"/>
                    <a:pt x="20963" y="11453"/>
                    <a:pt x="20963" y="11730"/>
                  </a:cubicBezTo>
                  <a:cubicBezTo>
                    <a:pt x="20980" y="12469"/>
                    <a:pt x="20860" y="12930"/>
                    <a:pt x="20757" y="12746"/>
                  </a:cubicBezTo>
                  <a:cubicBezTo>
                    <a:pt x="20705" y="12653"/>
                    <a:pt x="20671" y="12377"/>
                    <a:pt x="20653" y="12192"/>
                  </a:cubicBezTo>
                  <a:cubicBezTo>
                    <a:pt x="20636" y="11915"/>
                    <a:pt x="20619" y="11546"/>
                    <a:pt x="20602" y="11269"/>
                  </a:cubicBezTo>
                  <a:cubicBezTo>
                    <a:pt x="20585" y="10992"/>
                    <a:pt x="20585" y="10715"/>
                    <a:pt x="20550" y="10438"/>
                  </a:cubicBezTo>
                  <a:cubicBezTo>
                    <a:pt x="20516" y="9977"/>
                    <a:pt x="20464" y="9607"/>
                    <a:pt x="20395" y="9330"/>
                  </a:cubicBezTo>
                  <a:cubicBezTo>
                    <a:pt x="20395" y="9330"/>
                    <a:pt x="20395" y="9330"/>
                    <a:pt x="20395" y="9330"/>
                  </a:cubicBezTo>
                  <a:cubicBezTo>
                    <a:pt x="20412" y="9607"/>
                    <a:pt x="20430" y="9792"/>
                    <a:pt x="20430" y="10069"/>
                  </a:cubicBezTo>
                  <a:cubicBezTo>
                    <a:pt x="20447" y="10346"/>
                    <a:pt x="20447" y="10623"/>
                    <a:pt x="20430" y="10900"/>
                  </a:cubicBezTo>
                  <a:cubicBezTo>
                    <a:pt x="20430" y="11177"/>
                    <a:pt x="20395" y="11361"/>
                    <a:pt x="20361" y="11453"/>
                  </a:cubicBezTo>
                  <a:cubicBezTo>
                    <a:pt x="20309" y="11546"/>
                    <a:pt x="20240" y="11361"/>
                    <a:pt x="20206" y="11177"/>
                  </a:cubicBezTo>
                  <a:cubicBezTo>
                    <a:pt x="20154" y="10992"/>
                    <a:pt x="20154" y="10623"/>
                    <a:pt x="20154" y="10253"/>
                  </a:cubicBezTo>
                  <a:cubicBezTo>
                    <a:pt x="20137" y="9884"/>
                    <a:pt x="20137" y="9515"/>
                    <a:pt x="20120" y="9238"/>
                  </a:cubicBezTo>
                  <a:cubicBezTo>
                    <a:pt x="20051" y="8407"/>
                    <a:pt x="19827" y="8315"/>
                    <a:pt x="19690" y="8592"/>
                  </a:cubicBezTo>
                  <a:cubicBezTo>
                    <a:pt x="19690" y="8684"/>
                    <a:pt x="19690" y="8684"/>
                    <a:pt x="19690" y="8684"/>
                  </a:cubicBezTo>
                  <a:cubicBezTo>
                    <a:pt x="19793" y="8869"/>
                    <a:pt x="19913" y="9330"/>
                    <a:pt x="19948" y="9884"/>
                  </a:cubicBezTo>
                  <a:cubicBezTo>
                    <a:pt x="20017" y="11084"/>
                    <a:pt x="19810" y="11823"/>
                    <a:pt x="19569" y="10900"/>
                  </a:cubicBezTo>
                  <a:cubicBezTo>
                    <a:pt x="19517" y="10715"/>
                    <a:pt x="19449" y="10530"/>
                    <a:pt x="19397" y="10346"/>
                  </a:cubicBezTo>
                  <a:cubicBezTo>
                    <a:pt x="19363" y="10253"/>
                    <a:pt x="19311" y="10161"/>
                    <a:pt x="19259" y="10161"/>
                  </a:cubicBezTo>
                  <a:cubicBezTo>
                    <a:pt x="19259" y="10161"/>
                    <a:pt x="19259" y="10069"/>
                    <a:pt x="19242" y="10161"/>
                  </a:cubicBezTo>
                  <a:cubicBezTo>
                    <a:pt x="19242" y="10253"/>
                    <a:pt x="19242" y="10253"/>
                    <a:pt x="19242" y="10253"/>
                  </a:cubicBezTo>
                  <a:cubicBezTo>
                    <a:pt x="19225" y="10623"/>
                    <a:pt x="19156" y="10900"/>
                    <a:pt x="19087" y="10900"/>
                  </a:cubicBezTo>
                  <a:cubicBezTo>
                    <a:pt x="19001" y="10900"/>
                    <a:pt x="18932" y="10623"/>
                    <a:pt x="18915" y="10253"/>
                  </a:cubicBezTo>
                  <a:cubicBezTo>
                    <a:pt x="18812" y="10253"/>
                    <a:pt x="18812" y="10253"/>
                    <a:pt x="18812" y="10253"/>
                  </a:cubicBezTo>
                  <a:cubicBezTo>
                    <a:pt x="18795" y="10438"/>
                    <a:pt x="18777" y="10623"/>
                    <a:pt x="18743" y="10715"/>
                  </a:cubicBezTo>
                  <a:cubicBezTo>
                    <a:pt x="18691" y="10992"/>
                    <a:pt x="18622" y="11084"/>
                    <a:pt x="18554" y="11084"/>
                  </a:cubicBezTo>
                  <a:cubicBezTo>
                    <a:pt x="18450" y="11084"/>
                    <a:pt x="18364" y="10807"/>
                    <a:pt x="18278" y="10623"/>
                  </a:cubicBezTo>
                  <a:cubicBezTo>
                    <a:pt x="18227" y="10530"/>
                    <a:pt x="18158" y="10346"/>
                    <a:pt x="18106" y="10253"/>
                  </a:cubicBezTo>
                  <a:cubicBezTo>
                    <a:pt x="18089" y="10253"/>
                    <a:pt x="18089" y="10253"/>
                    <a:pt x="18089" y="10253"/>
                  </a:cubicBezTo>
                  <a:cubicBezTo>
                    <a:pt x="18072" y="10623"/>
                    <a:pt x="18003" y="10900"/>
                    <a:pt x="17934" y="10900"/>
                  </a:cubicBezTo>
                  <a:cubicBezTo>
                    <a:pt x="17848" y="10900"/>
                    <a:pt x="17779" y="10623"/>
                    <a:pt x="17762" y="10253"/>
                  </a:cubicBezTo>
                  <a:cubicBezTo>
                    <a:pt x="14475" y="10253"/>
                    <a:pt x="14475" y="10253"/>
                    <a:pt x="14475" y="10253"/>
                  </a:cubicBezTo>
                  <a:cubicBezTo>
                    <a:pt x="14457" y="10900"/>
                    <a:pt x="14354" y="11453"/>
                    <a:pt x="14216" y="11453"/>
                  </a:cubicBezTo>
                  <a:cubicBezTo>
                    <a:pt x="14079" y="11453"/>
                    <a:pt x="13958" y="10900"/>
                    <a:pt x="13941" y="10253"/>
                  </a:cubicBezTo>
                  <a:cubicBezTo>
                    <a:pt x="13683" y="10253"/>
                    <a:pt x="13683" y="10253"/>
                    <a:pt x="13683" y="10253"/>
                  </a:cubicBezTo>
                  <a:cubicBezTo>
                    <a:pt x="13666" y="10438"/>
                    <a:pt x="13631" y="10623"/>
                    <a:pt x="13597" y="10715"/>
                  </a:cubicBezTo>
                  <a:cubicBezTo>
                    <a:pt x="13545" y="10900"/>
                    <a:pt x="13494" y="10807"/>
                    <a:pt x="13459" y="10715"/>
                  </a:cubicBezTo>
                  <a:cubicBezTo>
                    <a:pt x="13390" y="10623"/>
                    <a:pt x="13339" y="10530"/>
                    <a:pt x="13304" y="10346"/>
                  </a:cubicBezTo>
                  <a:cubicBezTo>
                    <a:pt x="13253" y="10161"/>
                    <a:pt x="13201" y="10069"/>
                    <a:pt x="13149" y="9884"/>
                  </a:cubicBezTo>
                  <a:cubicBezTo>
                    <a:pt x="13063" y="9792"/>
                    <a:pt x="12977" y="9792"/>
                    <a:pt x="12891" y="9792"/>
                  </a:cubicBezTo>
                  <a:cubicBezTo>
                    <a:pt x="12891" y="9884"/>
                    <a:pt x="12891" y="9884"/>
                    <a:pt x="12891" y="9884"/>
                  </a:cubicBezTo>
                  <a:cubicBezTo>
                    <a:pt x="12943" y="9884"/>
                    <a:pt x="12977" y="10069"/>
                    <a:pt x="13012" y="10161"/>
                  </a:cubicBezTo>
                  <a:cubicBezTo>
                    <a:pt x="13063" y="10346"/>
                    <a:pt x="13098" y="10530"/>
                    <a:pt x="13132" y="10715"/>
                  </a:cubicBezTo>
                  <a:cubicBezTo>
                    <a:pt x="13149" y="10900"/>
                    <a:pt x="13184" y="11177"/>
                    <a:pt x="13149" y="11453"/>
                  </a:cubicBezTo>
                  <a:cubicBezTo>
                    <a:pt x="13132" y="11638"/>
                    <a:pt x="13063" y="11823"/>
                    <a:pt x="13012" y="11823"/>
                  </a:cubicBezTo>
                  <a:cubicBezTo>
                    <a:pt x="12943" y="11823"/>
                    <a:pt x="12891" y="11638"/>
                    <a:pt x="12857" y="11453"/>
                  </a:cubicBezTo>
                  <a:cubicBezTo>
                    <a:pt x="12805" y="11177"/>
                    <a:pt x="12753" y="10900"/>
                    <a:pt x="12685" y="10807"/>
                  </a:cubicBezTo>
                  <a:cubicBezTo>
                    <a:pt x="12530" y="10530"/>
                    <a:pt x="12375" y="11361"/>
                    <a:pt x="12306" y="12100"/>
                  </a:cubicBezTo>
                  <a:cubicBezTo>
                    <a:pt x="12306" y="12100"/>
                    <a:pt x="12306" y="12100"/>
                    <a:pt x="12306" y="12100"/>
                  </a:cubicBezTo>
                  <a:cubicBezTo>
                    <a:pt x="12409" y="11823"/>
                    <a:pt x="12564" y="11638"/>
                    <a:pt x="12667" y="11915"/>
                  </a:cubicBezTo>
                  <a:cubicBezTo>
                    <a:pt x="12874" y="12469"/>
                    <a:pt x="12822" y="13853"/>
                    <a:pt x="12547" y="14130"/>
                  </a:cubicBezTo>
                  <a:cubicBezTo>
                    <a:pt x="12478" y="14223"/>
                    <a:pt x="12409" y="14315"/>
                    <a:pt x="12340" y="14407"/>
                  </a:cubicBezTo>
                  <a:cubicBezTo>
                    <a:pt x="12306" y="14500"/>
                    <a:pt x="12254" y="14592"/>
                    <a:pt x="12220" y="14777"/>
                  </a:cubicBezTo>
                  <a:cubicBezTo>
                    <a:pt x="12203" y="14869"/>
                    <a:pt x="12168" y="15053"/>
                    <a:pt x="12168" y="15238"/>
                  </a:cubicBezTo>
                  <a:cubicBezTo>
                    <a:pt x="12134" y="14500"/>
                    <a:pt x="12117" y="13761"/>
                    <a:pt x="12134" y="13115"/>
                  </a:cubicBezTo>
                  <a:cubicBezTo>
                    <a:pt x="12151" y="12377"/>
                    <a:pt x="12220" y="11638"/>
                    <a:pt x="12306" y="11084"/>
                  </a:cubicBezTo>
                  <a:cubicBezTo>
                    <a:pt x="12513" y="9884"/>
                    <a:pt x="12840" y="9792"/>
                    <a:pt x="13115" y="9053"/>
                  </a:cubicBezTo>
                  <a:cubicBezTo>
                    <a:pt x="13253" y="8684"/>
                    <a:pt x="13390" y="8038"/>
                    <a:pt x="13476" y="7300"/>
                  </a:cubicBezTo>
                  <a:cubicBezTo>
                    <a:pt x="13580" y="6561"/>
                    <a:pt x="13648" y="5638"/>
                    <a:pt x="13648" y="4715"/>
                  </a:cubicBezTo>
                  <a:cubicBezTo>
                    <a:pt x="13735" y="5453"/>
                    <a:pt x="13769" y="6377"/>
                    <a:pt x="13700" y="7115"/>
                  </a:cubicBezTo>
                  <a:cubicBezTo>
                    <a:pt x="13683" y="7577"/>
                    <a:pt x="13631" y="7853"/>
                    <a:pt x="13562" y="8130"/>
                  </a:cubicBezTo>
                  <a:cubicBezTo>
                    <a:pt x="13476" y="8500"/>
                    <a:pt x="13390" y="8684"/>
                    <a:pt x="13287" y="8869"/>
                  </a:cubicBezTo>
                  <a:cubicBezTo>
                    <a:pt x="13287" y="8869"/>
                    <a:pt x="13287" y="8869"/>
                    <a:pt x="13287" y="8869"/>
                  </a:cubicBezTo>
                  <a:cubicBezTo>
                    <a:pt x="13339" y="8869"/>
                    <a:pt x="13390" y="8869"/>
                    <a:pt x="13459" y="8961"/>
                  </a:cubicBezTo>
                  <a:cubicBezTo>
                    <a:pt x="13511" y="8961"/>
                    <a:pt x="13562" y="9053"/>
                    <a:pt x="13614" y="9238"/>
                  </a:cubicBezTo>
                  <a:close/>
                  <a:moveTo>
                    <a:pt x="2169" y="8592"/>
                  </a:moveTo>
                  <a:cubicBezTo>
                    <a:pt x="2065" y="8223"/>
                    <a:pt x="1928" y="7946"/>
                    <a:pt x="1790" y="7946"/>
                  </a:cubicBezTo>
                  <a:cubicBezTo>
                    <a:pt x="1480" y="7946"/>
                    <a:pt x="1239" y="9146"/>
                    <a:pt x="964" y="9700"/>
                  </a:cubicBezTo>
                  <a:cubicBezTo>
                    <a:pt x="809" y="9977"/>
                    <a:pt x="637" y="10069"/>
                    <a:pt x="465" y="9884"/>
                  </a:cubicBezTo>
                  <a:cubicBezTo>
                    <a:pt x="293" y="9792"/>
                    <a:pt x="138" y="9423"/>
                    <a:pt x="0" y="8777"/>
                  </a:cubicBezTo>
                  <a:cubicBezTo>
                    <a:pt x="34" y="9607"/>
                    <a:pt x="138" y="10346"/>
                    <a:pt x="293" y="10715"/>
                  </a:cubicBezTo>
                  <a:cubicBezTo>
                    <a:pt x="361" y="10807"/>
                    <a:pt x="447" y="10900"/>
                    <a:pt x="516" y="10807"/>
                  </a:cubicBezTo>
                  <a:cubicBezTo>
                    <a:pt x="620" y="10715"/>
                    <a:pt x="723" y="10438"/>
                    <a:pt x="809" y="10253"/>
                  </a:cubicBezTo>
                  <a:cubicBezTo>
                    <a:pt x="809" y="10253"/>
                    <a:pt x="809" y="10253"/>
                    <a:pt x="809" y="10253"/>
                  </a:cubicBezTo>
                  <a:cubicBezTo>
                    <a:pt x="775" y="10438"/>
                    <a:pt x="740" y="10715"/>
                    <a:pt x="706" y="10900"/>
                  </a:cubicBezTo>
                  <a:cubicBezTo>
                    <a:pt x="671" y="11177"/>
                    <a:pt x="654" y="11453"/>
                    <a:pt x="637" y="11730"/>
                  </a:cubicBezTo>
                  <a:cubicBezTo>
                    <a:pt x="620" y="12469"/>
                    <a:pt x="740" y="12930"/>
                    <a:pt x="843" y="12746"/>
                  </a:cubicBezTo>
                  <a:cubicBezTo>
                    <a:pt x="895" y="12653"/>
                    <a:pt x="929" y="12377"/>
                    <a:pt x="947" y="12192"/>
                  </a:cubicBezTo>
                  <a:cubicBezTo>
                    <a:pt x="981" y="11915"/>
                    <a:pt x="998" y="11546"/>
                    <a:pt x="998" y="11269"/>
                  </a:cubicBezTo>
                  <a:cubicBezTo>
                    <a:pt x="1015" y="10992"/>
                    <a:pt x="1033" y="10715"/>
                    <a:pt x="1050" y="10438"/>
                  </a:cubicBezTo>
                  <a:cubicBezTo>
                    <a:pt x="1084" y="9977"/>
                    <a:pt x="1136" y="9607"/>
                    <a:pt x="1205" y="9330"/>
                  </a:cubicBezTo>
                  <a:cubicBezTo>
                    <a:pt x="1222" y="9330"/>
                    <a:pt x="1222" y="9330"/>
                    <a:pt x="1222" y="9330"/>
                  </a:cubicBezTo>
                  <a:cubicBezTo>
                    <a:pt x="1188" y="9607"/>
                    <a:pt x="1170" y="9792"/>
                    <a:pt x="1170" y="10069"/>
                  </a:cubicBezTo>
                  <a:cubicBezTo>
                    <a:pt x="1170" y="10346"/>
                    <a:pt x="1153" y="10623"/>
                    <a:pt x="1170" y="10900"/>
                  </a:cubicBezTo>
                  <a:cubicBezTo>
                    <a:pt x="1188" y="11177"/>
                    <a:pt x="1205" y="11361"/>
                    <a:pt x="1239" y="11453"/>
                  </a:cubicBezTo>
                  <a:cubicBezTo>
                    <a:pt x="1291" y="11546"/>
                    <a:pt x="1360" y="11361"/>
                    <a:pt x="1394" y="11177"/>
                  </a:cubicBezTo>
                  <a:cubicBezTo>
                    <a:pt x="1446" y="10992"/>
                    <a:pt x="1446" y="10623"/>
                    <a:pt x="1463" y="10253"/>
                  </a:cubicBezTo>
                  <a:cubicBezTo>
                    <a:pt x="1463" y="9884"/>
                    <a:pt x="1463" y="9515"/>
                    <a:pt x="1480" y="9238"/>
                  </a:cubicBezTo>
                  <a:cubicBezTo>
                    <a:pt x="1566" y="8407"/>
                    <a:pt x="1773" y="8315"/>
                    <a:pt x="1910" y="8592"/>
                  </a:cubicBezTo>
                  <a:cubicBezTo>
                    <a:pt x="1910" y="8684"/>
                    <a:pt x="1910" y="8684"/>
                    <a:pt x="1910" y="8684"/>
                  </a:cubicBezTo>
                  <a:cubicBezTo>
                    <a:pt x="1807" y="8869"/>
                    <a:pt x="1687" y="9330"/>
                    <a:pt x="1652" y="9884"/>
                  </a:cubicBezTo>
                  <a:cubicBezTo>
                    <a:pt x="1583" y="11084"/>
                    <a:pt x="1807" y="11823"/>
                    <a:pt x="2031" y="10900"/>
                  </a:cubicBezTo>
                  <a:cubicBezTo>
                    <a:pt x="2100" y="10715"/>
                    <a:pt x="2151" y="10530"/>
                    <a:pt x="2203" y="10346"/>
                  </a:cubicBezTo>
                  <a:cubicBezTo>
                    <a:pt x="2255" y="10253"/>
                    <a:pt x="2289" y="10161"/>
                    <a:pt x="2341" y="10161"/>
                  </a:cubicBezTo>
                  <a:cubicBezTo>
                    <a:pt x="2341" y="10161"/>
                    <a:pt x="2358" y="10069"/>
                    <a:pt x="2358" y="10161"/>
                  </a:cubicBezTo>
                  <a:cubicBezTo>
                    <a:pt x="2358" y="10253"/>
                    <a:pt x="2358" y="10253"/>
                    <a:pt x="2358" y="10253"/>
                  </a:cubicBezTo>
                  <a:cubicBezTo>
                    <a:pt x="2375" y="10623"/>
                    <a:pt x="2444" y="10900"/>
                    <a:pt x="2530" y="10900"/>
                  </a:cubicBezTo>
                  <a:cubicBezTo>
                    <a:pt x="2599" y="10900"/>
                    <a:pt x="2668" y="10623"/>
                    <a:pt x="2685" y="10253"/>
                  </a:cubicBezTo>
                  <a:cubicBezTo>
                    <a:pt x="2788" y="10253"/>
                    <a:pt x="2788" y="10253"/>
                    <a:pt x="2788" y="10253"/>
                  </a:cubicBezTo>
                  <a:cubicBezTo>
                    <a:pt x="2805" y="10438"/>
                    <a:pt x="2823" y="10623"/>
                    <a:pt x="2857" y="10715"/>
                  </a:cubicBezTo>
                  <a:cubicBezTo>
                    <a:pt x="2909" y="10992"/>
                    <a:pt x="2995" y="11084"/>
                    <a:pt x="3064" y="11084"/>
                  </a:cubicBezTo>
                  <a:cubicBezTo>
                    <a:pt x="3150" y="11084"/>
                    <a:pt x="3236" y="10807"/>
                    <a:pt x="3322" y="10623"/>
                  </a:cubicBezTo>
                  <a:cubicBezTo>
                    <a:pt x="3391" y="10530"/>
                    <a:pt x="3442" y="10346"/>
                    <a:pt x="3511" y="10253"/>
                  </a:cubicBezTo>
                  <a:cubicBezTo>
                    <a:pt x="3511" y="10253"/>
                    <a:pt x="3511" y="10253"/>
                    <a:pt x="3511" y="10253"/>
                  </a:cubicBezTo>
                  <a:cubicBezTo>
                    <a:pt x="3528" y="10623"/>
                    <a:pt x="3597" y="10900"/>
                    <a:pt x="3683" y="10900"/>
                  </a:cubicBezTo>
                  <a:cubicBezTo>
                    <a:pt x="3752" y="10900"/>
                    <a:pt x="3821" y="10623"/>
                    <a:pt x="3838" y="10253"/>
                  </a:cubicBezTo>
                  <a:cubicBezTo>
                    <a:pt x="7125" y="10253"/>
                    <a:pt x="7125" y="10253"/>
                    <a:pt x="7125" y="10253"/>
                  </a:cubicBezTo>
                  <a:cubicBezTo>
                    <a:pt x="7143" y="10900"/>
                    <a:pt x="7263" y="11453"/>
                    <a:pt x="7401" y="11453"/>
                  </a:cubicBezTo>
                  <a:cubicBezTo>
                    <a:pt x="7538" y="11453"/>
                    <a:pt x="7642" y="10900"/>
                    <a:pt x="7659" y="10253"/>
                  </a:cubicBezTo>
                  <a:cubicBezTo>
                    <a:pt x="7934" y="10253"/>
                    <a:pt x="7934" y="10253"/>
                    <a:pt x="7934" y="10253"/>
                  </a:cubicBezTo>
                  <a:cubicBezTo>
                    <a:pt x="7934" y="10438"/>
                    <a:pt x="7969" y="10623"/>
                    <a:pt x="8003" y="10715"/>
                  </a:cubicBezTo>
                  <a:cubicBezTo>
                    <a:pt x="8055" y="10900"/>
                    <a:pt x="8106" y="10807"/>
                    <a:pt x="8158" y="10715"/>
                  </a:cubicBezTo>
                  <a:cubicBezTo>
                    <a:pt x="8210" y="10623"/>
                    <a:pt x="8261" y="10530"/>
                    <a:pt x="8313" y="10346"/>
                  </a:cubicBezTo>
                  <a:cubicBezTo>
                    <a:pt x="8365" y="10161"/>
                    <a:pt x="8399" y="10069"/>
                    <a:pt x="8451" y="9884"/>
                  </a:cubicBezTo>
                  <a:cubicBezTo>
                    <a:pt x="8537" y="9792"/>
                    <a:pt x="8623" y="9792"/>
                    <a:pt x="8709" y="9792"/>
                  </a:cubicBezTo>
                  <a:cubicBezTo>
                    <a:pt x="8709" y="9884"/>
                    <a:pt x="8709" y="9884"/>
                    <a:pt x="8709" y="9884"/>
                  </a:cubicBezTo>
                  <a:cubicBezTo>
                    <a:pt x="8674" y="9884"/>
                    <a:pt x="8623" y="10069"/>
                    <a:pt x="8588" y="10161"/>
                  </a:cubicBezTo>
                  <a:cubicBezTo>
                    <a:pt x="8537" y="10346"/>
                    <a:pt x="8502" y="10530"/>
                    <a:pt x="8468" y="10715"/>
                  </a:cubicBezTo>
                  <a:cubicBezTo>
                    <a:pt x="8451" y="10900"/>
                    <a:pt x="8433" y="11177"/>
                    <a:pt x="8451" y="11453"/>
                  </a:cubicBezTo>
                  <a:cubicBezTo>
                    <a:pt x="8468" y="11638"/>
                    <a:pt x="8537" y="11823"/>
                    <a:pt x="8588" y="11823"/>
                  </a:cubicBezTo>
                  <a:cubicBezTo>
                    <a:pt x="8657" y="11823"/>
                    <a:pt x="8709" y="11638"/>
                    <a:pt x="8760" y="11453"/>
                  </a:cubicBezTo>
                  <a:cubicBezTo>
                    <a:pt x="8812" y="11177"/>
                    <a:pt x="8864" y="10900"/>
                    <a:pt x="8915" y="10807"/>
                  </a:cubicBezTo>
                  <a:cubicBezTo>
                    <a:pt x="9087" y="10530"/>
                    <a:pt x="9225" y="11361"/>
                    <a:pt x="9294" y="12100"/>
                  </a:cubicBezTo>
                  <a:cubicBezTo>
                    <a:pt x="9294" y="12100"/>
                    <a:pt x="9294" y="12100"/>
                    <a:pt x="9294" y="12100"/>
                  </a:cubicBezTo>
                  <a:cubicBezTo>
                    <a:pt x="9191" y="11823"/>
                    <a:pt x="9053" y="11638"/>
                    <a:pt x="8950" y="11915"/>
                  </a:cubicBezTo>
                  <a:cubicBezTo>
                    <a:pt x="8743" y="12469"/>
                    <a:pt x="8778" y="13853"/>
                    <a:pt x="9070" y="14130"/>
                  </a:cubicBezTo>
                  <a:cubicBezTo>
                    <a:pt x="9122" y="14223"/>
                    <a:pt x="9208" y="14315"/>
                    <a:pt x="9260" y="14407"/>
                  </a:cubicBezTo>
                  <a:cubicBezTo>
                    <a:pt x="9311" y="14500"/>
                    <a:pt x="9346" y="14592"/>
                    <a:pt x="9380" y="14777"/>
                  </a:cubicBezTo>
                  <a:cubicBezTo>
                    <a:pt x="9415" y="14869"/>
                    <a:pt x="9432" y="15053"/>
                    <a:pt x="9449" y="15238"/>
                  </a:cubicBezTo>
                  <a:cubicBezTo>
                    <a:pt x="9483" y="14500"/>
                    <a:pt x="9483" y="13761"/>
                    <a:pt x="9466" y="13115"/>
                  </a:cubicBezTo>
                  <a:cubicBezTo>
                    <a:pt x="9449" y="12377"/>
                    <a:pt x="9380" y="11638"/>
                    <a:pt x="9294" y="11084"/>
                  </a:cubicBezTo>
                  <a:cubicBezTo>
                    <a:pt x="9087" y="9884"/>
                    <a:pt x="8760" y="9792"/>
                    <a:pt x="8502" y="9053"/>
                  </a:cubicBezTo>
                  <a:cubicBezTo>
                    <a:pt x="8347" y="8684"/>
                    <a:pt x="8210" y="8038"/>
                    <a:pt x="8124" y="7300"/>
                  </a:cubicBezTo>
                  <a:cubicBezTo>
                    <a:pt x="8020" y="6561"/>
                    <a:pt x="7952" y="5638"/>
                    <a:pt x="7952" y="4715"/>
                  </a:cubicBezTo>
                  <a:cubicBezTo>
                    <a:pt x="7865" y="5453"/>
                    <a:pt x="7831" y="6377"/>
                    <a:pt x="7900" y="7115"/>
                  </a:cubicBezTo>
                  <a:cubicBezTo>
                    <a:pt x="7934" y="7577"/>
                    <a:pt x="7986" y="7853"/>
                    <a:pt x="8038" y="8130"/>
                  </a:cubicBezTo>
                  <a:cubicBezTo>
                    <a:pt x="8124" y="8500"/>
                    <a:pt x="8227" y="8684"/>
                    <a:pt x="8313" y="8869"/>
                  </a:cubicBezTo>
                  <a:cubicBezTo>
                    <a:pt x="8313" y="8869"/>
                    <a:pt x="8313" y="8869"/>
                    <a:pt x="8313" y="8869"/>
                  </a:cubicBezTo>
                  <a:cubicBezTo>
                    <a:pt x="8261" y="8869"/>
                    <a:pt x="8210" y="8869"/>
                    <a:pt x="8158" y="8961"/>
                  </a:cubicBezTo>
                  <a:cubicBezTo>
                    <a:pt x="8089" y="8961"/>
                    <a:pt x="8038" y="9053"/>
                    <a:pt x="7986" y="9238"/>
                  </a:cubicBezTo>
                  <a:cubicBezTo>
                    <a:pt x="7952" y="9423"/>
                    <a:pt x="7934" y="9607"/>
                    <a:pt x="7934" y="9792"/>
                  </a:cubicBezTo>
                  <a:cubicBezTo>
                    <a:pt x="7659" y="9792"/>
                    <a:pt x="7659" y="9792"/>
                    <a:pt x="7659" y="9792"/>
                  </a:cubicBezTo>
                  <a:cubicBezTo>
                    <a:pt x="7659" y="9792"/>
                    <a:pt x="7659" y="9700"/>
                    <a:pt x="7659" y="9607"/>
                  </a:cubicBezTo>
                  <a:cubicBezTo>
                    <a:pt x="7625" y="9053"/>
                    <a:pt x="7521" y="8592"/>
                    <a:pt x="7401" y="8592"/>
                  </a:cubicBezTo>
                  <a:cubicBezTo>
                    <a:pt x="7263" y="8592"/>
                    <a:pt x="7160" y="9053"/>
                    <a:pt x="7125" y="9607"/>
                  </a:cubicBezTo>
                  <a:cubicBezTo>
                    <a:pt x="7125" y="9700"/>
                    <a:pt x="7125" y="9792"/>
                    <a:pt x="7125" y="9792"/>
                  </a:cubicBezTo>
                  <a:cubicBezTo>
                    <a:pt x="3838" y="9792"/>
                    <a:pt x="3838" y="9792"/>
                    <a:pt x="3838" y="9792"/>
                  </a:cubicBezTo>
                  <a:cubicBezTo>
                    <a:pt x="3821" y="9423"/>
                    <a:pt x="3752" y="9146"/>
                    <a:pt x="3683" y="9146"/>
                  </a:cubicBezTo>
                  <a:cubicBezTo>
                    <a:pt x="3597" y="9146"/>
                    <a:pt x="3528" y="9423"/>
                    <a:pt x="3511" y="9792"/>
                  </a:cubicBezTo>
                  <a:cubicBezTo>
                    <a:pt x="3511" y="9792"/>
                    <a:pt x="3511" y="9792"/>
                    <a:pt x="3511" y="9792"/>
                  </a:cubicBezTo>
                  <a:cubicBezTo>
                    <a:pt x="3442" y="9700"/>
                    <a:pt x="3391" y="9515"/>
                    <a:pt x="3322" y="9423"/>
                  </a:cubicBezTo>
                  <a:cubicBezTo>
                    <a:pt x="3236" y="9146"/>
                    <a:pt x="3150" y="8961"/>
                    <a:pt x="3064" y="8961"/>
                  </a:cubicBezTo>
                  <a:cubicBezTo>
                    <a:pt x="2995" y="8961"/>
                    <a:pt x="2909" y="9053"/>
                    <a:pt x="2857" y="9330"/>
                  </a:cubicBezTo>
                  <a:cubicBezTo>
                    <a:pt x="2840" y="9423"/>
                    <a:pt x="2805" y="9607"/>
                    <a:pt x="2788" y="9792"/>
                  </a:cubicBezTo>
                  <a:cubicBezTo>
                    <a:pt x="2685" y="9792"/>
                    <a:pt x="2685" y="9792"/>
                    <a:pt x="2685" y="9792"/>
                  </a:cubicBezTo>
                  <a:cubicBezTo>
                    <a:pt x="2668" y="9423"/>
                    <a:pt x="2599" y="9146"/>
                    <a:pt x="2530" y="9146"/>
                  </a:cubicBezTo>
                  <a:cubicBezTo>
                    <a:pt x="2461" y="9146"/>
                    <a:pt x="2392" y="9330"/>
                    <a:pt x="2375" y="9607"/>
                  </a:cubicBezTo>
                  <a:cubicBezTo>
                    <a:pt x="2306" y="9238"/>
                    <a:pt x="2255" y="8869"/>
                    <a:pt x="2169" y="8592"/>
                  </a:cubicBezTo>
                  <a:close/>
                  <a:moveTo>
                    <a:pt x="10912" y="18561"/>
                  </a:moveTo>
                  <a:cubicBezTo>
                    <a:pt x="10877" y="18100"/>
                    <a:pt x="10826" y="17546"/>
                    <a:pt x="10809" y="17084"/>
                  </a:cubicBezTo>
                  <a:cubicBezTo>
                    <a:pt x="10774" y="17546"/>
                    <a:pt x="10723" y="18100"/>
                    <a:pt x="10688" y="18561"/>
                  </a:cubicBezTo>
                  <a:cubicBezTo>
                    <a:pt x="10654" y="19023"/>
                    <a:pt x="10602" y="19484"/>
                    <a:pt x="10602" y="20038"/>
                  </a:cubicBezTo>
                  <a:cubicBezTo>
                    <a:pt x="10602" y="20407"/>
                    <a:pt x="10619" y="20777"/>
                    <a:pt x="10671" y="21053"/>
                  </a:cubicBezTo>
                  <a:cubicBezTo>
                    <a:pt x="10705" y="21238"/>
                    <a:pt x="10757" y="21423"/>
                    <a:pt x="10809" y="21515"/>
                  </a:cubicBezTo>
                  <a:cubicBezTo>
                    <a:pt x="10860" y="21423"/>
                    <a:pt x="10895" y="21238"/>
                    <a:pt x="10929" y="21053"/>
                  </a:cubicBezTo>
                  <a:cubicBezTo>
                    <a:pt x="10981" y="20777"/>
                    <a:pt x="10998" y="20407"/>
                    <a:pt x="10998" y="20038"/>
                  </a:cubicBezTo>
                  <a:cubicBezTo>
                    <a:pt x="10998" y="19484"/>
                    <a:pt x="10964" y="19023"/>
                    <a:pt x="10912" y="18561"/>
                  </a:cubicBezTo>
                  <a:close/>
                  <a:moveTo>
                    <a:pt x="10688" y="4530"/>
                  </a:moveTo>
                  <a:cubicBezTo>
                    <a:pt x="10723" y="4992"/>
                    <a:pt x="10774" y="5546"/>
                    <a:pt x="10809" y="6100"/>
                  </a:cubicBezTo>
                  <a:cubicBezTo>
                    <a:pt x="10826" y="5546"/>
                    <a:pt x="10877" y="4992"/>
                    <a:pt x="10912" y="4530"/>
                  </a:cubicBezTo>
                  <a:cubicBezTo>
                    <a:pt x="10964" y="4069"/>
                    <a:pt x="10998" y="3607"/>
                    <a:pt x="10998" y="3146"/>
                  </a:cubicBezTo>
                  <a:cubicBezTo>
                    <a:pt x="10998" y="2684"/>
                    <a:pt x="10981" y="2315"/>
                    <a:pt x="10929" y="2038"/>
                  </a:cubicBezTo>
                  <a:cubicBezTo>
                    <a:pt x="10895" y="1853"/>
                    <a:pt x="10860" y="1669"/>
                    <a:pt x="10809" y="1577"/>
                  </a:cubicBezTo>
                  <a:cubicBezTo>
                    <a:pt x="10757" y="1669"/>
                    <a:pt x="10705" y="1853"/>
                    <a:pt x="10671" y="2038"/>
                  </a:cubicBezTo>
                  <a:cubicBezTo>
                    <a:pt x="10619" y="2315"/>
                    <a:pt x="10602" y="2684"/>
                    <a:pt x="10602" y="3146"/>
                  </a:cubicBezTo>
                  <a:cubicBezTo>
                    <a:pt x="10602" y="3607"/>
                    <a:pt x="10654" y="4069"/>
                    <a:pt x="10688" y="4530"/>
                  </a:cubicBezTo>
                  <a:close/>
                  <a:moveTo>
                    <a:pt x="10086" y="8592"/>
                  </a:moveTo>
                  <a:cubicBezTo>
                    <a:pt x="9948" y="9700"/>
                    <a:pt x="10275" y="10253"/>
                    <a:pt x="10413" y="10715"/>
                  </a:cubicBezTo>
                  <a:cubicBezTo>
                    <a:pt x="10705" y="11730"/>
                    <a:pt x="10723" y="13207"/>
                    <a:pt x="10499" y="14777"/>
                  </a:cubicBezTo>
                  <a:cubicBezTo>
                    <a:pt x="10688" y="14407"/>
                    <a:pt x="10774" y="12930"/>
                    <a:pt x="10809" y="11823"/>
                  </a:cubicBezTo>
                  <a:cubicBezTo>
                    <a:pt x="10826" y="12930"/>
                    <a:pt x="10912" y="14407"/>
                    <a:pt x="11118" y="14777"/>
                  </a:cubicBezTo>
                  <a:cubicBezTo>
                    <a:pt x="10895" y="13207"/>
                    <a:pt x="10895" y="11730"/>
                    <a:pt x="11204" y="10715"/>
                  </a:cubicBezTo>
                  <a:cubicBezTo>
                    <a:pt x="11325" y="10253"/>
                    <a:pt x="11652" y="9700"/>
                    <a:pt x="11514" y="8592"/>
                  </a:cubicBezTo>
                  <a:cubicBezTo>
                    <a:pt x="11428" y="7946"/>
                    <a:pt x="11222" y="7946"/>
                    <a:pt x="11170" y="8777"/>
                  </a:cubicBezTo>
                  <a:cubicBezTo>
                    <a:pt x="11153" y="8961"/>
                    <a:pt x="11118" y="9053"/>
                    <a:pt x="11118" y="8961"/>
                  </a:cubicBezTo>
                  <a:cubicBezTo>
                    <a:pt x="11170" y="7577"/>
                    <a:pt x="11308" y="6469"/>
                    <a:pt x="11514" y="5638"/>
                  </a:cubicBezTo>
                  <a:cubicBezTo>
                    <a:pt x="11876" y="4069"/>
                    <a:pt x="12099" y="5638"/>
                    <a:pt x="11996" y="6284"/>
                  </a:cubicBezTo>
                  <a:cubicBezTo>
                    <a:pt x="11979" y="6284"/>
                    <a:pt x="11962" y="6377"/>
                    <a:pt x="11945" y="6284"/>
                  </a:cubicBezTo>
                  <a:cubicBezTo>
                    <a:pt x="11910" y="6100"/>
                    <a:pt x="11858" y="6007"/>
                    <a:pt x="11824" y="6100"/>
                  </a:cubicBezTo>
                  <a:cubicBezTo>
                    <a:pt x="11755" y="6284"/>
                    <a:pt x="11721" y="6653"/>
                    <a:pt x="11755" y="6930"/>
                  </a:cubicBezTo>
                  <a:cubicBezTo>
                    <a:pt x="11790" y="7669"/>
                    <a:pt x="11962" y="7577"/>
                    <a:pt x="12065" y="7207"/>
                  </a:cubicBezTo>
                  <a:cubicBezTo>
                    <a:pt x="12168" y="6838"/>
                    <a:pt x="12220" y="6284"/>
                    <a:pt x="12220" y="5730"/>
                  </a:cubicBezTo>
                  <a:cubicBezTo>
                    <a:pt x="12237" y="4715"/>
                    <a:pt x="12031" y="3977"/>
                    <a:pt x="11841" y="4069"/>
                  </a:cubicBezTo>
                  <a:cubicBezTo>
                    <a:pt x="11652" y="4161"/>
                    <a:pt x="11480" y="4900"/>
                    <a:pt x="11342" y="5546"/>
                  </a:cubicBezTo>
                  <a:cubicBezTo>
                    <a:pt x="11308" y="5638"/>
                    <a:pt x="11342" y="5361"/>
                    <a:pt x="11342" y="5361"/>
                  </a:cubicBezTo>
                  <a:cubicBezTo>
                    <a:pt x="11480" y="4530"/>
                    <a:pt x="11600" y="3607"/>
                    <a:pt x="11583" y="2500"/>
                  </a:cubicBezTo>
                  <a:cubicBezTo>
                    <a:pt x="11566" y="653"/>
                    <a:pt x="11101" y="-85"/>
                    <a:pt x="10809" y="7"/>
                  </a:cubicBezTo>
                  <a:cubicBezTo>
                    <a:pt x="10516" y="-85"/>
                    <a:pt x="10034" y="653"/>
                    <a:pt x="10017" y="2500"/>
                  </a:cubicBezTo>
                  <a:cubicBezTo>
                    <a:pt x="10000" y="3607"/>
                    <a:pt x="10137" y="4530"/>
                    <a:pt x="10258" y="5361"/>
                  </a:cubicBezTo>
                  <a:cubicBezTo>
                    <a:pt x="10258" y="5361"/>
                    <a:pt x="10292" y="5638"/>
                    <a:pt x="10275" y="5546"/>
                  </a:cubicBezTo>
                  <a:cubicBezTo>
                    <a:pt x="10120" y="4900"/>
                    <a:pt x="9948" y="4161"/>
                    <a:pt x="9759" y="4069"/>
                  </a:cubicBezTo>
                  <a:cubicBezTo>
                    <a:pt x="9587" y="3977"/>
                    <a:pt x="9380" y="4715"/>
                    <a:pt x="9380" y="5730"/>
                  </a:cubicBezTo>
                  <a:cubicBezTo>
                    <a:pt x="9380" y="6284"/>
                    <a:pt x="9449" y="6838"/>
                    <a:pt x="9535" y="7207"/>
                  </a:cubicBezTo>
                  <a:cubicBezTo>
                    <a:pt x="9638" y="7577"/>
                    <a:pt x="9810" y="7669"/>
                    <a:pt x="9862" y="6930"/>
                  </a:cubicBezTo>
                  <a:cubicBezTo>
                    <a:pt x="9879" y="6653"/>
                    <a:pt x="9845" y="6284"/>
                    <a:pt x="9793" y="6100"/>
                  </a:cubicBezTo>
                  <a:cubicBezTo>
                    <a:pt x="9742" y="6007"/>
                    <a:pt x="9690" y="6100"/>
                    <a:pt x="9655" y="6284"/>
                  </a:cubicBezTo>
                  <a:cubicBezTo>
                    <a:pt x="9655" y="6377"/>
                    <a:pt x="9621" y="6284"/>
                    <a:pt x="9621" y="6284"/>
                  </a:cubicBezTo>
                  <a:cubicBezTo>
                    <a:pt x="9501" y="5638"/>
                    <a:pt x="9742" y="4069"/>
                    <a:pt x="10086" y="5638"/>
                  </a:cubicBezTo>
                  <a:cubicBezTo>
                    <a:pt x="10292" y="6469"/>
                    <a:pt x="10430" y="7577"/>
                    <a:pt x="10482" y="8961"/>
                  </a:cubicBezTo>
                  <a:cubicBezTo>
                    <a:pt x="10499" y="9053"/>
                    <a:pt x="10447" y="8961"/>
                    <a:pt x="10447" y="8777"/>
                  </a:cubicBezTo>
                  <a:cubicBezTo>
                    <a:pt x="10378" y="7946"/>
                    <a:pt x="10172" y="7946"/>
                    <a:pt x="10086" y="8592"/>
                  </a:cubicBezTo>
                  <a:close/>
                  <a:moveTo>
                    <a:pt x="10516" y="6653"/>
                  </a:moveTo>
                  <a:cubicBezTo>
                    <a:pt x="10430" y="5638"/>
                    <a:pt x="10344" y="4623"/>
                    <a:pt x="10327" y="3515"/>
                  </a:cubicBezTo>
                  <a:cubicBezTo>
                    <a:pt x="10327" y="1946"/>
                    <a:pt x="10516" y="469"/>
                    <a:pt x="10809" y="100"/>
                  </a:cubicBezTo>
                  <a:cubicBezTo>
                    <a:pt x="11101" y="469"/>
                    <a:pt x="11291" y="1946"/>
                    <a:pt x="11273" y="3515"/>
                  </a:cubicBezTo>
                  <a:cubicBezTo>
                    <a:pt x="11256" y="4623"/>
                    <a:pt x="11170" y="5638"/>
                    <a:pt x="11101" y="6653"/>
                  </a:cubicBezTo>
                  <a:cubicBezTo>
                    <a:pt x="10981" y="8038"/>
                    <a:pt x="10826" y="9423"/>
                    <a:pt x="10809" y="11084"/>
                  </a:cubicBezTo>
                  <a:cubicBezTo>
                    <a:pt x="10774" y="9423"/>
                    <a:pt x="10636" y="8038"/>
                    <a:pt x="10516" y="6653"/>
                  </a:cubicBezTo>
                  <a:close/>
                  <a:moveTo>
                    <a:pt x="8915" y="8315"/>
                  </a:moveTo>
                  <a:cubicBezTo>
                    <a:pt x="9053" y="7946"/>
                    <a:pt x="9225" y="7946"/>
                    <a:pt x="9363" y="8500"/>
                  </a:cubicBezTo>
                  <a:cubicBezTo>
                    <a:pt x="9432" y="8777"/>
                    <a:pt x="9483" y="9053"/>
                    <a:pt x="9518" y="9423"/>
                  </a:cubicBezTo>
                  <a:cubicBezTo>
                    <a:pt x="9552" y="9977"/>
                    <a:pt x="9569" y="10530"/>
                    <a:pt x="9587" y="11084"/>
                  </a:cubicBezTo>
                  <a:cubicBezTo>
                    <a:pt x="9587" y="11084"/>
                    <a:pt x="9587" y="11084"/>
                    <a:pt x="9587" y="11084"/>
                  </a:cubicBezTo>
                  <a:cubicBezTo>
                    <a:pt x="9604" y="10715"/>
                    <a:pt x="9621" y="10438"/>
                    <a:pt x="9638" y="10253"/>
                  </a:cubicBezTo>
                  <a:cubicBezTo>
                    <a:pt x="9655" y="9884"/>
                    <a:pt x="9690" y="9607"/>
                    <a:pt x="9724" y="9423"/>
                  </a:cubicBezTo>
                  <a:cubicBezTo>
                    <a:pt x="9828" y="8961"/>
                    <a:pt x="9965" y="9238"/>
                    <a:pt x="10000" y="9792"/>
                  </a:cubicBezTo>
                  <a:cubicBezTo>
                    <a:pt x="10000" y="10069"/>
                    <a:pt x="9982" y="10346"/>
                    <a:pt x="9965" y="10623"/>
                  </a:cubicBezTo>
                  <a:cubicBezTo>
                    <a:pt x="9931" y="10807"/>
                    <a:pt x="9896" y="11084"/>
                    <a:pt x="9862" y="11269"/>
                  </a:cubicBezTo>
                  <a:cubicBezTo>
                    <a:pt x="9828" y="11546"/>
                    <a:pt x="9776" y="11730"/>
                    <a:pt x="9742" y="12007"/>
                  </a:cubicBezTo>
                  <a:cubicBezTo>
                    <a:pt x="9707" y="12377"/>
                    <a:pt x="9690" y="12838"/>
                    <a:pt x="9673" y="13300"/>
                  </a:cubicBezTo>
                  <a:cubicBezTo>
                    <a:pt x="9690" y="13300"/>
                    <a:pt x="9690" y="13300"/>
                    <a:pt x="9690" y="13300"/>
                  </a:cubicBezTo>
                  <a:cubicBezTo>
                    <a:pt x="9707" y="13115"/>
                    <a:pt x="9742" y="12930"/>
                    <a:pt x="9776" y="12746"/>
                  </a:cubicBezTo>
                  <a:cubicBezTo>
                    <a:pt x="9810" y="12561"/>
                    <a:pt x="9845" y="12377"/>
                    <a:pt x="9896" y="12284"/>
                  </a:cubicBezTo>
                  <a:cubicBezTo>
                    <a:pt x="9931" y="12192"/>
                    <a:pt x="9982" y="12100"/>
                    <a:pt x="10017" y="12284"/>
                  </a:cubicBezTo>
                  <a:cubicBezTo>
                    <a:pt x="10069" y="12469"/>
                    <a:pt x="10086" y="12838"/>
                    <a:pt x="10069" y="13115"/>
                  </a:cubicBezTo>
                  <a:cubicBezTo>
                    <a:pt x="10069" y="13484"/>
                    <a:pt x="10000" y="13669"/>
                    <a:pt x="9965" y="13853"/>
                  </a:cubicBezTo>
                  <a:cubicBezTo>
                    <a:pt x="9914" y="14130"/>
                    <a:pt x="9845" y="14315"/>
                    <a:pt x="9810" y="14592"/>
                  </a:cubicBezTo>
                  <a:cubicBezTo>
                    <a:pt x="9724" y="15423"/>
                    <a:pt x="9845" y="16346"/>
                    <a:pt x="9965" y="16900"/>
                  </a:cubicBezTo>
                  <a:cubicBezTo>
                    <a:pt x="9965" y="16807"/>
                    <a:pt x="9965" y="16807"/>
                    <a:pt x="9965" y="16807"/>
                  </a:cubicBezTo>
                  <a:cubicBezTo>
                    <a:pt x="9948" y="16253"/>
                    <a:pt x="9931" y="15423"/>
                    <a:pt x="10017" y="14961"/>
                  </a:cubicBezTo>
                  <a:cubicBezTo>
                    <a:pt x="10155" y="14038"/>
                    <a:pt x="10396" y="14500"/>
                    <a:pt x="10396" y="16069"/>
                  </a:cubicBezTo>
                  <a:cubicBezTo>
                    <a:pt x="10396" y="16438"/>
                    <a:pt x="10378" y="16807"/>
                    <a:pt x="10396" y="17177"/>
                  </a:cubicBezTo>
                  <a:cubicBezTo>
                    <a:pt x="10396" y="17453"/>
                    <a:pt x="10413" y="17638"/>
                    <a:pt x="10430" y="17823"/>
                  </a:cubicBezTo>
                  <a:cubicBezTo>
                    <a:pt x="10464" y="18007"/>
                    <a:pt x="10482" y="18192"/>
                    <a:pt x="10516" y="18284"/>
                  </a:cubicBezTo>
                  <a:cubicBezTo>
                    <a:pt x="10378" y="18284"/>
                    <a:pt x="10241" y="18284"/>
                    <a:pt x="10120" y="18007"/>
                  </a:cubicBezTo>
                  <a:cubicBezTo>
                    <a:pt x="9982" y="17730"/>
                    <a:pt x="9879" y="17269"/>
                    <a:pt x="9793" y="16623"/>
                  </a:cubicBezTo>
                  <a:cubicBezTo>
                    <a:pt x="9621" y="15330"/>
                    <a:pt x="9673" y="13577"/>
                    <a:pt x="9587" y="12007"/>
                  </a:cubicBezTo>
                  <a:cubicBezTo>
                    <a:pt x="9552" y="11177"/>
                    <a:pt x="9466" y="10346"/>
                    <a:pt x="9346" y="9700"/>
                  </a:cubicBezTo>
                  <a:cubicBezTo>
                    <a:pt x="9225" y="9053"/>
                    <a:pt x="9087" y="8500"/>
                    <a:pt x="8915" y="8315"/>
                  </a:cubicBezTo>
                  <a:close/>
                  <a:moveTo>
                    <a:pt x="12685" y="8315"/>
                  </a:moveTo>
                  <a:cubicBezTo>
                    <a:pt x="12547" y="7946"/>
                    <a:pt x="12375" y="7946"/>
                    <a:pt x="12237" y="8500"/>
                  </a:cubicBezTo>
                  <a:cubicBezTo>
                    <a:pt x="12185" y="8777"/>
                    <a:pt x="12134" y="9053"/>
                    <a:pt x="12099" y="9423"/>
                  </a:cubicBezTo>
                  <a:cubicBezTo>
                    <a:pt x="12048" y="9977"/>
                    <a:pt x="12031" y="10530"/>
                    <a:pt x="12031" y="11084"/>
                  </a:cubicBezTo>
                  <a:cubicBezTo>
                    <a:pt x="12013" y="11084"/>
                    <a:pt x="12013" y="11084"/>
                    <a:pt x="12013" y="11084"/>
                  </a:cubicBezTo>
                  <a:cubicBezTo>
                    <a:pt x="12013" y="10715"/>
                    <a:pt x="11996" y="10438"/>
                    <a:pt x="11962" y="10253"/>
                  </a:cubicBezTo>
                  <a:cubicBezTo>
                    <a:pt x="11945" y="9884"/>
                    <a:pt x="11910" y="9607"/>
                    <a:pt x="11876" y="9423"/>
                  </a:cubicBezTo>
                  <a:cubicBezTo>
                    <a:pt x="11790" y="8961"/>
                    <a:pt x="11635" y="9238"/>
                    <a:pt x="11618" y="9792"/>
                  </a:cubicBezTo>
                  <a:cubicBezTo>
                    <a:pt x="11600" y="10069"/>
                    <a:pt x="11618" y="10346"/>
                    <a:pt x="11635" y="10623"/>
                  </a:cubicBezTo>
                  <a:cubicBezTo>
                    <a:pt x="11669" y="10807"/>
                    <a:pt x="11704" y="11084"/>
                    <a:pt x="11755" y="11269"/>
                  </a:cubicBezTo>
                  <a:cubicBezTo>
                    <a:pt x="11790" y="11546"/>
                    <a:pt x="11824" y="11730"/>
                    <a:pt x="11858" y="12007"/>
                  </a:cubicBezTo>
                  <a:cubicBezTo>
                    <a:pt x="11910" y="12377"/>
                    <a:pt x="11927" y="12838"/>
                    <a:pt x="11927" y="13300"/>
                  </a:cubicBezTo>
                  <a:cubicBezTo>
                    <a:pt x="11927" y="13300"/>
                    <a:pt x="11927" y="13300"/>
                    <a:pt x="11927" y="13300"/>
                  </a:cubicBezTo>
                  <a:cubicBezTo>
                    <a:pt x="11910" y="13115"/>
                    <a:pt x="11876" y="12930"/>
                    <a:pt x="11841" y="12746"/>
                  </a:cubicBezTo>
                  <a:cubicBezTo>
                    <a:pt x="11807" y="12561"/>
                    <a:pt x="11755" y="12377"/>
                    <a:pt x="11704" y="12284"/>
                  </a:cubicBezTo>
                  <a:cubicBezTo>
                    <a:pt x="11669" y="12192"/>
                    <a:pt x="11618" y="12100"/>
                    <a:pt x="11583" y="12284"/>
                  </a:cubicBezTo>
                  <a:cubicBezTo>
                    <a:pt x="11531" y="12469"/>
                    <a:pt x="11531" y="12838"/>
                    <a:pt x="11531" y="13115"/>
                  </a:cubicBezTo>
                  <a:cubicBezTo>
                    <a:pt x="11549" y="13484"/>
                    <a:pt x="11600" y="13669"/>
                    <a:pt x="11652" y="13853"/>
                  </a:cubicBezTo>
                  <a:cubicBezTo>
                    <a:pt x="11704" y="14130"/>
                    <a:pt x="11755" y="14315"/>
                    <a:pt x="11790" y="14592"/>
                  </a:cubicBezTo>
                  <a:cubicBezTo>
                    <a:pt x="11876" y="15423"/>
                    <a:pt x="11755" y="16346"/>
                    <a:pt x="11635" y="16900"/>
                  </a:cubicBezTo>
                  <a:cubicBezTo>
                    <a:pt x="11635" y="16807"/>
                    <a:pt x="11635" y="16807"/>
                    <a:pt x="11635" y="16807"/>
                  </a:cubicBezTo>
                  <a:cubicBezTo>
                    <a:pt x="11669" y="16253"/>
                    <a:pt x="11669" y="15423"/>
                    <a:pt x="11600" y="14961"/>
                  </a:cubicBezTo>
                  <a:cubicBezTo>
                    <a:pt x="11445" y="14038"/>
                    <a:pt x="11222" y="14500"/>
                    <a:pt x="11204" y="16069"/>
                  </a:cubicBezTo>
                  <a:cubicBezTo>
                    <a:pt x="11204" y="16438"/>
                    <a:pt x="11222" y="16807"/>
                    <a:pt x="11204" y="17177"/>
                  </a:cubicBezTo>
                  <a:cubicBezTo>
                    <a:pt x="11204" y="17453"/>
                    <a:pt x="11187" y="17638"/>
                    <a:pt x="11170" y="17823"/>
                  </a:cubicBezTo>
                  <a:cubicBezTo>
                    <a:pt x="11153" y="18007"/>
                    <a:pt x="11118" y="18192"/>
                    <a:pt x="11084" y="18284"/>
                  </a:cubicBezTo>
                  <a:cubicBezTo>
                    <a:pt x="11222" y="18284"/>
                    <a:pt x="11359" y="18284"/>
                    <a:pt x="11497" y="18007"/>
                  </a:cubicBezTo>
                  <a:cubicBezTo>
                    <a:pt x="11618" y="17730"/>
                    <a:pt x="11738" y="17269"/>
                    <a:pt x="11807" y="16623"/>
                  </a:cubicBezTo>
                  <a:cubicBezTo>
                    <a:pt x="11996" y="15330"/>
                    <a:pt x="11945" y="13577"/>
                    <a:pt x="12013" y="12007"/>
                  </a:cubicBezTo>
                  <a:cubicBezTo>
                    <a:pt x="12065" y="11177"/>
                    <a:pt x="12151" y="10346"/>
                    <a:pt x="12254" y="9700"/>
                  </a:cubicBezTo>
                  <a:cubicBezTo>
                    <a:pt x="12375" y="9053"/>
                    <a:pt x="12530" y="8500"/>
                    <a:pt x="12685" y="8315"/>
                  </a:cubicBezTo>
                  <a:close/>
                </a:path>
              </a:pathLst>
            </a:custGeom>
            <a:solidFill>
              <a:srgbClr val="000000">
                <a:alpha val="81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78" name="Freeform 27"/>
            <p:cNvSpPr/>
            <p:nvPr/>
          </p:nvSpPr>
          <p:spPr>
            <a:xfrm flipH="1">
              <a:off x="3265556" y="442098"/>
              <a:ext cx="804520" cy="327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7" h="20885" extrusionOk="0">
                  <a:moveTo>
                    <a:pt x="19455" y="12870"/>
                  </a:moveTo>
                  <a:cubicBezTo>
                    <a:pt x="19725" y="13006"/>
                    <a:pt x="19888" y="14093"/>
                    <a:pt x="19725" y="14908"/>
                  </a:cubicBezTo>
                  <a:cubicBezTo>
                    <a:pt x="19455" y="15859"/>
                    <a:pt x="18913" y="15994"/>
                    <a:pt x="18588" y="15315"/>
                  </a:cubicBezTo>
                  <a:cubicBezTo>
                    <a:pt x="17885" y="14093"/>
                    <a:pt x="18209" y="11376"/>
                    <a:pt x="19184" y="11240"/>
                  </a:cubicBezTo>
                  <a:cubicBezTo>
                    <a:pt x="20321" y="11104"/>
                    <a:pt x="21241" y="14228"/>
                    <a:pt x="20375" y="17081"/>
                  </a:cubicBezTo>
                  <a:cubicBezTo>
                    <a:pt x="19563" y="19934"/>
                    <a:pt x="17885" y="19934"/>
                    <a:pt x="16585" y="19391"/>
                  </a:cubicBezTo>
                  <a:cubicBezTo>
                    <a:pt x="15665" y="18847"/>
                    <a:pt x="14636" y="18032"/>
                    <a:pt x="13770" y="16810"/>
                  </a:cubicBezTo>
                  <a:cubicBezTo>
                    <a:pt x="13716" y="16674"/>
                    <a:pt x="13716" y="16674"/>
                    <a:pt x="13716" y="16674"/>
                  </a:cubicBezTo>
                  <a:cubicBezTo>
                    <a:pt x="13283" y="18032"/>
                    <a:pt x="12958" y="19391"/>
                    <a:pt x="12633" y="20885"/>
                  </a:cubicBezTo>
                  <a:cubicBezTo>
                    <a:pt x="10089" y="17489"/>
                    <a:pt x="8627" y="3089"/>
                    <a:pt x="4567" y="779"/>
                  </a:cubicBezTo>
                  <a:cubicBezTo>
                    <a:pt x="2943" y="-172"/>
                    <a:pt x="724" y="1594"/>
                    <a:pt x="236" y="6485"/>
                  </a:cubicBezTo>
                  <a:cubicBezTo>
                    <a:pt x="-88" y="10425"/>
                    <a:pt x="1319" y="14908"/>
                    <a:pt x="3052" y="14093"/>
                  </a:cubicBezTo>
                  <a:cubicBezTo>
                    <a:pt x="3972" y="13685"/>
                    <a:pt x="4676" y="10968"/>
                    <a:pt x="4459" y="8523"/>
                  </a:cubicBezTo>
                  <a:cubicBezTo>
                    <a:pt x="4297" y="6077"/>
                    <a:pt x="3160" y="4311"/>
                    <a:pt x="2239" y="5398"/>
                  </a:cubicBezTo>
                  <a:cubicBezTo>
                    <a:pt x="1536" y="6077"/>
                    <a:pt x="1319" y="8115"/>
                    <a:pt x="1590" y="9610"/>
                  </a:cubicBezTo>
                  <a:cubicBezTo>
                    <a:pt x="1915" y="11240"/>
                    <a:pt x="3106" y="11647"/>
                    <a:pt x="3376" y="9881"/>
                  </a:cubicBezTo>
                  <a:cubicBezTo>
                    <a:pt x="3593" y="8387"/>
                    <a:pt x="3052" y="7572"/>
                    <a:pt x="2835" y="7572"/>
                  </a:cubicBezTo>
                  <a:cubicBezTo>
                    <a:pt x="2456" y="7436"/>
                    <a:pt x="2023" y="7979"/>
                    <a:pt x="1969" y="9066"/>
                  </a:cubicBezTo>
                  <a:cubicBezTo>
                    <a:pt x="1915" y="7572"/>
                    <a:pt x="2564" y="6893"/>
                    <a:pt x="2997" y="7164"/>
                  </a:cubicBezTo>
                  <a:cubicBezTo>
                    <a:pt x="3376" y="7436"/>
                    <a:pt x="3755" y="8523"/>
                    <a:pt x="3539" y="10017"/>
                  </a:cubicBezTo>
                  <a:cubicBezTo>
                    <a:pt x="3214" y="12327"/>
                    <a:pt x="1752" y="12055"/>
                    <a:pt x="1373" y="9881"/>
                  </a:cubicBezTo>
                  <a:cubicBezTo>
                    <a:pt x="1049" y="8115"/>
                    <a:pt x="1427" y="5806"/>
                    <a:pt x="2131" y="4991"/>
                  </a:cubicBezTo>
                  <a:cubicBezTo>
                    <a:pt x="3268" y="3768"/>
                    <a:pt x="4459" y="5806"/>
                    <a:pt x="4676" y="8659"/>
                  </a:cubicBezTo>
                  <a:cubicBezTo>
                    <a:pt x="4892" y="11376"/>
                    <a:pt x="4188" y="14228"/>
                    <a:pt x="3106" y="14772"/>
                  </a:cubicBezTo>
                  <a:cubicBezTo>
                    <a:pt x="1157" y="15723"/>
                    <a:pt x="-359" y="10832"/>
                    <a:pt x="74" y="6349"/>
                  </a:cubicBezTo>
                  <a:cubicBezTo>
                    <a:pt x="615" y="1187"/>
                    <a:pt x="2889" y="-715"/>
                    <a:pt x="4730" y="236"/>
                  </a:cubicBezTo>
                  <a:cubicBezTo>
                    <a:pt x="8627" y="2545"/>
                    <a:pt x="10035" y="15315"/>
                    <a:pt x="12525" y="19798"/>
                  </a:cubicBezTo>
                  <a:cubicBezTo>
                    <a:pt x="12742" y="18711"/>
                    <a:pt x="13121" y="17489"/>
                    <a:pt x="13500" y="16402"/>
                  </a:cubicBezTo>
                  <a:cubicBezTo>
                    <a:pt x="12309" y="14636"/>
                    <a:pt x="11172" y="12327"/>
                    <a:pt x="10847" y="9202"/>
                  </a:cubicBezTo>
                  <a:cubicBezTo>
                    <a:pt x="12633" y="9881"/>
                    <a:pt x="16206" y="8387"/>
                    <a:pt x="18318" y="9474"/>
                  </a:cubicBezTo>
                  <a:cubicBezTo>
                    <a:pt x="16585" y="9338"/>
                    <a:pt x="14961" y="13277"/>
                    <a:pt x="13933" y="16130"/>
                  </a:cubicBezTo>
                  <a:cubicBezTo>
                    <a:pt x="14799" y="17353"/>
                    <a:pt x="15719" y="18304"/>
                    <a:pt x="16639" y="18711"/>
                  </a:cubicBezTo>
                  <a:cubicBezTo>
                    <a:pt x="17776" y="19255"/>
                    <a:pt x="19400" y="19391"/>
                    <a:pt x="20212" y="17081"/>
                  </a:cubicBezTo>
                  <a:cubicBezTo>
                    <a:pt x="21024" y="14636"/>
                    <a:pt x="20212" y="11783"/>
                    <a:pt x="19184" y="11919"/>
                  </a:cubicBezTo>
                  <a:cubicBezTo>
                    <a:pt x="18480" y="12055"/>
                    <a:pt x="18264" y="14228"/>
                    <a:pt x="18697" y="15043"/>
                  </a:cubicBezTo>
                  <a:cubicBezTo>
                    <a:pt x="19292" y="15994"/>
                    <a:pt x="19996" y="14364"/>
                    <a:pt x="19455" y="12870"/>
                  </a:cubicBezTo>
                  <a:close/>
                </a:path>
              </a:pathLst>
            </a:custGeom>
            <a:solidFill>
              <a:srgbClr val="000000">
                <a:alpha val="77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79" name="Freeform 27"/>
            <p:cNvSpPr/>
            <p:nvPr/>
          </p:nvSpPr>
          <p:spPr>
            <a:xfrm>
              <a:off x="0" y="412091"/>
              <a:ext cx="804519" cy="327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7" h="20885" extrusionOk="0">
                  <a:moveTo>
                    <a:pt x="19455" y="12870"/>
                  </a:moveTo>
                  <a:cubicBezTo>
                    <a:pt x="19725" y="13006"/>
                    <a:pt x="19888" y="14093"/>
                    <a:pt x="19725" y="14908"/>
                  </a:cubicBezTo>
                  <a:cubicBezTo>
                    <a:pt x="19455" y="15859"/>
                    <a:pt x="18913" y="15994"/>
                    <a:pt x="18588" y="15315"/>
                  </a:cubicBezTo>
                  <a:cubicBezTo>
                    <a:pt x="17885" y="14093"/>
                    <a:pt x="18209" y="11376"/>
                    <a:pt x="19184" y="11240"/>
                  </a:cubicBezTo>
                  <a:cubicBezTo>
                    <a:pt x="20321" y="11104"/>
                    <a:pt x="21241" y="14228"/>
                    <a:pt x="20375" y="17081"/>
                  </a:cubicBezTo>
                  <a:cubicBezTo>
                    <a:pt x="19563" y="19934"/>
                    <a:pt x="17885" y="19934"/>
                    <a:pt x="16585" y="19391"/>
                  </a:cubicBezTo>
                  <a:cubicBezTo>
                    <a:pt x="15665" y="18847"/>
                    <a:pt x="14636" y="18032"/>
                    <a:pt x="13770" y="16810"/>
                  </a:cubicBezTo>
                  <a:cubicBezTo>
                    <a:pt x="13716" y="16674"/>
                    <a:pt x="13716" y="16674"/>
                    <a:pt x="13716" y="16674"/>
                  </a:cubicBezTo>
                  <a:cubicBezTo>
                    <a:pt x="13283" y="18032"/>
                    <a:pt x="12958" y="19391"/>
                    <a:pt x="12633" y="20885"/>
                  </a:cubicBezTo>
                  <a:cubicBezTo>
                    <a:pt x="10089" y="17489"/>
                    <a:pt x="8627" y="3089"/>
                    <a:pt x="4567" y="779"/>
                  </a:cubicBezTo>
                  <a:cubicBezTo>
                    <a:pt x="2943" y="-172"/>
                    <a:pt x="724" y="1594"/>
                    <a:pt x="236" y="6485"/>
                  </a:cubicBezTo>
                  <a:cubicBezTo>
                    <a:pt x="-88" y="10425"/>
                    <a:pt x="1319" y="14908"/>
                    <a:pt x="3052" y="14093"/>
                  </a:cubicBezTo>
                  <a:cubicBezTo>
                    <a:pt x="3972" y="13685"/>
                    <a:pt x="4676" y="10968"/>
                    <a:pt x="4459" y="8523"/>
                  </a:cubicBezTo>
                  <a:cubicBezTo>
                    <a:pt x="4297" y="6077"/>
                    <a:pt x="3160" y="4311"/>
                    <a:pt x="2239" y="5398"/>
                  </a:cubicBezTo>
                  <a:cubicBezTo>
                    <a:pt x="1536" y="6077"/>
                    <a:pt x="1319" y="8115"/>
                    <a:pt x="1590" y="9610"/>
                  </a:cubicBezTo>
                  <a:cubicBezTo>
                    <a:pt x="1915" y="11240"/>
                    <a:pt x="3106" y="11647"/>
                    <a:pt x="3376" y="9881"/>
                  </a:cubicBezTo>
                  <a:cubicBezTo>
                    <a:pt x="3593" y="8387"/>
                    <a:pt x="3052" y="7572"/>
                    <a:pt x="2835" y="7572"/>
                  </a:cubicBezTo>
                  <a:cubicBezTo>
                    <a:pt x="2456" y="7436"/>
                    <a:pt x="2023" y="7979"/>
                    <a:pt x="1969" y="9066"/>
                  </a:cubicBezTo>
                  <a:cubicBezTo>
                    <a:pt x="1915" y="7572"/>
                    <a:pt x="2564" y="6893"/>
                    <a:pt x="2997" y="7164"/>
                  </a:cubicBezTo>
                  <a:cubicBezTo>
                    <a:pt x="3376" y="7436"/>
                    <a:pt x="3755" y="8523"/>
                    <a:pt x="3539" y="10017"/>
                  </a:cubicBezTo>
                  <a:cubicBezTo>
                    <a:pt x="3214" y="12327"/>
                    <a:pt x="1752" y="12055"/>
                    <a:pt x="1373" y="9881"/>
                  </a:cubicBezTo>
                  <a:cubicBezTo>
                    <a:pt x="1049" y="8115"/>
                    <a:pt x="1427" y="5806"/>
                    <a:pt x="2131" y="4991"/>
                  </a:cubicBezTo>
                  <a:cubicBezTo>
                    <a:pt x="3268" y="3768"/>
                    <a:pt x="4459" y="5806"/>
                    <a:pt x="4676" y="8659"/>
                  </a:cubicBezTo>
                  <a:cubicBezTo>
                    <a:pt x="4892" y="11376"/>
                    <a:pt x="4188" y="14228"/>
                    <a:pt x="3106" y="14772"/>
                  </a:cubicBezTo>
                  <a:cubicBezTo>
                    <a:pt x="1157" y="15723"/>
                    <a:pt x="-359" y="10832"/>
                    <a:pt x="74" y="6349"/>
                  </a:cubicBezTo>
                  <a:cubicBezTo>
                    <a:pt x="615" y="1187"/>
                    <a:pt x="2889" y="-715"/>
                    <a:pt x="4730" y="236"/>
                  </a:cubicBezTo>
                  <a:cubicBezTo>
                    <a:pt x="8627" y="2545"/>
                    <a:pt x="10035" y="15315"/>
                    <a:pt x="12525" y="19798"/>
                  </a:cubicBezTo>
                  <a:cubicBezTo>
                    <a:pt x="12742" y="18711"/>
                    <a:pt x="13121" y="17489"/>
                    <a:pt x="13500" y="16402"/>
                  </a:cubicBezTo>
                  <a:cubicBezTo>
                    <a:pt x="12309" y="14636"/>
                    <a:pt x="11172" y="12327"/>
                    <a:pt x="10847" y="9202"/>
                  </a:cubicBezTo>
                  <a:cubicBezTo>
                    <a:pt x="12633" y="9881"/>
                    <a:pt x="16206" y="8387"/>
                    <a:pt x="18318" y="9474"/>
                  </a:cubicBezTo>
                  <a:cubicBezTo>
                    <a:pt x="16585" y="9338"/>
                    <a:pt x="14961" y="13277"/>
                    <a:pt x="13933" y="16130"/>
                  </a:cubicBezTo>
                  <a:cubicBezTo>
                    <a:pt x="14799" y="17353"/>
                    <a:pt x="15719" y="18304"/>
                    <a:pt x="16639" y="18711"/>
                  </a:cubicBezTo>
                  <a:cubicBezTo>
                    <a:pt x="17776" y="19255"/>
                    <a:pt x="19400" y="19391"/>
                    <a:pt x="20212" y="17081"/>
                  </a:cubicBezTo>
                  <a:cubicBezTo>
                    <a:pt x="21024" y="14636"/>
                    <a:pt x="20212" y="11783"/>
                    <a:pt x="19184" y="11919"/>
                  </a:cubicBezTo>
                  <a:cubicBezTo>
                    <a:pt x="18480" y="12055"/>
                    <a:pt x="18264" y="14228"/>
                    <a:pt x="18697" y="15043"/>
                  </a:cubicBezTo>
                  <a:cubicBezTo>
                    <a:pt x="19292" y="15994"/>
                    <a:pt x="19996" y="14364"/>
                    <a:pt x="19455" y="12870"/>
                  </a:cubicBezTo>
                  <a:close/>
                </a:path>
              </a:pathLst>
            </a:custGeom>
            <a:solidFill>
              <a:srgbClr val="000000">
                <a:alpha val="77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grpSp>
          <p:nvGrpSpPr>
            <p:cNvPr id="182" name="组合 40"/>
            <p:cNvGrpSpPr/>
            <p:nvPr/>
          </p:nvGrpSpPr>
          <p:grpSpPr>
            <a:xfrm>
              <a:off x="920730" y="684560"/>
              <a:ext cx="2228616" cy="55363"/>
              <a:chOff x="0" y="0"/>
              <a:chExt cx="2228615" cy="55361"/>
            </a:xfrm>
          </p:grpSpPr>
          <p:sp>
            <p:nvSpPr>
              <p:cNvPr id="180" name="直接连接符 41"/>
              <p:cNvSpPr/>
              <p:nvPr/>
            </p:nvSpPr>
            <p:spPr>
              <a:xfrm>
                <a:off x="0" y="55361"/>
                <a:ext cx="2228615" cy="1"/>
              </a:xfrm>
              <a:prstGeom prst="line">
                <a:avLst/>
              </a:prstGeom>
              <a:noFill/>
              <a:ln w="22225" cap="flat">
                <a:solidFill>
                  <a:srgbClr val="404040">
                    <a:alpha val="83000"/>
                  </a:srgbClr>
                </a:solidFill>
                <a:prstDash val="sysDash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1" name="直接连接符 42"/>
              <p:cNvSpPr/>
              <p:nvPr/>
            </p:nvSpPr>
            <p:spPr>
              <a:xfrm>
                <a:off x="1" y="0"/>
                <a:ext cx="2228615" cy="1"/>
              </a:xfrm>
              <a:prstGeom prst="line">
                <a:avLst/>
              </a:prstGeom>
              <a:noFill/>
              <a:ln w="28575" cap="flat">
                <a:solidFill>
                  <a:srgbClr val="404040">
                    <a:alpha val="83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184" name="文本框 43"/>
          <p:cNvSpPr txBox="1"/>
          <p:nvPr/>
        </p:nvSpPr>
        <p:spPr>
          <a:xfrm>
            <a:off x="4038573" y="2652653"/>
            <a:ext cx="22987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b="1"/>
            </a:lvl1pPr>
          </a:lstStyle>
          <a:p>
            <a:r>
              <a:rPr lang="zh-CN" altLang="en-US" dirty="0"/>
              <a:t>玩家对战活动图</a:t>
            </a: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35AA531-732D-4F30-B101-7581665D8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223" y="510989"/>
            <a:ext cx="3982770" cy="554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920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12"/>
          <p:cNvSpPr/>
          <p:nvPr/>
        </p:nvSpPr>
        <p:spPr>
          <a:xfrm>
            <a:off x="98156" y="96111"/>
            <a:ext cx="11995688" cy="6661151"/>
          </a:xfrm>
          <a:prstGeom prst="rect">
            <a:avLst/>
          </a:prstGeom>
          <a:ln w="63500">
            <a:solidFill>
              <a:srgbClr val="26262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直接连接符 13"/>
          <p:cNvSpPr/>
          <p:nvPr/>
        </p:nvSpPr>
        <p:spPr>
          <a:xfrm>
            <a:off x="3414791" y="879059"/>
            <a:ext cx="2" cy="5099880"/>
          </a:xfrm>
          <a:prstGeom prst="line">
            <a:avLst/>
          </a:prstGeom>
          <a:ln w="22225">
            <a:solidFill>
              <a:srgbClr val="262626"/>
            </a:solidFill>
            <a:prstDash val="sysDot"/>
            <a:miter/>
            <a:headEnd type="diamond"/>
            <a:tailEnd type="diamond"/>
          </a:ln>
        </p:spPr>
        <p:txBody>
          <a:bodyPr lIns="0" tIns="0" rIns="0" bIns="0"/>
          <a:lstStyle/>
          <a:p>
            <a:endParaRPr/>
          </a:p>
        </p:txBody>
      </p:sp>
      <p:grpSp>
        <p:nvGrpSpPr>
          <p:cNvPr id="166" name="组合 15"/>
          <p:cNvGrpSpPr/>
          <p:nvPr/>
        </p:nvGrpSpPr>
        <p:grpSpPr>
          <a:xfrm>
            <a:off x="1349153" y="1402564"/>
            <a:ext cx="804794" cy="798631"/>
            <a:chOff x="0" y="0"/>
            <a:chExt cx="804793" cy="798630"/>
          </a:xfrm>
        </p:grpSpPr>
        <p:sp>
          <p:nvSpPr>
            <p:cNvPr id="163" name="椭圆 16"/>
            <p:cNvSpPr/>
            <p:nvPr/>
          </p:nvSpPr>
          <p:spPr>
            <a:xfrm>
              <a:off x="8627" y="0"/>
              <a:ext cx="769053" cy="769053"/>
            </a:xfrm>
            <a:prstGeom prst="ellipse">
              <a:avLst/>
            </a:prstGeom>
            <a:solidFill>
              <a:srgbClr val="000000">
                <a:alpha val="3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4" name="椭圆 17"/>
            <p:cNvSpPr/>
            <p:nvPr/>
          </p:nvSpPr>
          <p:spPr>
            <a:xfrm>
              <a:off x="35741" y="12941"/>
              <a:ext cx="769053" cy="769053"/>
            </a:xfrm>
            <a:prstGeom prst="ellipse">
              <a:avLst/>
            </a:prstGeom>
            <a:solidFill>
              <a:srgbClr val="000000">
                <a:alpha val="4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椭圆 18"/>
            <p:cNvSpPr/>
            <p:nvPr/>
          </p:nvSpPr>
          <p:spPr>
            <a:xfrm>
              <a:off x="0" y="29578"/>
              <a:ext cx="769052" cy="769053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67" name="文本框 19"/>
          <p:cNvSpPr txBox="1"/>
          <p:nvPr/>
        </p:nvSpPr>
        <p:spPr>
          <a:xfrm>
            <a:off x="1243719" y="1509981"/>
            <a:ext cx="103574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02</a:t>
            </a:r>
          </a:p>
        </p:txBody>
      </p:sp>
      <p:grpSp>
        <p:nvGrpSpPr>
          <p:cNvPr id="170" name="组合 20"/>
          <p:cNvGrpSpPr/>
          <p:nvPr/>
        </p:nvGrpSpPr>
        <p:grpSpPr>
          <a:xfrm>
            <a:off x="851800" y="5499679"/>
            <a:ext cx="1975494" cy="49075"/>
            <a:chOff x="0" y="0"/>
            <a:chExt cx="1975492" cy="49074"/>
          </a:xfrm>
        </p:grpSpPr>
        <p:sp>
          <p:nvSpPr>
            <p:cNvPr id="168" name="直接连接符 21"/>
            <p:cNvSpPr/>
            <p:nvPr/>
          </p:nvSpPr>
          <p:spPr>
            <a:xfrm>
              <a:off x="-1" y="49074"/>
              <a:ext cx="1975492" cy="1"/>
            </a:xfrm>
            <a:prstGeom prst="line">
              <a:avLst/>
            </a:prstGeom>
            <a:noFill/>
            <a:ln w="22225" cap="flat">
              <a:solidFill>
                <a:srgbClr val="404040">
                  <a:alpha val="83000"/>
                </a:srgbClr>
              </a:solidFill>
              <a:prstDash val="sysDash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69" name="直接连接符 22"/>
            <p:cNvSpPr/>
            <p:nvPr/>
          </p:nvSpPr>
          <p:spPr>
            <a:xfrm>
              <a:off x="0" y="-1"/>
              <a:ext cx="1975492" cy="1"/>
            </a:xfrm>
            <a:prstGeom prst="line">
              <a:avLst/>
            </a:prstGeom>
            <a:noFill/>
            <a:ln w="28575" cap="flat">
              <a:solidFill>
                <a:srgbClr val="404040">
                  <a:alpha val="830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75" name="组合 23"/>
          <p:cNvGrpSpPr/>
          <p:nvPr/>
        </p:nvGrpSpPr>
        <p:grpSpPr>
          <a:xfrm>
            <a:off x="753277" y="2569663"/>
            <a:ext cx="2016627" cy="245058"/>
            <a:chOff x="0" y="0"/>
            <a:chExt cx="2016625" cy="245057"/>
          </a:xfrm>
        </p:grpSpPr>
        <p:sp>
          <p:nvSpPr>
            <p:cNvPr id="171" name="Freeform 31"/>
            <p:cNvSpPr/>
            <p:nvPr/>
          </p:nvSpPr>
          <p:spPr>
            <a:xfrm>
              <a:off x="803887" y="0"/>
              <a:ext cx="406089" cy="205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0" extrusionOk="0">
                  <a:moveTo>
                    <a:pt x="10452" y="13037"/>
                  </a:moveTo>
                  <a:cubicBezTo>
                    <a:pt x="8535" y="10723"/>
                    <a:pt x="6968" y="7791"/>
                    <a:pt x="7142" y="4860"/>
                  </a:cubicBezTo>
                  <a:cubicBezTo>
                    <a:pt x="7665" y="-1620"/>
                    <a:pt x="14110" y="-1620"/>
                    <a:pt x="14632" y="4860"/>
                  </a:cubicBezTo>
                  <a:cubicBezTo>
                    <a:pt x="14806" y="7791"/>
                    <a:pt x="13239" y="10723"/>
                    <a:pt x="11323" y="13037"/>
                  </a:cubicBezTo>
                  <a:cubicBezTo>
                    <a:pt x="13935" y="15969"/>
                    <a:pt x="17419" y="19209"/>
                    <a:pt x="21600" y="19980"/>
                  </a:cubicBezTo>
                  <a:cubicBezTo>
                    <a:pt x="17768" y="19826"/>
                    <a:pt x="13413" y="16431"/>
                    <a:pt x="10800" y="13500"/>
                  </a:cubicBezTo>
                  <a:cubicBezTo>
                    <a:pt x="8361" y="16431"/>
                    <a:pt x="4006" y="19826"/>
                    <a:pt x="0" y="19980"/>
                  </a:cubicBezTo>
                  <a:cubicBezTo>
                    <a:pt x="4181" y="19209"/>
                    <a:pt x="7839" y="15969"/>
                    <a:pt x="10452" y="13037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72" name="Freeform 32"/>
            <p:cNvSpPr/>
            <p:nvPr/>
          </p:nvSpPr>
          <p:spPr>
            <a:xfrm>
              <a:off x="1350863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47" y="21600"/>
                  </a:moveTo>
                  <a:cubicBezTo>
                    <a:pt x="7235" y="21600"/>
                    <a:pt x="3618" y="21600"/>
                    <a:pt x="0" y="10800"/>
                  </a:cubicBezTo>
                  <a:cubicBezTo>
                    <a:pt x="3724" y="0"/>
                    <a:pt x="7235" y="0"/>
                    <a:pt x="10747" y="0"/>
                  </a:cubicBezTo>
                  <a:cubicBezTo>
                    <a:pt x="14258" y="0"/>
                    <a:pt x="17876" y="3600"/>
                    <a:pt x="21600" y="14400"/>
                  </a:cubicBezTo>
                  <a:cubicBezTo>
                    <a:pt x="17663" y="21600"/>
                    <a:pt x="10747" y="21600"/>
                    <a:pt x="10747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73" name="Freeform 33"/>
            <p:cNvSpPr/>
            <p:nvPr/>
          </p:nvSpPr>
          <p:spPr>
            <a:xfrm>
              <a:off x="0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53" y="21600"/>
                  </a:moveTo>
                  <a:cubicBezTo>
                    <a:pt x="14365" y="21600"/>
                    <a:pt x="17982" y="21600"/>
                    <a:pt x="21600" y="10800"/>
                  </a:cubicBezTo>
                  <a:cubicBezTo>
                    <a:pt x="17876" y="0"/>
                    <a:pt x="14365" y="0"/>
                    <a:pt x="10853" y="0"/>
                  </a:cubicBezTo>
                  <a:cubicBezTo>
                    <a:pt x="7235" y="0"/>
                    <a:pt x="3724" y="3600"/>
                    <a:pt x="0" y="14400"/>
                  </a:cubicBezTo>
                  <a:cubicBezTo>
                    <a:pt x="3831" y="21600"/>
                    <a:pt x="10853" y="21600"/>
                    <a:pt x="10853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74" name="Freeform 34"/>
            <p:cNvSpPr/>
            <p:nvPr/>
          </p:nvSpPr>
          <p:spPr>
            <a:xfrm>
              <a:off x="647002" y="112901"/>
              <a:ext cx="723988" cy="132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0" h="18042" extrusionOk="0">
                  <a:moveTo>
                    <a:pt x="10009" y="12066"/>
                  </a:moveTo>
                  <a:cubicBezTo>
                    <a:pt x="11012" y="14684"/>
                    <a:pt x="12379" y="16648"/>
                    <a:pt x="13837" y="17521"/>
                  </a:cubicBezTo>
                  <a:cubicBezTo>
                    <a:pt x="18941" y="20357"/>
                    <a:pt x="20855" y="10975"/>
                    <a:pt x="19852" y="4866"/>
                  </a:cubicBezTo>
                  <a:cubicBezTo>
                    <a:pt x="19214" y="502"/>
                    <a:pt x="17118" y="-1243"/>
                    <a:pt x="15478" y="939"/>
                  </a:cubicBezTo>
                  <a:cubicBezTo>
                    <a:pt x="13564" y="3557"/>
                    <a:pt x="13837" y="10975"/>
                    <a:pt x="16025" y="12721"/>
                  </a:cubicBezTo>
                  <a:cubicBezTo>
                    <a:pt x="16936" y="13593"/>
                    <a:pt x="18212" y="12939"/>
                    <a:pt x="18668" y="10102"/>
                  </a:cubicBezTo>
                  <a:cubicBezTo>
                    <a:pt x="18941" y="7921"/>
                    <a:pt x="18303" y="5521"/>
                    <a:pt x="17392" y="5084"/>
                  </a:cubicBezTo>
                  <a:cubicBezTo>
                    <a:pt x="16571" y="4648"/>
                    <a:pt x="15751" y="6175"/>
                    <a:pt x="15933" y="8357"/>
                  </a:cubicBezTo>
                  <a:cubicBezTo>
                    <a:pt x="15933" y="7702"/>
                    <a:pt x="16116" y="5957"/>
                    <a:pt x="16845" y="5739"/>
                  </a:cubicBezTo>
                  <a:cubicBezTo>
                    <a:pt x="17847" y="5302"/>
                    <a:pt x="18668" y="7921"/>
                    <a:pt x="18394" y="9884"/>
                  </a:cubicBezTo>
                  <a:cubicBezTo>
                    <a:pt x="18121" y="12502"/>
                    <a:pt x="16936" y="12721"/>
                    <a:pt x="16116" y="12066"/>
                  </a:cubicBezTo>
                  <a:cubicBezTo>
                    <a:pt x="14202" y="10321"/>
                    <a:pt x="13928" y="3993"/>
                    <a:pt x="15660" y="1593"/>
                  </a:cubicBezTo>
                  <a:cubicBezTo>
                    <a:pt x="17209" y="-588"/>
                    <a:pt x="19214" y="1593"/>
                    <a:pt x="19670" y="5957"/>
                  </a:cubicBezTo>
                  <a:cubicBezTo>
                    <a:pt x="20308" y="11630"/>
                    <a:pt x="18577" y="19702"/>
                    <a:pt x="14020" y="17084"/>
                  </a:cubicBezTo>
                  <a:cubicBezTo>
                    <a:pt x="12561" y="16212"/>
                    <a:pt x="10830" y="13812"/>
                    <a:pt x="10101" y="10539"/>
                  </a:cubicBezTo>
                  <a:cubicBezTo>
                    <a:pt x="9189" y="13812"/>
                    <a:pt x="7640" y="16212"/>
                    <a:pt x="5999" y="17084"/>
                  </a:cubicBezTo>
                  <a:cubicBezTo>
                    <a:pt x="1533" y="19702"/>
                    <a:pt x="-198" y="11630"/>
                    <a:pt x="440" y="5957"/>
                  </a:cubicBezTo>
                  <a:cubicBezTo>
                    <a:pt x="896" y="1593"/>
                    <a:pt x="2901" y="-588"/>
                    <a:pt x="4450" y="1593"/>
                  </a:cubicBezTo>
                  <a:cubicBezTo>
                    <a:pt x="6090" y="3993"/>
                    <a:pt x="5908" y="10321"/>
                    <a:pt x="3994" y="12066"/>
                  </a:cubicBezTo>
                  <a:cubicBezTo>
                    <a:pt x="3174" y="12721"/>
                    <a:pt x="1989" y="12502"/>
                    <a:pt x="1716" y="9884"/>
                  </a:cubicBezTo>
                  <a:cubicBezTo>
                    <a:pt x="1442" y="7921"/>
                    <a:pt x="2263" y="5302"/>
                    <a:pt x="3265" y="5739"/>
                  </a:cubicBezTo>
                  <a:cubicBezTo>
                    <a:pt x="3994" y="5957"/>
                    <a:pt x="4177" y="7702"/>
                    <a:pt x="4177" y="8357"/>
                  </a:cubicBezTo>
                  <a:cubicBezTo>
                    <a:pt x="4359" y="6175"/>
                    <a:pt x="3539" y="4648"/>
                    <a:pt x="2627" y="5084"/>
                  </a:cubicBezTo>
                  <a:cubicBezTo>
                    <a:pt x="1807" y="5521"/>
                    <a:pt x="1169" y="7921"/>
                    <a:pt x="1442" y="10102"/>
                  </a:cubicBezTo>
                  <a:cubicBezTo>
                    <a:pt x="1898" y="12939"/>
                    <a:pt x="3174" y="13593"/>
                    <a:pt x="4085" y="12721"/>
                  </a:cubicBezTo>
                  <a:cubicBezTo>
                    <a:pt x="6273" y="10975"/>
                    <a:pt x="6546" y="3557"/>
                    <a:pt x="4632" y="939"/>
                  </a:cubicBezTo>
                  <a:cubicBezTo>
                    <a:pt x="2992" y="-1243"/>
                    <a:pt x="896" y="502"/>
                    <a:pt x="258" y="4866"/>
                  </a:cubicBezTo>
                  <a:cubicBezTo>
                    <a:pt x="-745" y="10975"/>
                    <a:pt x="1169" y="20357"/>
                    <a:pt x="6182" y="17521"/>
                  </a:cubicBezTo>
                  <a:cubicBezTo>
                    <a:pt x="7640" y="16648"/>
                    <a:pt x="9098" y="14684"/>
                    <a:pt x="10009" y="12066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76" name="文本框 28"/>
          <p:cNvSpPr txBox="1"/>
          <p:nvPr/>
        </p:nvSpPr>
        <p:spPr>
          <a:xfrm>
            <a:off x="685655" y="3151352"/>
            <a:ext cx="2084249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rPr lang="zh-CN" altLang="en-US" b="1" dirty="0"/>
              <a:t>需求建模</a:t>
            </a:r>
            <a:endParaRPr b="1" dirty="0"/>
          </a:p>
          <a:p>
            <a:pPr algn="just">
              <a:defRPr sz="1400"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algn="ctr">
              <a:defRPr sz="1600">
                <a:latin typeface="宋体"/>
                <a:ea typeface="宋体"/>
                <a:cs typeface="宋体"/>
                <a:sym typeface="宋体"/>
              </a:defRPr>
            </a:pPr>
            <a:endParaRPr lang="en-US" altLang="zh-CN" dirty="0"/>
          </a:p>
          <a:p>
            <a:pPr algn="ctr">
              <a:defRPr sz="1600">
                <a:latin typeface="宋体"/>
                <a:ea typeface="宋体"/>
                <a:cs typeface="宋体"/>
                <a:sym typeface="宋体"/>
              </a:defRPr>
            </a:pPr>
            <a:endParaRPr lang="en-US" altLang="zh-CN" dirty="0"/>
          </a:p>
          <a:p>
            <a:pPr algn="ctr">
              <a:defRPr sz="16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/>
              <a:t>基于场景的方法</a:t>
            </a:r>
            <a:endParaRPr dirty="0"/>
          </a:p>
        </p:txBody>
      </p:sp>
      <p:grpSp>
        <p:nvGrpSpPr>
          <p:cNvPr id="183" name="组合 29"/>
          <p:cNvGrpSpPr/>
          <p:nvPr/>
        </p:nvGrpSpPr>
        <p:grpSpPr>
          <a:xfrm>
            <a:off x="5610028" y="1125535"/>
            <a:ext cx="4070077" cy="769931"/>
            <a:chOff x="0" y="0"/>
            <a:chExt cx="4070075" cy="769929"/>
          </a:xfrm>
        </p:grpSpPr>
        <p:sp>
          <p:nvSpPr>
            <p:cNvPr id="177" name="Freeform 5"/>
            <p:cNvSpPr/>
            <p:nvPr/>
          </p:nvSpPr>
          <p:spPr>
            <a:xfrm>
              <a:off x="874414" y="0"/>
              <a:ext cx="2274932" cy="264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extrusionOk="0">
                  <a:moveTo>
                    <a:pt x="13614" y="9238"/>
                  </a:moveTo>
                  <a:cubicBezTo>
                    <a:pt x="13648" y="9423"/>
                    <a:pt x="13666" y="9607"/>
                    <a:pt x="13683" y="9792"/>
                  </a:cubicBezTo>
                  <a:cubicBezTo>
                    <a:pt x="13941" y="9792"/>
                    <a:pt x="13941" y="9792"/>
                    <a:pt x="13941" y="9792"/>
                  </a:cubicBezTo>
                  <a:cubicBezTo>
                    <a:pt x="13941" y="9792"/>
                    <a:pt x="13941" y="9700"/>
                    <a:pt x="13958" y="9607"/>
                  </a:cubicBezTo>
                  <a:cubicBezTo>
                    <a:pt x="13975" y="9053"/>
                    <a:pt x="14096" y="8592"/>
                    <a:pt x="14216" y="8592"/>
                  </a:cubicBezTo>
                  <a:cubicBezTo>
                    <a:pt x="14337" y="8592"/>
                    <a:pt x="14440" y="9053"/>
                    <a:pt x="14475" y="9607"/>
                  </a:cubicBezTo>
                  <a:cubicBezTo>
                    <a:pt x="14475" y="9700"/>
                    <a:pt x="14475" y="9792"/>
                    <a:pt x="14475" y="9792"/>
                  </a:cubicBezTo>
                  <a:cubicBezTo>
                    <a:pt x="17762" y="9792"/>
                    <a:pt x="17762" y="9792"/>
                    <a:pt x="17762" y="9792"/>
                  </a:cubicBezTo>
                  <a:cubicBezTo>
                    <a:pt x="17779" y="9423"/>
                    <a:pt x="17848" y="9146"/>
                    <a:pt x="17934" y="9146"/>
                  </a:cubicBezTo>
                  <a:cubicBezTo>
                    <a:pt x="18003" y="9146"/>
                    <a:pt x="18072" y="9423"/>
                    <a:pt x="18089" y="9792"/>
                  </a:cubicBezTo>
                  <a:cubicBezTo>
                    <a:pt x="18106" y="9792"/>
                    <a:pt x="18106" y="9792"/>
                    <a:pt x="18106" y="9792"/>
                  </a:cubicBezTo>
                  <a:cubicBezTo>
                    <a:pt x="18158" y="9700"/>
                    <a:pt x="18227" y="9515"/>
                    <a:pt x="18278" y="9423"/>
                  </a:cubicBezTo>
                  <a:cubicBezTo>
                    <a:pt x="18364" y="9146"/>
                    <a:pt x="18450" y="8961"/>
                    <a:pt x="18554" y="8961"/>
                  </a:cubicBezTo>
                  <a:cubicBezTo>
                    <a:pt x="18622" y="8961"/>
                    <a:pt x="18691" y="9053"/>
                    <a:pt x="18743" y="9330"/>
                  </a:cubicBezTo>
                  <a:cubicBezTo>
                    <a:pt x="18777" y="9423"/>
                    <a:pt x="18795" y="9607"/>
                    <a:pt x="18812" y="9792"/>
                  </a:cubicBezTo>
                  <a:cubicBezTo>
                    <a:pt x="18915" y="9792"/>
                    <a:pt x="18915" y="9792"/>
                    <a:pt x="18915" y="9792"/>
                  </a:cubicBezTo>
                  <a:cubicBezTo>
                    <a:pt x="18932" y="9423"/>
                    <a:pt x="19001" y="9146"/>
                    <a:pt x="19087" y="9146"/>
                  </a:cubicBezTo>
                  <a:cubicBezTo>
                    <a:pt x="19139" y="9146"/>
                    <a:pt x="19208" y="9330"/>
                    <a:pt x="19225" y="9607"/>
                  </a:cubicBezTo>
                  <a:cubicBezTo>
                    <a:pt x="19294" y="9238"/>
                    <a:pt x="19363" y="8869"/>
                    <a:pt x="19431" y="8592"/>
                  </a:cubicBezTo>
                  <a:cubicBezTo>
                    <a:pt x="19552" y="8223"/>
                    <a:pt x="19672" y="7946"/>
                    <a:pt x="19810" y="7946"/>
                  </a:cubicBezTo>
                  <a:cubicBezTo>
                    <a:pt x="20120" y="7946"/>
                    <a:pt x="20361" y="9146"/>
                    <a:pt x="20636" y="9700"/>
                  </a:cubicBezTo>
                  <a:cubicBezTo>
                    <a:pt x="20808" y="9977"/>
                    <a:pt x="20980" y="10069"/>
                    <a:pt x="21135" y="9884"/>
                  </a:cubicBezTo>
                  <a:cubicBezTo>
                    <a:pt x="21307" y="9792"/>
                    <a:pt x="21480" y="9423"/>
                    <a:pt x="21600" y="8777"/>
                  </a:cubicBezTo>
                  <a:cubicBezTo>
                    <a:pt x="21566" y="9607"/>
                    <a:pt x="21462" y="10346"/>
                    <a:pt x="21325" y="10715"/>
                  </a:cubicBezTo>
                  <a:cubicBezTo>
                    <a:pt x="21239" y="10807"/>
                    <a:pt x="21170" y="10900"/>
                    <a:pt x="21084" y="10807"/>
                  </a:cubicBezTo>
                  <a:cubicBezTo>
                    <a:pt x="20980" y="10715"/>
                    <a:pt x="20894" y="10438"/>
                    <a:pt x="20791" y="10253"/>
                  </a:cubicBezTo>
                  <a:cubicBezTo>
                    <a:pt x="20791" y="10253"/>
                    <a:pt x="20791" y="10253"/>
                    <a:pt x="20791" y="10253"/>
                  </a:cubicBezTo>
                  <a:cubicBezTo>
                    <a:pt x="20825" y="10438"/>
                    <a:pt x="20860" y="10715"/>
                    <a:pt x="20894" y="10900"/>
                  </a:cubicBezTo>
                  <a:cubicBezTo>
                    <a:pt x="20929" y="11177"/>
                    <a:pt x="20963" y="11453"/>
                    <a:pt x="20963" y="11730"/>
                  </a:cubicBezTo>
                  <a:cubicBezTo>
                    <a:pt x="20980" y="12469"/>
                    <a:pt x="20860" y="12930"/>
                    <a:pt x="20757" y="12746"/>
                  </a:cubicBezTo>
                  <a:cubicBezTo>
                    <a:pt x="20705" y="12653"/>
                    <a:pt x="20671" y="12377"/>
                    <a:pt x="20653" y="12192"/>
                  </a:cubicBezTo>
                  <a:cubicBezTo>
                    <a:pt x="20636" y="11915"/>
                    <a:pt x="20619" y="11546"/>
                    <a:pt x="20602" y="11269"/>
                  </a:cubicBezTo>
                  <a:cubicBezTo>
                    <a:pt x="20585" y="10992"/>
                    <a:pt x="20585" y="10715"/>
                    <a:pt x="20550" y="10438"/>
                  </a:cubicBezTo>
                  <a:cubicBezTo>
                    <a:pt x="20516" y="9977"/>
                    <a:pt x="20464" y="9607"/>
                    <a:pt x="20395" y="9330"/>
                  </a:cubicBezTo>
                  <a:cubicBezTo>
                    <a:pt x="20395" y="9330"/>
                    <a:pt x="20395" y="9330"/>
                    <a:pt x="20395" y="9330"/>
                  </a:cubicBezTo>
                  <a:cubicBezTo>
                    <a:pt x="20412" y="9607"/>
                    <a:pt x="20430" y="9792"/>
                    <a:pt x="20430" y="10069"/>
                  </a:cubicBezTo>
                  <a:cubicBezTo>
                    <a:pt x="20447" y="10346"/>
                    <a:pt x="20447" y="10623"/>
                    <a:pt x="20430" y="10900"/>
                  </a:cubicBezTo>
                  <a:cubicBezTo>
                    <a:pt x="20430" y="11177"/>
                    <a:pt x="20395" y="11361"/>
                    <a:pt x="20361" y="11453"/>
                  </a:cubicBezTo>
                  <a:cubicBezTo>
                    <a:pt x="20309" y="11546"/>
                    <a:pt x="20240" y="11361"/>
                    <a:pt x="20206" y="11177"/>
                  </a:cubicBezTo>
                  <a:cubicBezTo>
                    <a:pt x="20154" y="10992"/>
                    <a:pt x="20154" y="10623"/>
                    <a:pt x="20154" y="10253"/>
                  </a:cubicBezTo>
                  <a:cubicBezTo>
                    <a:pt x="20137" y="9884"/>
                    <a:pt x="20137" y="9515"/>
                    <a:pt x="20120" y="9238"/>
                  </a:cubicBezTo>
                  <a:cubicBezTo>
                    <a:pt x="20051" y="8407"/>
                    <a:pt x="19827" y="8315"/>
                    <a:pt x="19690" y="8592"/>
                  </a:cubicBezTo>
                  <a:cubicBezTo>
                    <a:pt x="19690" y="8684"/>
                    <a:pt x="19690" y="8684"/>
                    <a:pt x="19690" y="8684"/>
                  </a:cubicBezTo>
                  <a:cubicBezTo>
                    <a:pt x="19793" y="8869"/>
                    <a:pt x="19913" y="9330"/>
                    <a:pt x="19948" y="9884"/>
                  </a:cubicBezTo>
                  <a:cubicBezTo>
                    <a:pt x="20017" y="11084"/>
                    <a:pt x="19810" y="11823"/>
                    <a:pt x="19569" y="10900"/>
                  </a:cubicBezTo>
                  <a:cubicBezTo>
                    <a:pt x="19517" y="10715"/>
                    <a:pt x="19449" y="10530"/>
                    <a:pt x="19397" y="10346"/>
                  </a:cubicBezTo>
                  <a:cubicBezTo>
                    <a:pt x="19363" y="10253"/>
                    <a:pt x="19311" y="10161"/>
                    <a:pt x="19259" y="10161"/>
                  </a:cubicBezTo>
                  <a:cubicBezTo>
                    <a:pt x="19259" y="10161"/>
                    <a:pt x="19259" y="10069"/>
                    <a:pt x="19242" y="10161"/>
                  </a:cubicBezTo>
                  <a:cubicBezTo>
                    <a:pt x="19242" y="10253"/>
                    <a:pt x="19242" y="10253"/>
                    <a:pt x="19242" y="10253"/>
                  </a:cubicBezTo>
                  <a:cubicBezTo>
                    <a:pt x="19225" y="10623"/>
                    <a:pt x="19156" y="10900"/>
                    <a:pt x="19087" y="10900"/>
                  </a:cubicBezTo>
                  <a:cubicBezTo>
                    <a:pt x="19001" y="10900"/>
                    <a:pt x="18932" y="10623"/>
                    <a:pt x="18915" y="10253"/>
                  </a:cubicBezTo>
                  <a:cubicBezTo>
                    <a:pt x="18812" y="10253"/>
                    <a:pt x="18812" y="10253"/>
                    <a:pt x="18812" y="10253"/>
                  </a:cubicBezTo>
                  <a:cubicBezTo>
                    <a:pt x="18795" y="10438"/>
                    <a:pt x="18777" y="10623"/>
                    <a:pt x="18743" y="10715"/>
                  </a:cubicBezTo>
                  <a:cubicBezTo>
                    <a:pt x="18691" y="10992"/>
                    <a:pt x="18622" y="11084"/>
                    <a:pt x="18554" y="11084"/>
                  </a:cubicBezTo>
                  <a:cubicBezTo>
                    <a:pt x="18450" y="11084"/>
                    <a:pt x="18364" y="10807"/>
                    <a:pt x="18278" y="10623"/>
                  </a:cubicBezTo>
                  <a:cubicBezTo>
                    <a:pt x="18227" y="10530"/>
                    <a:pt x="18158" y="10346"/>
                    <a:pt x="18106" y="10253"/>
                  </a:cubicBezTo>
                  <a:cubicBezTo>
                    <a:pt x="18089" y="10253"/>
                    <a:pt x="18089" y="10253"/>
                    <a:pt x="18089" y="10253"/>
                  </a:cubicBezTo>
                  <a:cubicBezTo>
                    <a:pt x="18072" y="10623"/>
                    <a:pt x="18003" y="10900"/>
                    <a:pt x="17934" y="10900"/>
                  </a:cubicBezTo>
                  <a:cubicBezTo>
                    <a:pt x="17848" y="10900"/>
                    <a:pt x="17779" y="10623"/>
                    <a:pt x="17762" y="10253"/>
                  </a:cubicBezTo>
                  <a:cubicBezTo>
                    <a:pt x="14475" y="10253"/>
                    <a:pt x="14475" y="10253"/>
                    <a:pt x="14475" y="10253"/>
                  </a:cubicBezTo>
                  <a:cubicBezTo>
                    <a:pt x="14457" y="10900"/>
                    <a:pt x="14354" y="11453"/>
                    <a:pt x="14216" y="11453"/>
                  </a:cubicBezTo>
                  <a:cubicBezTo>
                    <a:pt x="14079" y="11453"/>
                    <a:pt x="13958" y="10900"/>
                    <a:pt x="13941" y="10253"/>
                  </a:cubicBezTo>
                  <a:cubicBezTo>
                    <a:pt x="13683" y="10253"/>
                    <a:pt x="13683" y="10253"/>
                    <a:pt x="13683" y="10253"/>
                  </a:cubicBezTo>
                  <a:cubicBezTo>
                    <a:pt x="13666" y="10438"/>
                    <a:pt x="13631" y="10623"/>
                    <a:pt x="13597" y="10715"/>
                  </a:cubicBezTo>
                  <a:cubicBezTo>
                    <a:pt x="13545" y="10900"/>
                    <a:pt x="13494" y="10807"/>
                    <a:pt x="13459" y="10715"/>
                  </a:cubicBezTo>
                  <a:cubicBezTo>
                    <a:pt x="13390" y="10623"/>
                    <a:pt x="13339" y="10530"/>
                    <a:pt x="13304" y="10346"/>
                  </a:cubicBezTo>
                  <a:cubicBezTo>
                    <a:pt x="13253" y="10161"/>
                    <a:pt x="13201" y="10069"/>
                    <a:pt x="13149" y="9884"/>
                  </a:cubicBezTo>
                  <a:cubicBezTo>
                    <a:pt x="13063" y="9792"/>
                    <a:pt x="12977" y="9792"/>
                    <a:pt x="12891" y="9792"/>
                  </a:cubicBezTo>
                  <a:cubicBezTo>
                    <a:pt x="12891" y="9884"/>
                    <a:pt x="12891" y="9884"/>
                    <a:pt x="12891" y="9884"/>
                  </a:cubicBezTo>
                  <a:cubicBezTo>
                    <a:pt x="12943" y="9884"/>
                    <a:pt x="12977" y="10069"/>
                    <a:pt x="13012" y="10161"/>
                  </a:cubicBezTo>
                  <a:cubicBezTo>
                    <a:pt x="13063" y="10346"/>
                    <a:pt x="13098" y="10530"/>
                    <a:pt x="13132" y="10715"/>
                  </a:cubicBezTo>
                  <a:cubicBezTo>
                    <a:pt x="13149" y="10900"/>
                    <a:pt x="13184" y="11177"/>
                    <a:pt x="13149" y="11453"/>
                  </a:cubicBezTo>
                  <a:cubicBezTo>
                    <a:pt x="13132" y="11638"/>
                    <a:pt x="13063" y="11823"/>
                    <a:pt x="13012" y="11823"/>
                  </a:cubicBezTo>
                  <a:cubicBezTo>
                    <a:pt x="12943" y="11823"/>
                    <a:pt x="12891" y="11638"/>
                    <a:pt x="12857" y="11453"/>
                  </a:cubicBezTo>
                  <a:cubicBezTo>
                    <a:pt x="12805" y="11177"/>
                    <a:pt x="12753" y="10900"/>
                    <a:pt x="12685" y="10807"/>
                  </a:cubicBezTo>
                  <a:cubicBezTo>
                    <a:pt x="12530" y="10530"/>
                    <a:pt x="12375" y="11361"/>
                    <a:pt x="12306" y="12100"/>
                  </a:cubicBezTo>
                  <a:cubicBezTo>
                    <a:pt x="12306" y="12100"/>
                    <a:pt x="12306" y="12100"/>
                    <a:pt x="12306" y="12100"/>
                  </a:cubicBezTo>
                  <a:cubicBezTo>
                    <a:pt x="12409" y="11823"/>
                    <a:pt x="12564" y="11638"/>
                    <a:pt x="12667" y="11915"/>
                  </a:cubicBezTo>
                  <a:cubicBezTo>
                    <a:pt x="12874" y="12469"/>
                    <a:pt x="12822" y="13853"/>
                    <a:pt x="12547" y="14130"/>
                  </a:cubicBezTo>
                  <a:cubicBezTo>
                    <a:pt x="12478" y="14223"/>
                    <a:pt x="12409" y="14315"/>
                    <a:pt x="12340" y="14407"/>
                  </a:cubicBezTo>
                  <a:cubicBezTo>
                    <a:pt x="12306" y="14500"/>
                    <a:pt x="12254" y="14592"/>
                    <a:pt x="12220" y="14777"/>
                  </a:cubicBezTo>
                  <a:cubicBezTo>
                    <a:pt x="12203" y="14869"/>
                    <a:pt x="12168" y="15053"/>
                    <a:pt x="12168" y="15238"/>
                  </a:cubicBezTo>
                  <a:cubicBezTo>
                    <a:pt x="12134" y="14500"/>
                    <a:pt x="12117" y="13761"/>
                    <a:pt x="12134" y="13115"/>
                  </a:cubicBezTo>
                  <a:cubicBezTo>
                    <a:pt x="12151" y="12377"/>
                    <a:pt x="12220" y="11638"/>
                    <a:pt x="12306" y="11084"/>
                  </a:cubicBezTo>
                  <a:cubicBezTo>
                    <a:pt x="12513" y="9884"/>
                    <a:pt x="12840" y="9792"/>
                    <a:pt x="13115" y="9053"/>
                  </a:cubicBezTo>
                  <a:cubicBezTo>
                    <a:pt x="13253" y="8684"/>
                    <a:pt x="13390" y="8038"/>
                    <a:pt x="13476" y="7300"/>
                  </a:cubicBezTo>
                  <a:cubicBezTo>
                    <a:pt x="13580" y="6561"/>
                    <a:pt x="13648" y="5638"/>
                    <a:pt x="13648" y="4715"/>
                  </a:cubicBezTo>
                  <a:cubicBezTo>
                    <a:pt x="13735" y="5453"/>
                    <a:pt x="13769" y="6377"/>
                    <a:pt x="13700" y="7115"/>
                  </a:cubicBezTo>
                  <a:cubicBezTo>
                    <a:pt x="13683" y="7577"/>
                    <a:pt x="13631" y="7853"/>
                    <a:pt x="13562" y="8130"/>
                  </a:cubicBezTo>
                  <a:cubicBezTo>
                    <a:pt x="13476" y="8500"/>
                    <a:pt x="13390" y="8684"/>
                    <a:pt x="13287" y="8869"/>
                  </a:cubicBezTo>
                  <a:cubicBezTo>
                    <a:pt x="13287" y="8869"/>
                    <a:pt x="13287" y="8869"/>
                    <a:pt x="13287" y="8869"/>
                  </a:cubicBezTo>
                  <a:cubicBezTo>
                    <a:pt x="13339" y="8869"/>
                    <a:pt x="13390" y="8869"/>
                    <a:pt x="13459" y="8961"/>
                  </a:cubicBezTo>
                  <a:cubicBezTo>
                    <a:pt x="13511" y="8961"/>
                    <a:pt x="13562" y="9053"/>
                    <a:pt x="13614" y="9238"/>
                  </a:cubicBezTo>
                  <a:close/>
                  <a:moveTo>
                    <a:pt x="2169" y="8592"/>
                  </a:moveTo>
                  <a:cubicBezTo>
                    <a:pt x="2065" y="8223"/>
                    <a:pt x="1928" y="7946"/>
                    <a:pt x="1790" y="7946"/>
                  </a:cubicBezTo>
                  <a:cubicBezTo>
                    <a:pt x="1480" y="7946"/>
                    <a:pt x="1239" y="9146"/>
                    <a:pt x="964" y="9700"/>
                  </a:cubicBezTo>
                  <a:cubicBezTo>
                    <a:pt x="809" y="9977"/>
                    <a:pt x="637" y="10069"/>
                    <a:pt x="465" y="9884"/>
                  </a:cubicBezTo>
                  <a:cubicBezTo>
                    <a:pt x="293" y="9792"/>
                    <a:pt x="138" y="9423"/>
                    <a:pt x="0" y="8777"/>
                  </a:cubicBezTo>
                  <a:cubicBezTo>
                    <a:pt x="34" y="9607"/>
                    <a:pt x="138" y="10346"/>
                    <a:pt x="293" y="10715"/>
                  </a:cubicBezTo>
                  <a:cubicBezTo>
                    <a:pt x="361" y="10807"/>
                    <a:pt x="447" y="10900"/>
                    <a:pt x="516" y="10807"/>
                  </a:cubicBezTo>
                  <a:cubicBezTo>
                    <a:pt x="620" y="10715"/>
                    <a:pt x="723" y="10438"/>
                    <a:pt x="809" y="10253"/>
                  </a:cubicBezTo>
                  <a:cubicBezTo>
                    <a:pt x="809" y="10253"/>
                    <a:pt x="809" y="10253"/>
                    <a:pt x="809" y="10253"/>
                  </a:cubicBezTo>
                  <a:cubicBezTo>
                    <a:pt x="775" y="10438"/>
                    <a:pt x="740" y="10715"/>
                    <a:pt x="706" y="10900"/>
                  </a:cubicBezTo>
                  <a:cubicBezTo>
                    <a:pt x="671" y="11177"/>
                    <a:pt x="654" y="11453"/>
                    <a:pt x="637" y="11730"/>
                  </a:cubicBezTo>
                  <a:cubicBezTo>
                    <a:pt x="620" y="12469"/>
                    <a:pt x="740" y="12930"/>
                    <a:pt x="843" y="12746"/>
                  </a:cubicBezTo>
                  <a:cubicBezTo>
                    <a:pt x="895" y="12653"/>
                    <a:pt x="929" y="12377"/>
                    <a:pt x="947" y="12192"/>
                  </a:cubicBezTo>
                  <a:cubicBezTo>
                    <a:pt x="981" y="11915"/>
                    <a:pt x="998" y="11546"/>
                    <a:pt x="998" y="11269"/>
                  </a:cubicBezTo>
                  <a:cubicBezTo>
                    <a:pt x="1015" y="10992"/>
                    <a:pt x="1033" y="10715"/>
                    <a:pt x="1050" y="10438"/>
                  </a:cubicBezTo>
                  <a:cubicBezTo>
                    <a:pt x="1084" y="9977"/>
                    <a:pt x="1136" y="9607"/>
                    <a:pt x="1205" y="9330"/>
                  </a:cubicBezTo>
                  <a:cubicBezTo>
                    <a:pt x="1222" y="9330"/>
                    <a:pt x="1222" y="9330"/>
                    <a:pt x="1222" y="9330"/>
                  </a:cubicBezTo>
                  <a:cubicBezTo>
                    <a:pt x="1188" y="9607"/>
                    <a:pt x="1170" y="9792"/>
                    <a:pt x="1170" y="10069"/>
                  </a:cubicBezTo>
                  <a:cubicBezTo>
                    <a:pt x="1170" y="10346"/>
                    <a:pt x="1153" y="10623"/>
                    <a:pt x="1170" y="10900"/>
                  </a:cubicBezTo>
                  <a:cubicBezTo>
                    <a:pt x="1188" y="11177"/>
                    <a:pt x="1205" y="11361"/>
                    <a:pt x="1239" y="11453"/>
                  </a:cubicBezTo>
                  <a:cubicBezTo>
                    <a:pt x="1291" y="11546"/>
                    <a:pt x="1360" y="11361"/>
                    <a:pt x="1394" y="11177"/>
                  </a:cubicBezTo>
                  <a:cubicBezTo>
                    <a:pt x="1446" y="10992"/>
                    <a:pt x="1446" y="10623"/>
                    <a:pt x="1463" y="10253"/>
                  </a:cubicBezTo>
                  <a:cubicBezTo>
                    <a:pt x="1463" y="9884"/>
                    <a:pt x="1463" y="9515"/>
                    <a:pt x="1480" y="9238"/>
                  </a:cubicBezTo>
                  <a:cubicBezTo>
                    <a:pt x="1566" y="8407"/>
                    <a:pt x="1773" y="8315"/>
                    <a:pt x="1910" y="8592"/>
                  </a:cubicBezTo>
                  <a:cubicBezTo>
                    <a:pt x="1910" y="8684"/>
                    <a:pt x="1910" y="8684"/>
                    <a:pt x="1910" y="8684"/>
                  </a:cubicBezTo>
                  <a:cubicBezTo>
                    <a:pt x="1807" y="8869"/>
                    <a:pt x="1687" y="9330"/>
                    <a:pt x="1652" y="9884"/>
                  </a:cubicBezTo>
                  <a:cubicBezTo>
                    <a:pt x="1583" y="11084"/>
                    <a:pt x="1807" y="11823"/>
                    <a:pt x="2031" y="10900"/>
                  </a:cubicBezTo>
                  <a:cubicBezTo>
                    <a:pt x="2100" y="10715"/>
                    <a:pt x="2151" y="10530"/>
                    <a:pt x="2203" y="10346"/>
                  </a:cubicBezTo>
                  <a:cubicBezTo>
                    <a:pt x="2255" y="10253"/>
                    <a:pt x="2289" y="10161"/>
                    <a:pt x="2341" y="10161"/>
                  </a:cubicBezTo>
                  <a:cubicBezTo>
                    <a:pt x="2341" y="10161"/>
                    <a:pt x="2358" y="10069"/>
                    <a:pt x="2358" y="10161"/>
                  </a:cubicBezTo>
                  <a:cubicBezTo>
                    <a:pt x="2358" y="10253"/>
                    <a:pt x="2358" y="10253"/>
                    <a:pt x="2358" y="10253"/>
                  </a:cubicBezTo>
                  <a:cubicBezTo>
                    <a:pt x="2375" y="10623"/>
                    <a:pt x="2444" y="10900"/>
                    <a:pt x="2530" y="10900"/>
                  </a:cubicBezTo>
                  <a:cubicBezTo>
                    <a:pt x="2599" y="10900"/>
                    <a:pt x="2668" y="10623"/>
                    <a:pt x="2685" y="10253"/>
                  </a:cubicBezTo>
                  <a:cubicBezTo>
                    <a:pt x="2788" y="10253"/>
                    <a:pt x="2788" y="10253"/>
                    <a:pt x="2788" y="10253"/>
                  </a:cubicBezTo>
                  <a:cubicBezTo>
                    <a:pt x="2805" y="10438"/>
                    <a:pt x="2823" y="10623"/>
                    <a:pt x="2857" y="10715"/>
                  </a:cubicBezTo>
                  <a:cubicBezTo>
                    <a:pt x="2909" y="10992"/>
                    <a:pt x="2995" y="11084"/>
                    <a:pt x="3064" y="11084"/>
                  </a:cubicBezTo>
                  <a:cubicBezTo>
                    <a:pt x="3150" y="11084"/>
                    <a:pt x="3236" y="10807"/>
                    <a:pt x="3322" y="10623"/>
                  </a:cubicBezTo>
                  <a:cubicBezTo>
                    <a:pt x="3391" y="10530"/>
                    <a:pt x="3442" y="10346"/>
                    <a:pt x="3511" y="10253"/>
                  </a:cubicBezTo>
                  <a:cubicBezTo>
                    <a:pt x="3511" y="10253"/>
                    <a:pt x="3511" y="10253"/>
                    <a:pt x="3511" y="10253"/>
                  </a:cubicBezTo>
                  <a:cubicBezTo>
                    <a:pt x="3528" y="10623"/>
                    <a:pt x="3597" y="10900"/>
                    <a:pt x="3683" y="10900"/>
                  </a:cubicBezTo>
                  <a:cubicBezTo>
                    <a:pt x="3752" y="10900"/>
                    <a:pt x="3821" y="10623"/>
                    <a:pt x="3838" y="10253"/>
                  </a:cubicBezTo>
                  <a:cubicBezTo>
                    <a:pt x="7125" y="10253"/>
                    <a:pt x="7125" y="10253"/>
                    <a:pt x="7125" y="10253"/>
                  </a:cubicBezTo>
                  <a:cubicBezTo>
                    <a:pt x="7143" y="10900"/>
                    <a:pt x="7263" y="11453"/>
                    <a:pt x="7401" y="11453"/>
                  </a:cubicBezTo>
                  <a:cubicBezTo>
                    <a:pt x="7538" y="11453"/>
                    <a:pt x="7642" y="10900"/>
                    <a:pt x="7659" y="10253"/>
                  </a:cubicBezTo>
                  <a:cubicBezTo>
                    <a:pt x="7934" y="10253"/>
                    <a:pt x="7934" y="10253"/>
                    <a:pt x="7934" y="10253"/>
                  </a:cubicBezTo>
                  <a:cubicBezTo>
                    <a:pt x="7934" y="10438"/>
                    <a:pt x="7969" y="10623"/>
                    <a:pt x="8003" y="10715"/>
                  </a:cubicBezTo>
                  <a:cubicBezTo>
                    <a:pt x="8055" y="10900"/>
                    <a:pt x="8106" y="10807"/>
                    <a:pt x="8158" y="10715"/>
                  </a:cubicBezTo>
                  <a:cubicBezTo>
                    <a:pt x="8210" y="10623"/>
                    <a:pt x="8261" y="10530"/>
                    <a:pt x="8313" y="10346"/>
                  </a:cubicBezTo>
                  <a:cubicBezTo>
                    <a:pt x="8365" y="10161"/>
                    <a:pt x="8399" y="10069"/>
                    <a:pt x="8451" y="9884"/>
                  </a:cubicBezTo>
                  <a:cubicBezTo>
                    <a:pt x="8537" y="9792"/>
                    <a:pt x="8623" y="9792"/>
                    <a:pt x="8709" y="9792"/>
                  </a:cubicBezTo>
                  <a:cubicBezTo>
                    <a:pt x="8709" y="9884"/>
                    <a:pt x="8709" y="9884"/>
                    <a:pt x="8709" y="9884"/>
                  </a:cubicBezTo>
                  <a:cubicBezTo>
                    <a:pt x="8674" y="9884"/>
                    <a:pt x="8623" y="10069"/>
                    <a:pt x="8588" y="10161"/>
                  </a:cubicBezTo>
                  <a:cubicBezTo>
                    <a:pt x="8537" y="10346"/>
                    <a:pt x="8502" y="10530"/>
                    <a:pt x="8468" y="10715"/>
                  </a:cubicBezTo>
                  <a:cubicBezTo>
                    <a:pt x="8451" y="10900"/>
                    <a:pt x="8433" y="11177"/>
                    <a:pt x="8451" y="11453"/>
                  </a:cubicBezTo>
                  <a:cubicBezTo>
                    <a:pt x="8468" y="11638"/>
                    <a:pt x="8537" y="11823"/>
                    <a:pt x="8588" y="11823"/>
                  </a:cubicBezTo>
                  <a:cubicBezTo>
                    <a:pt x="8657" y="11823"/>
                    <a:pt x="8709" y="11638"/>
                    <a:pt x="8760" y="11453"/>
                  </a:cubicBezTo>
                  <a:cubicBezTo>
                    <a:pt x="8812" y="11177"/>
                    <a:pt x="8864" y="10900"/>
                    <a:pt x="8915" y="10807"/>
                  </a:cubicBezTo>
                  <a:cubicBezTo>
                    <a:pt x="9087" y="10530"/>
                    <a:pt x="9225" y="11361"/>
                    <a:pt x="9294" y="12100"/>
                  </a:cubicBezTo>
                  <a:cubicBezTo>
                    <a:pt x="9294" y="12100"/>
                    <a:pt x="9294" y="12100"/>
                    <a:pt x="9294" y="12100"/>
                  </a:cubicBezTo>
                  <a:cubicBezTo>
                    <a:pt x="9191" y="11823"/>
                    <a:pt x="9053" y="11638"/>
                    <a:pt x="8950" y="11915"/>
                  </a:cubicBezTo>
                  <a:cubicBezTo>
                    <a:pt x="8743" y="12469"/>
                    <a:pt x="8778" y="13853"/>
                    <a:pt x="9070" y="14130"/>
                  </a:cubicBezTo>
                  <a:cubicBezTo>
                    <a:pt x="9122" y="14223"/>
                    <a:pt x="9208" y="14315"/>
                    <a:pt x="9260" y="14407"/>
                  </a:cubicBezTo>
                  <a:cubicBezTo>
                    <a:pt x="9311" y="14500"/>
                    <a:pt x="9346" y="14592"/>
                    <a:pt x="9380" y="14777"/>
                  </a:cubicBezTo>
                  <a:cubicBezTo>
                    <a:pt x="9415" y="14869"/>
                    <a:pt x="9432" y="15053"/>
                    <a:pt x="9449" y="15238"/>
                  </a:cubicBezTo>
                  <a:cubicBezTo>
                    <a:pt x="9483" y="14500"/>
                    <a:pt x="9483" y="13761"/>
                    <a:pt x="9466" y="13115"/>
                  </a:cubicBezTo>
                  <a:cubicBezTo>
                    <a:pt x="9449" y="12377"/>
                    <a:pt x="9380" y="11638"/>
                    <a:pt x="9294" y="11084"/>
                  </a:cubicBezTo>
                  <a:cubicBezTo>
                    <a:pt x="9087" y="9884"/>
                    <a:pt x="8760" y="9792"/>
                    <a:pt x="8502" y="9053"/>
                  </a:cubicBezTo>
                  <a:cubicBezTo>
                    <a:pt x="8347" y="8684"/>
                    <a:pt x="8210" y="8038"/>
                    <a:pt x="8124" y="7300"/>
                  </a:cubicBezTo>
                  <a:cubicBezTo>
                    <a:pt x="8020" y="6561"/>
                    <a:pt x="7952" y="5638"/>
                    <a:pt x="7952" y="4715"/>
                  </a:cubicBezTo>
                  <a:cubicBezTo>
                    <a:pt x="7865" y="5453"/>
                    <a:pt x="7831" y="6377"/>
                    <a:pt x="7900" y="7115"/>
                  </a:cubicBezTo>
                  <a:cubicBezTo>
                    <a:pt x="7934" y="7577"/>
                    <a:pt x="7986" y="7853"/>
                    <a:pt x="8038" y="8130"/>
                  </a:cubicBezTo>
                  <a:cubicBezTo>
                    <a:pt x="8124" y="8500"/>
                    <a:pt x="8227" y="8684"/>
                    <a:pt x="8313" y="8869"/>
                  </a:cubicBezTo>
                  <a:cubicBezTo>
                    <a:pt x="8313" y="8869"/>
                    <a:pt x="8313" y="8869"/>
                    <a:pt x="8313" y="8869"/>
                  </a:cubicBezTo>
                  <a:cubicBezTo>
                    <a:pt x="8261" y="8869"/>
                    <a:pt x="8210" y="8869"/>
                    <a:pt x="8158" y="8961"/>
                  </a:cubicBezTo>
                  <a:cubicBezTo>
                    <a:pt x="8089" y="8961"/>
                    <a:pt x="8038" y="9053"/>
                    <a:pt x="7986" y="9238"/>
                  </a:cubicBezTo>
                  <a:cubicBezTo>
                    <a:pt x="7952" y="9423"/>
                    <a:pt x="7934" y="9607"/>
                    <a:pt x="7934" y="9792"/>
                  </a:cubicBezTo>
                  <a:cubicBezTo>
                    <a:pt x="7659" y="9792"/>
                    <a:pt x="7659" y="9792"/>
                    <a:pt x="7659" y="9792"/>
                  </a:cubicBezTo>
                  <a:cubicBezTo>
                    <a:pt x="7659" y="9792"/>
                    <a:pt x="7659" y="9700"/>
                    <a:pt x="7659" y="9607"/>
                  </a:cubicBezTo>
                  <a:cubicBezTo>
                    <a:pt x="7625" y="9053"/>
                    <a:pt x="7521" y="8592"/>
                    <a:pt x="7401" y="8592"/>
                  </a:cubicBezTo>
                  <a:cubicBezTo>
                    <a:pt x="7263" y="8592"/>
                    <a:pt x="7160" y="9053"/>
                    <a:pt x="7125" y="9607"/>
                  </a:cubicBezTo>
                  <a:cubicBezTo>
                    <a:pt x="7125" y="9700"/>
                    <a:pt x="7125" y="9792"/>
                    <a:pt x="7125" y="9792"/>
                  </a:cubicBezTo>
                  <a:cubicBezTo>
                    <a:pt x="3838" y="9792"/>
                    <a:pt x="3838" y="9792"/>
                    <a:pt x="3838" y="9792"/>
                  </a:cubicBezTo>
                  <a:cubicBezTo>
                    <a:pt x="3821" y="9423"/>
                    <a:pt x="3752" y="9146"/>
                    <a:pt x="3683" y="9146"/>
                  </a:cubicBezTo>
                  <a:cubicBezTo>
                    <a:pt x="3597" y="9146"/>
                    <a:pt x="3528" y="9423"/>
                    <a:pt x="3511" y="9792"/>
                  </a:cubicBezTo>
                  <a:cubicBezTo>
                    <a:pt x="3511" y="9792"/>
                    <a:pt x="3511" y="9792"/>
                    <a:pt x="3511" y="9792"/>
                  </a:cubicBezTo>
                  <a:cubicBezTo>
                    <a:pt x="3442" y="9700"/>
                    <a:pt x="3391" y="9515"/>
                    <a:pt x="3322" y="9423"/>
                  </a:cubicBezTo>
                  <a:cubicBezTo>
                    <a:pt x="3236" y="9146"/>
                    <a:pt x="3150" y="8961"/>
                    <a:pt x="3064" y="8961"/>
                  </a:cubicBezTo>
                  <a:cubicBezTo>
                    <a:pt x="2995" y="8961"/>
                    <a:pt x="2909" y="9053"/>
                    <a:pt x="2857" y="9330"/>
                  </a:cubicBezTo>
                  <a:cubicBezTo>
                    <a:pt x="2840" y="9423"/>
                    <a:pt x="2805" y="9607"/>
                    <a:pt x="2788" y="9792"/>
                  </a:cubicBezTo>
                  <a:cubicBezTo>
                    <a:pt x="2685" y="9792"/>
                    <a:pt x="2685" y="9792"/>
                    <a:pt x="2685" y="9792"/>
                  </a:cubicBezTo>
                  <a:cubicBezTo>
                    <a:pt x="2668" y="9423"/>
                    <a:pt x="2599" y="9146"/>
                    <a:pt x="2530" y="9146"/>
                  </a:cubicBezTo>
                  <a:cubicBezTo>
                    <a:pt x="2461" y="9146"/>
                    <a:pt x="2392" y="9330"/>
                    <a:pt x="2375" y="9607"/>
                  </a:cubicBezTo>
                  <a:cubicBezTo>
                    <a:pt x="2306" y="9238"/>
                    <a:pt x="2255" y="8869"/>
                    <a:pt x="2169" y="8592"/>
                  </a:cubicBezTo>
                  <a:close/>
                  <a:moveTo>
                    <a:pt x="10912" y="18561"/>
                  </a:moveTo>
                  <a:cubicBezTo>
                    <a:pt x="10877" y="18100"/>
                    <a:pt x="10826" y="17546"/>
                    <a:pt x="10809" y="17084"/>
                  </a:cubicBezTo>
                  <a:cubicBezTo>
                    <a:pt x="10774" y="17546"/>
                    <a:pt x="10723" y="18100"/>
                    <a:pt x="10688" y="18561"/>
                  </a:cubicBezTo>
                  <a:cubicBezTo>
                    <a:pt x="10654" y="19023"/>
                    <a:pt x="10602" y="19484"/>
                    <a:pt x="10602" y="20038"/>
                  </a:cubicBezTo>
                  <a:cubicBezTo>
                    <a:pt x="10602" y="20407"/>
                    <a:pt x="10619" y="20777"/>
                    <a:pt x="10671" y="21053"/>
                  </a:cubicBezTo>
                  <a:cubicBezTo>
                    <a:pt x="10705" y="21238"/>
                    <a:pt x="10757" y="21423"/>
                    <a:pt x="10809" y="21515"/>
                  </a:cubicBezTo>
                  <a:cubicBezTo>
                    <a:pt x="10860" y="21423"/>
                    <a:pt x="10895" y="21238"/>
                    <a:pt x="10929" y="21053"/>
                  </a:cubicBezTo>
                  <a:cubicBezTo>
                    <a:pt x="10981" y="20777"/>
                    <a:pt x="10998" y="20407"/>
                    <a:pt x="10998" y="20038"/>
                  </a:cubicBezTo>
                  <a:cubicBezTo>
                    <a:pt x="10998" y="19484"/>
                    <a:pt x="10964" y="19023"/>
                    <a:pt x="10912" y="18561"/>
                  </a:cubicBezTo>
                  <a:close/>
                  <a:moveTo>
                    <a:pt x="10688" y="4530"/>
                  </a:moveTo>
                  <a:cubicBezTo>
                    <a:pt x="10723" y="4992"/>
                    <a:pt x="10774" y="5546"/>
                    <a:pt x="10809" y="6100"/>
                  </a:cubicBezTo>
                  <a:cubicBezTo>
                    <a:pt x="10826" y="5546"/>
                    <a:pt x="10877" y="4992"/>
                    <a:pt x="10912" y="4530"/>
                  </a:cubicBezTo>
                  <a:cubicBezTo>
                    <a:pt x="10964" y="4069"/>
                    <a:pt x="10998" y="3607"/>
                    <a:pt x="10998" y="3146"/>
                  </a:cubicBezTo>
                  <a:cubicBezTo>
                    <a:pt x="10998" y="2684"/>
                    <a:pt x="10981" y="2315"/>
                    <a:pt x="10929" y="2038"/>
                  </a:cubicBezTo>
                  <a:cubicBezTo>
                    <a:pt x="10895" y="1853"/>
                    <a:pt x="10860" y="1669"/>
                    <a:pt x="10809" y="1577"/>
                  </a:cubicBezTo>
                  <a:cubicBezTo>
                    <a:pt x="10757" y="1669"/>
                    <a:pt x="10705" y="1853"/>
                    <a:pt x="10671" y="2038"/>
                  </a:cubicBezTo>
                  <a:cubicBezTo>
                    <a:pt x="10619" y="2315"/>
                    <a:pt x="10602" y="2684"/>
                    <a:pt x="10602" y="3146"/>
                  </a:cubicBezTo>
                  <a:cubicBezTo>
                    <a:pt x="10602" y="3607"/>
                    <a:pt x="10654" y="4069"/>
                    <a:pt x="10688" y="4530"/>
                  </a:cubicBezTo>
                  <a:close/>
                  <a:moveTo>
                    <a:pt x="10086" y="8592"/>
                  </a:moveTo>
                  <a:cubicBezTo>
                    <a:pt x="9948" y="9700"/>
                    <a:pt x="10275" y="10253"/>
                    <a:pt x="10413" y="10715"/>
                  </a:cubicBezTo>
                  <a:cubicBezTo>
                    <a:pt x="10705" y="11730"/>
                    <a:pt x="10723" y="13207"/>
                    <a:pt x="10499" y="14777"/>
                  </a:cubicBezTo>
                  <a:cubicBezTo>
                    <a:pt x="10688" y="14407"/>
                    <a:pt x="10774" y="12930"/>
                    <a:pt x="10809" y="11823"/>
                  </a:cubicBezTo>
                  <a:cubicBezTo>
                    <a:pt x="10826" y="12930"/>
                    <a:pt x="10912" y="14407"/>
                    <a:pt x="11118" y="14777"/>
                  </a:cubicBezTo>
                  <a:cubicBezTo>
                    <a:pt x="10895" y="13207"/>
                    <a:pt x="10895" y="11730"/>
                    <a:pt x="11204" y="10715"/>
                  </a:cubicBezTo>
                  <a:cubicBezTo>
                    <a:pt x="11325" y="10253"/>
                    <a:pt x="11652" y="9700"/>
                    <a:pt x="11514" y="8592"/>
                  </a:cubicBezTo>
                  <a:cubicBezTo>
                    <a:pt x="11428" y="7946"/>
                    <a:pt x="11222" y="7946"/>
                    <a:pt x="11170" y="8777"/>
                  </a:cubicBezTo>
                  <a:cubicBezTo>
                    <a:pt x="11153" y="8961"/>
                    <a:pt x="11118" y="9053"/>
                    <a:pt x="11118" y="8961"/>
                  </a:cubicBezTo>
                  <a:cubicBezTo>
                    <a:pt x="11170" y="7577"/>
                    <a:pt x="11308" y="6469"/>
                    <a:pt x="11514" y="5638"/>
                  </a:cubicBezTo>
                  <a:cubicBezTo>
                    <a:pt x="11876" y="4069"/>
                    <a:pt x="12099" y="5638"/>
                    <a:pt x="11996" y="6284"/>
                  </a:cubicBezTo>
                  <a:cubicBezTo>
                    <a:pt x="11979" y="6284"/>
                    <a:pt x="11962" y="6377"/>
                    <a:pt x="11945" y="6284"/>
                  </a:cubicBezTo>
                  <a:cubicBezTo>
                    <a:pt x="11910" y="6100"/>
                    <a:pt x="11858" y="6007"/>
                    <a:pt x="11824" y="6100"/>
                  </a:cubicBezTo>
                  <a:cubicBezTo>
                    <a:pt x="11755" y="6284"/>
                    <a:pt x="11721" y="6653"/>
                    <a:pt x="11755" y="6930"/>
                  </a:cubicBezTo>
                  <a:cubicBezTo>
                    <a:pt x="11790" y="7669"/>
                    <a:pt x="11962" y="7577"/>
                    <a:pt x="12065" y="7207"/>
                  </a:cubicBezTo>
                  <a:cubicBezTo>
                    <a:pt x="12168" y="6838"/>
                    <a:pt x="12220" y="6284"/>
                    <a:pt x="12220" y="5730"/>
                  </a:cubicBezTo>
                  <a:cubicBezTo>
                    <a:pt x="12237" y="4715"/>
                    <a:pt x="12031" y="3977"/>
                    <a:pt x="11841" y="4069"/>
                  </a:cubicBezTo>
                  <a:cubicBezTo>
                    <a:pt x="11652" y="4161"/>
                    <a:pt x="11480" y="4900"/>
                    <a:pt x="11342" y="5546"/>
                  </a:cubicBezTo>
                  <a:cubicBezTo>
                    <a:pt x="11308" y="5638"/>
                    <a:pt x="11342" y="5361"/>
                    <a:pt x="11342" y="5361"/>
                  </a:cubicBezTo>
                  <a:cubicBezTo>
                    <a:pt x="11480" y="4530"/>
                    <a:pt x="11600" y="3607"/>
                    <a:pt x="11583" y="2500"/>
                  </a:cubicBezTo>
                  <a:cubicBezTo>
                    <a:pt x="11566" y="653"/>
                    <a:pt x="11101" y="-85"/>
                    <a:pt x="10809" y="7"/>
                  </a:cubicBezTo>
                  <a:cubicBezTo>
                    <a:pt x="10516" y="-85"/>
                    <a:pt x="10034" y="653"/>
                    <a:pt x="10017" y="2500"/>
                  </a:cubicBezTo>
                  <a:cubicBezTo>
                    <a:pt x="10000" y="3607"/>
                    <a:pt x="10137" y="4530"/>
                    <a:pt x="10258" y="5361"/>
                  </a:cubicBezTo>
                  <a:cubicBezTo>
                    <a:pt x="10258" y="5361"/>
                    <a:pt x="10292" y="5638"/>
                    <a:pt x="10275" y="5546"/>
                  </a:cubicBezTo>
                  <a:cubicBezTo>
                    <a:pt x="10120" y="4900"/>
                    <a:pt x="9948" y="4161"/>
                    <a:pt x="9759" y="4069"/>
                  </a:cubicBezTo>
                  <a:cubicBezTo>
                    <a:pt x="9587" y="3977"/>
                    <a:pt x="9380" y="4715"/>
                    <a:pt x="9380" y="5730"/>
                  </a:cubicBezTo>
                  <a:cubicBezTo>
                    <a:pt x="9380" y="6284"/>
                    <a:pt x="9449" y="6838"/>
                    <a:pt x="9535" y="7207"/>
                  </a:cubicBezTo>
                  <a:cubicBezTo>
                    <a:pt x="9638" y="7577"/>
                    <a:pt x="9810" y="7669"/>
                    <a:pt x="9862" y="6930"/>
                  </a:cubicBezTo>
                  <a:cubicBezTo>
                    <a:pt x="9879" y="6653"/>
                    <a:pt x="9845" y="6284"/>
                    <a:pt x="9793" y="6100"/>
                  </a:cubicBezTo>
                  <a:cubicBezTo>
                    <a:pt x="9742" y="6007"/>
                    <a:pt x="9690" y="6100"/>
                    <a:pt x="9655" y="6284"/>
                  </a:cubicBezTo>
                  <a:cubicBezTo>
                    <a:pt x="9655" y="6377"/>
                    <a:pt x="9621" y="6284"/>
                    <a:pt x="9621" y="6284"/>
                  </a:cubicBezTo>
                  <a:cubicBezTo>
                    <a:pt x="9501" y="5638"/>
                    <a:pt x="9742" y="4069"/>
                    <a:pt x="10086" y="5638"/>
                  </a:cubicBezTo>
                  <a:cubicBezTo>
                    <a:pt x="10292" y="6469"/>
                    <a:pt x="10430" y="7577"/>
                    <a:pt x="10482" y="8961"/>
                  </a:cubicBezTo>
                  <a:cubicBezTo>
                    <a:pt x="10499" y="9053"/>
                    <a:pt x="10447" y="8961"/>
                    <a:pt x="10447" y="8777"/>
                  </a:cubicBezTo>
                  <a:cubicBezTo>
                    <a:pt x="10378" y="7946"/>
                    <a:pt x="10172" y="7946"/>
                    <a:pt x="10086" y="8592"/>
                  </a:cubicBezTo>
                  <a:close/>
                  <a:moveTo>
                    <a:pt x="10516" y="6653"/>
                  </a:moveTo>
                  <a:cubicBezTo>
                    <a:pt x="10430" y="5638"/>
                    <a:pt x="10344" y="4623"/>
                    <a:pt x="10327" y="3515"/>
                  </a:cubicBezTo>
                  <a:cubicBezTo>
                    <a:pt x="10327" y="1946"/>
                    <a:pt x="10516" y="469"/>
                    <a:pt x="10809" y="100"/>
                  </a:cubicBezTo>
                  <a:cubicBezTo>
                    <a:pt x="11101" y="469"/>
                    <a:pt x="11291" y="1946"/>
                    <a:pt x="11273" y="3515"/>
                  </a:cubicBezTo>
                  <a:cubicBezTo>
                    <a:pt x="11256" y="4623"/>
                    <a:pt x="11170" y="5638"/>
                    <a:pt x="11101" y="6653"/>
                  </a:cubicBezTo>
                  <a:cubicBezTo>
                    <a:pt x="10981" y="8038"/>
                    <a:pt x="10826" y="9423"/>
                    <a:pt x="10809" y="11084"/>
                  </a:cubicBezTo>
                  <a:cubicBezTo>
                    <a:pt x="10774" y="9423"/>
                    <a:pt x="10636" y="8038"/>
                    <a:pt x="10516" y="6653"/>
                  </a:cubicBezTo>
                  <a:close/>
                  <a:moveTo>
                    <a:pt x="8915" y="8315"/>
                  </a:moveTo>
                  <a:cubicBezTo>
                    <a:pt x="9053" y="7946"/>
                    <a:pt x="9225" y="7946"/>
                    <a:pt x="9363" y="8500"/>
                  </a:cubicBezTo>
                  <a:cubicBezTo>
                    <a:pt x="9432" y="8777"/>
                    <a:pt x="9483" y="9053"/>
                    <a:pt x="9518" y="9423"/>
                  </a:cubicBezTo>
                  <a:cubicBezTo>
                    <a:pt x="9552" y="9977"/>
                    <a:pt x="9569" y="10530"/>
                    <a:pt x="9587" y="11084"/>
                  </a:cubicBezTo>
                  <a:cubicBezTo>
                    <a:pt x="9587" y="11084"/>
                    <a:pt x="9587" y="11084"/>
                    <a:pt x="9587" y="11084"/>
                  </a:cubicBezTo>
                  <a:cubicBezTo>
                    <a:pt x="9604" y="10715"/>
                    <a:pt x="9621" y="10438"/>
                    <a:pt x="9638" y="10253"/>
                  </a:cubicBezTo>
                  <a:cubicBezTo>
                    <a:pt x="9655" y="9884"/>
                    <a:pt x="9690" y="9607"/>
                    <a:pt x="9724" y="9423"/>
                  </a:cubicBezTo>
                  <a:cubicBezTo>
                    <a:pt x="9828" y="8961"/>
                    <a:pt x="9965" y="9238"/>
                    <a:pt x="10000" y="9792"/>
                  </a:cubicBezTo>
                  <a:cubicBezTo>
                    <a:pt x="10000" y="10069"/>
                    <a:pt x="9982" y="10346"/>
                    <a:pt x="9965" y="10623"/>
                  </a:cubicBezTo>
                  <a:cubicBezTo>
                    <a:pt x="9931" y="10807"/>
                    <a:pt x="9896" y="11084"/>
                    <a:pt x="9862" y="11269"/>
                  </a:cubicBezTo>
                  <a:cubicBezTo>
                    <a:pt x="9828" y="11546"/>
                    <a:pt x="9776" y="11730"/>
                    <a:pt x="9742" y="12007"/>
                  </a:cubicBezTo>
                  <a:cubicBezTo>
                    <a:pt x="9707" y="12377"/>
                    <a:pt x="9690" y="12838"/>
                    <a:pt x="9673" y="13300"/>
                  </a:cubicBezTo>
                  <a:cubicBezTo>
                    <a:pt x="9690" y="13300"/>
                    <a:pt x="9690" y="13300"/>
                    <a:pt x="9690" y="13300"/>
                  </a:cubicBezTo>
                  <a:cubicBezTo>
                    <a:pt x="9707" y="13115"/>
                    <a:pt x="9742" y="12930"/>
                    <a:pt x="9776" y="12746"/>
                  </a:cubicBezTo>
                  <a:cubicBezTo>
                    <a:pt x="9810" y="12561"/>
                    <a:pt x="9845" y="12377"/>
                    <a:pt x="9896" y="12284"/>
                  </a:cubicBezTo>
                  <a:cubicBezTo>
                    <a:pt x="9931" y="12192"/>
                    <a:pt x="9982" y="12100"/>
                    <a:pt x="10017" y="12284"/>
                  </a:cubicBezTo>
                  <a:cubicBezTo>
                    <a:pt x="10069" y="12469"/>
                    <a:pt x="10086" y="12838"/>
                    <a:pt x="10069" y="13115"/>
                  </a:cubicBezTo>
                  <a:cubicBezTo>
                    <a:pt x="10069" y="13484"/>
                    <a:pt x="10000" y="13669"/>
                    <a:pt x="9965" y="13853"/>
                  </a:cubicBezTo>
                  <a:cubicBezTo>
                    <a:pt x="9914" y="14130"/>
                    <a:pt x="9845" y="14315"/>
                    <a:pt x="9810" y="14592"/>
                  </a:cubicBezTo>
                  <a:cubicBezTo>
                    <a:pt x="9724" y="15423"/>
                    <a:pt x="9845" y="16346"/>
                    <a:pt x="9965" y="16900"/>
                  </a:cubicBezTo>
                  <a:cubicBezTo>
                    <a:pt x="9965" y="16807"/>
                    <a:pt x="9965" y="16807"/>
                    <a:pt x="9965" y="16807"/>
                  </a:cubicBezTo>
                  <a:cubicBezTo>
                    <a:pt x="9948" y="16253"/>
                    <a:pt x="9931" y="15423"/>
                    <a:pt x="10017" y="14961"/>
                  </a:cubicBezTo>
                  <a:cubicBezTo>
                    <a:pt x="10155" y="14038"/>
                    <a:pt x="10396" y="14500"/>
                    <a:pt x="10396" y="16069"/>
                  </a:cubicBezTo>
                  <a:cubicBezTo>
                    <a:pt x="10396" y="16438"/>
                    <a:pt x="10378" y="16807"/>
                    <a:pt x="10396" y="17177"/>
                  </a:cubicBezTo>
                  <a:cubicBezTo>
                    <a:pt x="10396" y="17453"/>
                    <a:pt x="10413" y="17638"/>
                    <a:pt x="10430" y="17823"/>
                  </a:cubicBezTo>
                  <a:cubicBezTo>
                    <a:pt x="10464" y="18007"/>
                    <a:pt x="10482" y="18192"/>
                    <a:pt x="10516" y="18284"/>
                  </a:cubicBezTo>
                  <a:cubicBezTo>
                    <a:pt x="10378" y="18284"/>
                    <a:pt x="10241" y="18284"/>
                    <a:pt x="10120" y="18007"/>
                  </a:cubicBezTo>
                  <a:cubicBezTo>
                    <a:pt x="9982" y="17730"/>
                    <a:pt x="9879" y="17269"/>
                    <a:pt x="9793" y="16623"/>
                  </a:cubicBezTo>
                  <a:cubicBezTo>
                    <a:pt x="9621" y="15330"/>
                    <a:pt x="9673" y="13577"/>
                    <a:pt x="9587" y="12007"/>
                  </a:cubicBezTo>
                  <a:cubicBezTo>
                    <a:pt x="9552" y="11177"/>
                    <a:pt x="9466" y="10346"/>
                    <a:pt x="9346" y="9700"/>
                  </a:cubicBezTo>
                  <a:cubicBezTo>
                    <a:pt x="9225" y="9053"/>
                    <a:pt x="9087" y="8500"/>
                    <a:pt x="8915" y="8315"/>
                  </a:cubicBezTo>
                  <a:close/>
                  <a:moveTo>
                    <a:pt x="12685" y="8315"/>
                  </a:moveTo>
                  <a:cubicBezTo>
                    <a:pt x="12547" y="7946"/>
                    <a:pt x="12375" y="7946"/>
                    <a:pt x="12237" y="8500"/>
                  </a:cubicBezTo>
                  <a:cubicBezTo>
                    <a:pt x="12185" y="8777"/>
                    <a:pt x="12134" y="9053"/>
                    <a:pt x="12099" y="9423"/>
                  </a:cubicBezTo>
                  <a:cubicBezTo>
                    <a:pt x="12048" y="9977"/>
                    <a:pt x="12031" y="10530"/>
                    <a:pt x="12031" y="11084"/>
                  </a:cubicBezTo>
                  <a:cubicBezTo>
                    <a:pt x="12013" y="11084"/>
                    <a:pt x="12013" y="11084"/>
                    <a:pt x="12013" y="11084"/>
                  </a:cubicBezTo>
                  <a:cubicBezTo>
                    <a:pt x="12013" y="10715"/>
                    <a:pt x="11996" y="10438"/>
                    <a:pt x="11962" y="10253"/>
                  </a:cubicBezTo>
                  <a:cubicBezTo>
                    <a:pt x="11945" y="9884"/>
                    <a:pt x="11910" y="9607"/>
                    <a:pt x="11876" y="9423"/>
                  </a:cubicBezTo>
                  <a:cubicBezTo>
                    <a:pt x="11790" y="8961"/>
                    <a:pt x="11635" y="9238"/>
                    <a:pt x="11618" y="9792"/>
                  </a:cubicBezTo>
                  <a:cubicBezTo>
                    <a:pt x="11600" y="10069"/>
                    <a:pt x="11618" y="10346"/>
                    <a:pt x="11635" y="10623"/>
                  </a:cubicBezTo>
                  <a:cubicBezTo>
                    <a:pt x="11669" y="10807"/>
                    <a:pt x="11704" y="11084"/>
                    <a:pt x="11755" y="11269"/>
                  </a:cubicBezTo>
                  <a:cubicBezTo>
                    <a:pt x="11790" y="11546"/>
                    <a:pt x="11824" y="11730"/>
                    <a:pt x="11858" y="12007"/>
                  </a:cubicBezTo>
                  <a:cubicBezTo>
                    <a:pt x="11910" y="12377"/>
                    <a:pt x="11927" y="12838"/>
                    <a:pt x="11927" y="13300"/>
                  </a:cubicBezTo>
                  <a:cubicBezTo>
                    <a:pt x="11927" y="13300"/>
                    <a:pt x="11927" y="13300"/>
                    <a:pt x="11927" y="13300"/>
                  </a:cubicBezTo>
                  <a:cubicBezTo>
                    <a:pt x="11910" y="13115"/>
                    <a:pt x="11876" y="12930"/>
                    <a:pt x="11841" y="12746"/>
                  </a:cubicBezTo>
                  <a:cubicBezTo>
                    <a:pt x="11807" y="12561"/>
                    <a:pt x="11755" y="12377"/>
                    <a:pt x="11704" y="12284"/>
                  </a:cubicBezTo>
                  <a:cubicBezTo>
                    <a:pt x="11669" y="12192"/>
                    <a:pt x="11618" y="12100"/>
                    <a:pt x="11583" y="12284"/>
                  </a:cubicBezTo>
                  <a:cubicBezTo>
                    <a:pt x="11531" y="12469"/>
                    <a:pt x="11531" y="12838"/>
                    <a:pt x="11531" y="13115"/>
                  </a:cubicBezTo>
                  <a:cubicBezTo>
                    <a:pt x="11549" y="13484"/>
                    <a:pt x="11600" y="13669"/>
                    <a:pt x="11652" y="13853"/>
                  </a:cubicBezTo>
                  <a:cubicBezTo>
                    <a:pt x="11704" y="14130"/>
                    <a:pt x="11755" y="14315"/>
                    <a:pt x="11790" y="14592"/>
                  </a:cubicBezTo>
                  <a:cubicBezTo>
                    <a:pt x="11876" y="15423"/>
                    <a:pt x="11755" y="16346"/>
                    <a:pt x="11635" y="16900"/>
                  </a:cubicBezTo>
                  <a:cubicBezTo>
                    <a:pt x="11635" y="16807"/>
                    <a:pt x="11635" y="16807"/>
                    <a:pt x="11635" y="16807"/>
                  </a:cubicBezTo>
                  <a:cubicBezTo>
                    <a:pt x="11669" y="16253"/>
                    <a:pt x="11669" y="15423"/>
                    <a:pt x="11600" y="14961"/>
                  </a:cubicBezTo>
                  <a:cubicBezTo>
                    <a:pt x="11445" y="14038"/>
                    <a:pt x="11222" y="14500"/>
                    <a:pt x="11204" y="16069"/>
                  </a:cubicBezTo>
                  <a:cubicBezTo>
                    <a:pt x="11204" y="16438"/>
                    <a:pt x="11222" y="16807"/>
                    <a:pt x="11204" y="17177"/>
                  </a:cubicBezTo>
                  <a:cubicBezTo>
                    <a:pt x="11204" y="17453"/>
                    <a:pt x="11187" y="17638"/>
                    <a:pt x="11170" y="17823"/>
                  </a:cubicBezTo>
                  <a:cubicBezTo>
                    <a:pt x="11153" y="18007"/>
                    <a:pt x="11118" y="18192"/>
                    <a:pt x="11084" y="18284"/>
                  </a:cubicBezTo>
                  <a:cubicBezTo>
                    <a:pt x="11222" y="18284"/>
                    <a:pt x="11359" y="18284"/>
                    <a:pt x="11497" y="18007"/>
                  </a:cubicBezTo>
                  <a:cubicBezTo>
                    <a:pt x="11618" y="17730"/>
                    <a:pt x="11738" y="17269"/>
                    <a:pt x="11807" y="16623"/>
                  </a:cubicBezTo>
                  <a:cubicBezTo>
                    <a:pt x="11996" y="15330"/>
                    <a:pt x="11945" y="13577"/>
                    <a:pt x="12013" y="12007"/>
                  </a:cubicBezTo>
                  <a:cubicBezTo>
                    <a:pt x="12065" y="11177"/>
                    <a:pt x="12151" y="10346"/>
                    <a:pt x="12254" y="9700"/>
                  </a:cubicBezTo>
                  <a:cubicBezTo>
                    <a:pt x="12375" y="9053"/>
                    <a:pt x="12530" y="8500"/>
                    <a:pt x="12685" y="8315"/>
                  </a:cubicBezTo>
                  <a:close/>
                </a:path>
              </a:pathLst>
            </a:custGeom>
            <a:solidFill>
              <a:srgbClr val="000000">
                <a:alpha val="81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78" name="Freeform 27"/>
            <p:cNvSpPr/>
            <p:nvPr/>
          </p:nvSpPr>
          <p:spPr>
            <a:xfrm flipH="1">
              <a:off x="3265556" y="442098"/>
              <a:ext cx="804520" cy="327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7" h="20885" extrusionOk="0">
                  <a:moveTo>
                    <a:pt x="19455" y="12870"/>
                  </a:moveTo>
                  <a:cubicBezTo>
                    <a:pt x="19725" y="13006"/>
                    <a:pt x="19888" y="14093"/>
                    <a:pt x="19725" y="14908"/>
                  </a:cubicBezTo>
                  <a:cubicBezTo>
                    <a:pt x="19455" y="15859"/>
                    <a:pt x="18913" y="15994"/>
                    <a:pt x="18588" y="15315"/>
                  </a:cubicBezTo>
                  <a:cubicBezTo>
                    <a:pt x="17885" y="14093"/>
                    <a:pt x="18209" y="11376"/>
                    <a:pt x="19184" y="11240"/>
                  </a:cubicBezTo>
                  <a:cubicBezTo>
                    <a:pt x="20321" y="11104"/>
                    <a:pt x="21241" y="14228"/>
                    <a:pt x="20375" y="17081"/>
                  </a:cubicBezTo>
                  <a:cubicBezTo>
                    <a:pt x="19563" y="19934"/>
                    <a:pt x="17885" y="19934"/>
                    <a:pt x="16585" y="19391"/>
                  </a:cubicBezTo>
                  <a:cubicBezTo>
                    <a:pt x="15665" y="18847"/>
                    <a:pt x="14636" y="18032"/>
                    <a:pt x="13770" y="16810"/>
                  </a:cubicBezTo>
                  <a:cubicBezTo>
                    <a:pt x="13716" y="16674"/>
                    <a:pt x="13716" y="16674"/>
                    <a:pt x="13716" y="16674"/>
                  </a:cubicBezTo>
                  <a:cubicBezTo>
                    <a:pt x="13283" y="18032"/>
                    <a:pt x="12958" y="19391"/>
                    <a:pt x="12633" y="20885"/>
                  </a:cubicBezTo>
                  <a:cubicBezTo>
                    <a:pt x="10089" y="17489"/>
                    <a:pt x="8627" y="3089"/>
                    <a:pt x="4567" y="779"/>
                  </a:cubicBezTo>
                  <a:cubicBezTo>
                    <a:pt x="2943" y="-172"/>
                    <a:pt x="724" y="1594"/>
                    <a:pt x="236" y="6485"/>
                  </a:cubicBezTo>
                  <a:cubicBezTo>
                    <a:pt x="-88" y="10425"/>
                    <a:pt x="1319" y="14908"/>
                    <a:pt x="3052" y="14093"/>
                  </a:cubicBezTo>
                  <a:cubicBezTo>
                    <a:pt x="3972" y="13685"/>
                    <a:pt x="4676" y="10968"/>
                    <a:pt x="4459" y="8523"/>
                  </a:cubicBezTo>
                  <a:cubicBezTo>
                    <a:pt x="4297" y="6077"/>
                    <a:pt x="3160" y="4311"/>
                    <a:pt x="2239" y="5398"/>
                  </a:cubicBezTo>
                  <a:cubicBezTo>
                    <a:pt x="1536" y="6077"/>
                    <a:pt x="1319" y="8115"/>
                    <a:pt x="1590" y="9610"/>
                  </a:cubicBezTo>
                  <a:cubicBezTo>
                    <a:pt x="1915" y="11240"/>
                    <a:pt x="3106" y="11647"/>
                    <a:pt x="3376" y="9881"/>
                  </a:cubicBezTo>
                  <a:cubicBezTo>
                    <a:pt x="3593" y="8387"/>
                    <a:pt x="3052" y="7572"/>
                    <a:pt x="2835" y="7572"/>
                  </a:cubicBezTo>
                  <a:cubicBezTo>
                    <a:pt x="2456" y="7436"/>
                    <a:pt x="2023" y="7979"/>
                    <a:pt x="1969" y="9066"/>
                  </a:cubicBezTo>
                  <a:cubicBezTo>
                    <a:pt x="1915" y="7572"/>
                    <a:pt x="2564" y="6893"/>
                    <a:pt x="2997" y="7164"/>
                  </a:cubicBezTo>
                  <a:cubicBezTo>
                    <a:pt x="3376" y="7436"/>
                    <a:pt x="3755" y="8523"/>
                    <a:pt x="3539" y="10017"/>
                  </a:cubicBezTo>
                  <a:cubicBezTo>
                    <a:pt x="3214" y="12327"/>
                    <a:pt x="1752" y="12055"/>
                    <a:pt x="1373" y="9881"/>
                  </a:cubicBezTo>
                  <a:cubicBezTo>
                    <a:pt x="1049" y="8115"/>
                    <a:pt x="1427" y="5806"/>
                    <a:pt x="2131" y="4991"/>
                  </a:cubicBezTo>
                  <a:cubicBezTo>
                    <a:pt x="3268" y="3768"/>
                    <a:pt x="4459" y="5806"/>
                    <a:pt x="4676" y="8659"/>
                  </a:cubicBezTo>
                  <a:cubicBezTo>
                    <a:pt x="4892" y="11376"/>
                    <a:pt x="4188" y="14228"/>
                    <a:pt x="3106" y="14772"/>
                  </a:cubicBezTo>
                  <a:cubicBezTo>
                    <a:pt x="1157" y="15723"/>
                    <a:pt x="-359" y="10832"/>
                    <a:pt x="74" y="6349"/>
                  </a:cubicBezTo>
                  <a:cubicBezTo>
                    <a:pt x="615" y="1187"/>
                    <a:pt x="2889" y="-715"/>
                    <a:pt x="4730" y="236"/>
                  </a:cubicBezTo>
                  <a:cubicBezTo>
                    <a:pt x="8627" y="2545"/>
                    <a:pt x="10035" y="15315"/>
                    <a:pt x="12525" y="19798"/>
                  </a:cubicBezTo>
                  <a:cubicBezTo>
                    <a:pt x="12742" y="18711"/>
                    <a:pt x="13121" y="17489"/>
                    <a:pt x="13500" y="16402"/>
                  </a:cubicBezTo>
                  <a:cubicBezTo>
                    <a:pt x="12309" y="14636"/>
                    <a:pt x="11172" y="12327"/>
                    <a:pt x="10847" y="9202"/>
                  </a:cubicBezTo>
                  <a:cubicBezTo>
                    <a:pt x="12633" y="9881"/>
                    <a:pt x="16206" y="8387"/>
                    <a:pt x="18318" y="9474"/>
                  </a:cubicBezTo>
                  <a:cubicBezTo>
                    <a:pt x="16585" y="9338"/>
                    <a:pt x="14961" y="13277"/>
                    <a:pt x="13933" y="16130"/>
                  </a:cubicBezTo>
                  <a:cubicBezTo>
                    <a:pt x="14799" y="17353"/>
                    <a:pt x="15719" y="18304"/>
                    <a:pt x="16639" y="18711"/>
                  </a:cubicBezTo>
                  <a:cubicBezTo>
                    <a:pt x="17776" y="19255"/>
                    <a:pt x="19400" y="19391"/>
                    <a:pt x="20212" y="17081"/>
                  </a:cubicBezTo>
                  <a:cubicBezTo>
                    <a:pt x="21024" y="14636"/>
                    <a:pt x="20212" y="11783"/>
                    <a:pt x="19184" y="11919"/>
                  </a:cubicBezTo>
                  <a:cubicBezTo>
                    <a:pt x="18480" y="12055"/>
                    <a:pt x="18264" y="14228"/>
                    <a:pt x="18697" y="15043"/>
                  </a:cubicBezTo>
                  <a:cubicBezTo>
                    <a:pt x="19292" y="15994"/>
                    <a:pt x="19996" y="14364"/>
                    <a:pt x="19455" y="12870"/>
                  </a:cubicBezTo>
                  <a:close/>
                </a:path>
              </a:pathLst>
            </a:custGeom>
            <a:solidFill>
              <a:srgbClr val="000000">
                <a:alpha val="77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79" name="Freeform 27"/>
            <p:cNvSpPr/>
            <p:nvPr/>
          </p:nvSpPr>
          <p:spPr>
            <a:xfrm>
              <a:off x="0" y="412091"/>
              <a:ext cx="804519" cy="327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7" h="20885" extrusionOk="0">
                  <a:moveTo>
                    <a:pt x="19455" y="12870"/>
                  </a:moveTo>
                  <a:cubicBezTo>
                    <a:pt x="19725" y="13006"/>
                    <a:pt x="19888" y="14093"/>
                    <a:pt x="19725" y="14908"/>
                  </a:cubicBezTo>
                  <a:cubicBezTo>
                    <a:pt x="19455" y="15859"/>
                    <a:pt x="18913" y="15994"/>
                    <a:pt x="18588" y="15315"/>
                  </a:cubicBezTo>
                  <a:cubicBezTo>
                    <a:pt x="17885" y="14093"/>
                    <a:pt x="18209" y="11376"/>
                    <a:pt x="19184" y="11240"/>
                  </a:cubicBezTo>
                  <a:cubicBezTo>
                    <a:pt x="20321" y="11104"/>
                    <a:pt x="21241" y="14228"/>
                    <a:pt x="20375" y="17081"/>
                  </a:cubicBezTo>
                  <a:cubicBezTo>
                    <a:pt x="19563" y="19934"/>
                    <a:pt x="17885" y="19934"/>
                    <a:pt x="16585" y="19391"/>
                  </a:cubicBezTo>
                  <a:cubicBezTo>
                    <a:pt x="15665" y="18847"/>
                    <a:pt x="14636" y="18032"/>
                    <a:pt x="13770" y="16810"/>
                  </a:cubicBezTo>
                  <a:cubicBezTo>
                    <a:pt x="13716" y="16674"/>
                    <a:pt x="13716" y="16674"/>
                    <a:pt x="13716" y="16674"/>
                  </a:cubicBezTo>
                  <a:cubicBezTo>
                    <a:pt x="13283" y="18032"/>
                    <a:pt x="12958" y="19391"/>
                    <a:pt x="12633" y="20885"/>
                  </a:cubicBezTo>
                  <a:cubicBezTo>
                    <a:pt x="10089" y="17489"/>
                    <a:pt x="8627" y="3089"/>
                    <a:pt x="4567" y="779"/>
                  </a:cubicBezTo>
                  <a:cubicBezTo>
                    <a:pt x="2943" y="-172"/>
                    <a:pt x="724" y="1594"/>
                    <a:pt x="236" y="6485"/>
                  </a:cubicBezTo>
                  <a:cubicBezTo>
                    <a:pt x="-88" y="10425"/>
                    <a:pt x="1319" y="14908"/>
                    <a:pt x="3052" y="14093"/>
                  </a:cubicBezTo>
                  <a:cubicBezTo>
                    <a:pt x="3972" y="13685"/>
                    <a:pt x="4676" y="10968"/>
                    <a:pt x="4459" y="8523"/>
                  </a:cubicBezTo>
                  <a:cubicBezTo>
                    <a:pt x="4297" y="6077"/>
                    <a:pt x="3160" y="4311"/>
                    <a:pt x="2239" y="5398"/>
                  </a:cubicBezTo>
                  <a:cubicBezTo>
                    <a:pt x="1536" y="6077"/>
                    <a:pt x="1319" y="8115"/>
                    <a:pt x="1590" y="9610"/>
                  </a:cubicBezTo>
                  <a:cubicBezTo>
                    <a:pt x="1915" y="11240"/>
                    <a:pt x="3106" y="11647"/>
                    <a:pt x="3376" y="9881"/>
                  </a:cubicBezTo>
                  <a:cubicBezTo>
                    <a:pt x="3593" y="8387"/>
                    <a:pt x="3052" y="7572"/>
                    <a:pt x="2835" y="7572"/>
                  </a:cubicBezTo>
                  <a:cubicBezTo>
                    <a:pt x="2456" y="7436"/>
                    <a:pt x="2023" y="7979"/>
                    <a:pt x="1969" y="9066"/>
                  </a:cubicBezTo>
                  <a:cubicBezTo>
                    <a:pt x="1915" y="7572"/>
                    <a:pt x="2564" y="6893"/>
                    <a:pt x="2997" y="7164"/>
                  </a:cubicBezTo>
                  <a:cubicBezTo>
                    <a:pt x="3376" y="7436"/>
                    <a:pt x="3755" y="8523"/>
                    <a:pt x="3539" y="10017"/>
                  </a:cubicBezTo>
                  <a:cubicBezTo>
                    <a:pt x="3214" y="12327"/>
                    <a:pt x="1752" y="12055"/>
                    <a:pt x="1373" y="9881"/>
                  </a:cubicBezTo>
                  <a:cubicBezTo>
                    <a:pt x="1049" y="8115"/>
                    <a:pt x="1427" y="5806"/>
                    <a:pt x="2131" y="4991"/>
                  </a:cubicBezTo>
                  <a:cubicBezTo>
                    <a:pt x="3268" y="3768"/>
                    <a:pt x="4459" y="5806"/>
                    <a:pt x="4676" y="8659"/>
                  </a:cubicBezTo>
                  <a:cubicBezTo>
                    <a:pt x="4892" y="11376"/>
                    <a:pt x="4188" y="14228"/>
                    <a:pt x="3106" y="14772"/>
                  </a:cubicBezTo>
                  <a:cubicBezTo>
                    <a:pt x="1157" y="15723"/>
                    <a:pt x="-359" y="10832"/>
                    <a:pt x="74" y="6349"/>
                  </a:cubicBezTo>
                  <a:cubicBezTo>
                    <a:pt x="615" y="1187"/>
                    <a:pt x="2889" y="-715"/>
                    <a:pt x="4730" y="236"/>
                  </a:cubicBezTo>
                  <a:cubicBezTo>
                    <a:pt x="8627" y="2545"/>
                    <a:pt x="10035" y="15315"/>
                    <a:pt x="12525" y="19798"/>
                  </a:cubicBezTo>
                  <a:cubicBezTo>
                    <a:pt x="12742" y="18711"/>
                    <a:pt x="13121" y="17489"/>
                    <a:pt x="13500" y="16402"/>
                  </a:cubicBezTo>
                  <a:cubicBezTo>
                    <a:pt x="12309" y="14636"/>
                    <a:pt x="11172" y="12327"/>
                    <a:pt x="10847" y="9202"/>
                  </a:cubicBezTo>
                  <a:cubicBezTo>
                    <a:pt x="12633" y="9881"/>
                    <a:pt x="16206" y="8387"/>
                    <a:pt x="18318" y="9474"/>
                  </a:cubicBezTo>
                  <a:cubicBezTo>
                    <a:pt x="16585" y="9338"/>
                    <a:pt x="14961" y="13277"/>
                    <a:pt x="13933" y="16130"/>
                  </a:cubicBezTo>
                  <a:cubicBezTo>
                    <a:pt x="14799" y="17353"/>
                    <a:pt x="15719" y="18304"/>
                    <a:pt x="16639" y="18711"/>
                  </a:cubicBezTo>
                  <a:cubicBezTo>
                    <a:pt x="17776" y="19255"/>
                    <a:pt x="19400" y="19391"/>
                    <a:pt x="20212" y="17081"/>
                  </a:cubicBezTo>
                  <a:cubicBezTo>
                    <a:pt x="21024" y="14636"/>
                    <a:pt x="20212" y="11783"/>
                    <a:pt x="19184" y="11919"/>
                  </a:cubicBezTo>
                  <a:cubicBezTo>
                    <a:pt x="18480" y="12055"/>
                    <a:pt x="18264" y="14228"/>
                    <a:pt x="18697" y="15043"/>
                  </a:cubicBezTo>
                  <a:cubicBezTo>
                    <a:pt x="19292" y="15994"/>
                    <a:pt x="19996" y="14364"/>
                    <a:pt x="19455" y="12870"/>
                  </a:cubicBezTo>
                  <a:close/>
                </a:path>
              </a:pathLst>
            </a:custGeom>
            <a:solidFill>
              <a:srgbClr val="000000">
                <a:alpha val="77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grpSp>
          <p:nvGrpSpPr>
            <p:cNvPr id="182" name="组合 40"/>
            <p:cNvGrpSpPr/>
            <p:nvPr/>
          </p:nvGrpSpPr>
          <p:grpSpPr>
            <a:xfrm>
              <a:off x="920730" y="684560"/>
              <a:ext cx="2228616" cy="55363"/>
              <a:chOff x="0" y="0"/>
              <a:chExt cx="2228615" cy="55361"/>
            </a:xfrm>
          </p:grpSpPr>
          <p:sp>
            <p:nvSpPr>
              <p:cNvPr id="180" name="直接连接符 41"/>
              <p:cNvSpPr/>
              <p:nvPr/>
            </p:nvSpPr>
            <p:spPr>
              <a:xfrm>
                <a:off x="0" y="55361"/>
                <a:ext cx="2228615" cy="1"/>
              </a:xfrm>
              <a:prstGeom prst="line">
                <a:avLst/>
              </a:prstGeom>
              <a:noFill/>
              <a:ln w="22225" cap="flat">
                <a:solidFill>
                  <a:srgbClr val="404040">
                    <a:alpha val="83000"/>
                  </a:srgbClr>
                </a:solidFill>
                <a:prstDash val="sysDash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1" name="直接连接符 42"/>
              <p:cNvSpPr/>
              <p:nvPr/>
            </p:nvSpPr>
            <p:spPr>
              <a:xfrm>
                <a:off x="1" y="0"/>
                <a:ext cx="2228615" cy="1"/>
              </a:xfrm>
              <a:prstGeom prst="line">
                <a:avLst/>
              </a:prstGeom>
              <a:noFill/>
              <a:ln w="28575" cap="flat">
                <a:solidFill>
                  <a:srgbClr val="404040">
                    <a:alpha val="83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184" name="文本框 43"/>
          <p:cNvSpPr txBox="1"/>
          <p:nvPr/>
        </p:nvSpPr>
        <p:spPr>
          <a:xfrm>
            <a:off x="6409240" y="1348432"/>
            <a:ext cx="229879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b="1"/>
            </a:lvl1pPr>
          </a:lstStyle>
          <a:p>
            <a:r>
              <a:rPr lang="zh-CN" altLang="en-US" dirty="0"/>
              <a:t>场景选择</a:t>
            </a:r>
            <a:endParaRPr dirty="0"/>
          </a:p>
        </p:txBody>
      </p:sp>
      <p:sp>
        <p:nvSpPr>
          <p:cNvPr id="185" name="文本框 44"/>
          <p:cNvSpPr txBox="1"/>
          <p:nvPr/>
        </p:nvSpPr>
        <p:spPr>
          <a:xfrm>
            <a:off x="4227621" y="2201196"/>
            <a:ext cx="6834890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r>
              <a:rPr lang="zh-CN" altLang="en-US" dirty="0"/>
              <a:t>用例：玩家查看好友战绩</a:t>
            </a:r>
            <a:endParaRPr lang="en-US" altLang="zh-CN" dirty="0"/>
          </a:p>
          <a:p>
            <a:r>
              <a:rPr lang="zh-CN" altLang="en-US" dirty="0"/>
              <a:t>参与者：玩家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、玩家进行登录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、没有账号则进行注册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、玩家进入大厅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、查看好友战绩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722608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12"/>
          <p:cNvSpPr/>
          <p:nvPr/>
        </p:nvSpPr>
        <p:spPr>
          <a:xfrm>
            <a:off x="98156" y="96111"/>
            <a:ext cx="11995688" cy="6661151"/>
          </a:xfrm>
          <a:prstGeom prst="rect">
            <a:avLst/>
          </a:prstGeom>
          <a:ln w="63500">
            <a:solidFill>
              <a:srgbClr val="26262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直接连接符 13"/>
          <p:cNvSpPr/>
          <p:nvPr/>
        </p:nvSpPr>
        <p:spPr>
          <a:xfrm>
            <a:off x="3414791" y="879059"/>
            <a:ext cx="2" cy="5099880"/>
          </a:xfrm>
          <a:prstGeom prst="line">
            <a:avLst/>
          </a:prstGeom>
          <a:ln w="22225">
            <a:solidFill>
              <a:srgbClr val="262626"/>
            </a:solidFill>
            <a:prstDash val="sysDot"/>
            <a:miter/>
            <a:headEnd type="diamond"/>
            <a:tailEnd type="diamond"/>
          </a:ln>
        </p:spPr>
        <p:txBody>
          <a:bodyPr lIns="0" tIns="0" rIns="0" bIns="0"/>
          <a:lstStyle/>
          <a:p>
            <a:endParaRPr/>
          </a:p>
        </p:txBody>
      </p:sp>
      <p:grpSp>
        <p:nvGrpSpPr>
          <p:cNvPr id="166" name="组合 15"/>
          <p:cNvGrpSpPr/>
          <p:nvPr/>
        </p:nvGrpSpPr>
        <p:grpSpPr>
          <a:xfrm>
            <a:off x="1349153" y="1402564"/>
            <a:ext cx="804794" cy="798631"/>
            <a:chOff x="0" y="0"/>
            <a:chExt cx="804793" cy="798630"/>
          </a:xfrm>
        </p:grpSpPr>
        <p:sp>
          <p:nvSpPr>
            <p:cNvPr id="163" name="椭圆 16"/>
            <p:cNvSpPr/>
            <p:nvPr/>
          </p:nvSpPr>
          <p:spPr>
            <a:xfrm>
              <a:off x="8627" y="0"/>
              <a:ext cx="769053" cy="769053"/>
            </a:xfrm>
            <a:prstGeom prst="ellipse">
              <a:avLst/>
            </a:prstGeom>
            <a:solidFill>
              <a:srgbClr val="000000">
                <a:alpha val="3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4" name="椭圆 17"/>
            <p:cNvSpPr/>
            <p:nvPr/>
          </p:nvSpPr>
          <p:spPr>
            <a:xfrm>
              <a:off x="35741" y="12941"/>
              <a:ext cx="769053" cy="769053"/>
            </a:xfrm>
            <a:prstGeom prst="ellipse">
              <a:avLst/>
            </a:prstGeom>
            <a:solidFill>
              <a:srgbClr val="000000">
                <a:alpha val="4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椭圆 18"/>
            <p:cNvSpPr/>
            <p:nvPr/>
          </p:nvSpPr>
          <p:spPr>
            <a:xfrm>
              <a:off x="0" y="29578"/>
              <a:ext cx="769052" cy="769053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67" name="文本框 19"/>
          <p:cNvSpPr txBox="1"/>
          <p:nvPr/>
        </p:nvSpPr>
        <p:spPr>
          <a:xfrm>
            <a:off x="1243719" y="1509981"/>
            <a:ext cx="103574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02</a:t>
            </a:r>
          </a:p>
        </p:txBody>
      </p:sp>
      <p:grpSp>
        <p:nvGrpSpPr>
          <p:cNvPr id="170" name="组合 20"/>
          <p:cNvGrpSpPr/>
          <p:nvPr/>
        </p:nvGrpSpPr>
        <p:grpSpPr>
          <a:xfrm>
            <a:off x="851800" y="5499679"/>
            <a:ext cx="1975494" cy="49075"/>
            <a:chOff x="0" y="0"/>
            <a:chExt cx="1975492" cy="49074"/>
          </a:xfrm>
        </p:grpSpPr>
        <p:sp>
          <p:nvSpPr>
            <p:cNvPr id="168" name="直接连接符 21"/>
            <p:cNvSpPr/>
            <p:nvPr/>
          </p:nvSpPr>
          <p:spPr>
            <a:xfrm>
              <a:off x="-1" y="49074"/>
              <a:ext cx="1975492" cy="1"/>
            </a:xfrm>
            <a:prstGeom prst="line">
              <a:avLst/>
            </a:prstGeom>
            <a:noFill/>
            <a:ln w="22225" cap="flat">
              <a:solidFill>
                <a:srgbClr val="404040">
                  <a:alpha val="83000"/>
                </a:srgbClr>
              </a:solidFill>
              <a:prstDash val="sysDash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69" name="直接连接符 22"/>
            <p:cNvSpPr/>
            <p:nvPr/>
          </p:nvSpPr>
          <p:spPr>
            <a:xfrm>
              <a:off x="0" y="-1"/>
              <a:ext cx="1975492" cy="1"/>
            </a:xfrm>
            <a:prstGeom prst="line">
              <a:avLst/>
            </a:prstGeom>
            <a:noFill/>
            <a:ln w="28575" cap="flat">
              <a:solidFill>
                <a:srgbClr val="404040">
                  <a:alpha val="830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75" name="组合 23"/>
          <p:cNvGrpSpPr/>
          <p:nvPr/>
        </p:nvGrpSpPr>
        <p:grpSpPr>
          <a:xfrm>
            <a:off x="753277" y="2569663"/>
            <a:ext cx="2016627" cy="245058"/>
            <a:chOff x="0" y="0"/>
            <a:chExt cx="2016625" cy="245057"/>
          </a:xfrm>
        </p:grpSpPr>
        <p:sp>
          <p:nvSpPr>
            <p:cNvPr id="171" name="Freeform 31"/>
            <p:cNvSpPr/>
            <p:nvPr/>
          </p:nvSpPr>
          <p:spPr>
            <a:xfrm>
              <a:off x="803887" y="0"/>
              <a:ext cx="406089" cy="205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0" extrusionOk="0">
                  <a:moveTo>
                    <a:pt x="10452" y="13037"/>
                  </a:moveTo>
                  <a:cubicBezTo>
                    <a:pt x="8535" y="10723"/>
                    <a:pt x="6968" y="7791"/>
                    <a:pt x="7142" y="4860"/>
                  </a:cubicBezTo>
                  <a:cubicBezTo>
                    <a:pt x="7665" y="-1620"/>
                    <a:pt x="14110" y="-1620"/>
                    <a:pt x="14632" y="4860"/>
                  </a:cubicBezTo>
                  <a:cubicBezTo>
                    <a:pt x="14806" y="7791"/>
                    <a:pt x="13239" y="10723"/>
                    <a:pt x="11323" y="13037"/>
                  </a:cubicBezTo>
                  <a:cubicBezTo>
                    <a:pt x="13935" y="15969"/>
                    <a:pt x="17419" y="19209"/>
                    <a:pt x="21600" y="19980"/>
                  </a:cubicBezTo>
                  <a:cubicBezTo>
                    <a:pt x="17768" y="19826"/>
                    <a:pt x="13413" y="16431"/>
                    <a:pt x="10800" y="13500"/>
                  </a:cubicBezTo>
                  <a:cubicBezTo>
                    <a:pt x="8361" y="16431"/>
                    <a:pt x="4006" y="19826"/>
                    <a:pt x="0" y="19980"/>
                  </a:cubicBezTo>
                  <a:cubicBezTo>
                    <a:pt x="4181" y="19209"/>
                    <a:pt x="7839" y="15969"/>
                    <a:pt x="10452" y="13037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72" name="Freeform 32"/>
            <p:cNvSpPr/>
            <p:nvPr/>
          </p:nvSpPr>
          <p:spPr>
            <a:xfrm>
              <a:off x="1350863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47" y="21600"/>
                  </a:moveTo>
                  <a:cubicBezTo>
                    <a:pt x="7235" y="21600"/>
                    <a:pt x="3618" y="21600"/>
                    <a:pt x="0" y="10800"/>
                  </a:cubicBezTo>
                  <a:cubicBezTo>
                    <a:pt x="3724" y="0"/>
                    <a:pt x="7235" y="0"/>
                    <a:pt x="10747" y="0"/>
                  </a:cubicBezTo>
                  <a:cubicBezTo>
                    <a:pt x="14258" y="0"/>
                    <a:pt x="17876" y="3600"/>
                    <a:pt x="21600" y="14400"/>
                  </a:cubicBezTo>
                  <a:cubicBezTo>
                    <a:pt x="17663" y="21600"/>
                    <a:pt x="10747" y="21600"/>
                    <a:pt x="10747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73" name="Freeform 33"/>
            <p:cNvSpPr/>
            <p:nvPr/>
          </p:nvSpPr>
          <p:spPr>
            <a:xfrm>
              <a:off x="0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53" y="21600"/>
                  </a:moveTo>
                  <a:cubicBezTo>
                    <a:pt x="14365" y="21600"/>
                    <a:pt x="17982" y="21600"/>
                    <a:pt x="21600" y="10800"/>
                  </a:cubicBezTo>
                  <a:cubicBezTo>
                    <a:pt x="17876" y="0"/>
                    <a:pt x="14365" y="0"/>
                    <a:pt x="10853" y="0"/>
                  </a:cubicBezTo>
                  <a:cubicBezTo>
                    <a:pt x="7235" y="0"/>
                    <a:pt x="3724" y="3600"/>
                    <a:pt x="0" y="14400"/>
                  </a:cubicBezTo>
                  <a:cubicBezTo>
                    <a:pt x="3831" y="21600"/>
                    <a:pt x="10853" y="21600"/>
                    <a:pt x="10853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74" name="Freeform 34"/>
            <p:cNvSpPr/>
            <p:nvPr/>
          </p:nvSpPr>
          <p:spPr>
            <a:xfrm>
              <a:off x="647002" y="112901"/>
              <a:ext cx="723988" cy="132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0" h="18042" extrusionOk="0">
                  <a:moveTo>
                    <a:pt x="10009" y="12066"/>
                  </a:moveTo>
                  <a:cubicBezTo>
                    <a:pt x="11012" y="14684"/>
                    <a:pt x="12379" y="16648"/>
                    <a:pt x="13837" y="17521"/>
                  </a:cubicBezTo>
                  <a:cubicBezTo>
                    <a:pt x="18941" y="20357"/>
                    <a:pt x="20855" y="10975"/>
                    <a:pt x="19852" y="4866"/>
                  </a:cubicBezTo>
                  <a:cubicBezTo>
                    <a:pt x="19214" y="502"/>
                    <a:pt x="17118" y="-1243"/>
                    <a:pt x="15478" y="939"/>
                  </a:cubicBezTo>
                  <a:cubicBezTo>
                    <a:pt x="13564" y="3557"/>
                    <a:pt x="13837" y="10975"/>
                    <a:pt x="16025" y="12721"/>
                  </a:cubicBezTo>
                  <a:cubicBezTo>
                    <a:pt x="16936" y="13593"/>
                    <a:pt x="18212" y="12939"/>
                    <a:pt x="18668" y="10102"/>
                  </a:cubicBezTo>
                  <a:cubicBezTo>
                    <a:pt x="18941" y="7921"/>
                    <a:pt x="18303" y="5521"/>
                    <a:pt x="17392" y="5084"/>
                  </a:cubicBezTo>
                  <a:cubicBezTo>
                    <a:pt x="16571" y="4648"/>
                    <a:pt x="15751" y="6175"/>
                    <a:pt x="15933" y="8357"/>
                  </a:cubicBezTo>
                  <a:cubicBezTo>
                    <a:pt x="15933" y="7702"/>
                    <a:pt x="16116" y="5957"/>
                    <a:pt x="16845" y="5739"/>
                  </a:cubicBezTo>
                  <a:cubicBezTo>
                    <a:pt x="17847" y="5302"/>
                    <a:pt x="18668" y="7921"/>
                    <a:pt x="18394" y="9884"/>
                  </a:cubicBezTo>
                  <a:cubicBezTo>
                    <a:pt x="18121" y="12502"/>
                    <a:pt x="16936" y="12721"/>
                    <a:pt x="16116" y="12066"/>
                  </a:cubicBezTo>
                  <a:cubicBezTo>
                    <a:pt x="14202" y="10321"/>
                    <a:pt x="13928" y="3993"/>
                    <a:pt x="15660" y="1593"/>
                  </a:cubicBezTo>
                  <a:cubicBezTo>
                    <a:pt x="17209" y="-588"/>
                    <a:pt x="19214" y="1593"/>
                    <a:pt x="19670" y="5957"/>
                  </a:cubicBezTo>
                  <a:cubicBezTo>
                    <a:pt x="20308" y="11630"/>
                    <a:pt x="18577" y="19702"/>
                    <a:pt x="14020" y="17084"/>
                  </a:cubicBezTo>
                  <a:cubicBezTo>
                    <a:pt x="12561" y="16212"/>
                    <a:pt x="10830" y="13812"/>
                    <a:pt x="10101" y="10539"/>
                  </a:cubicBezTo>
                  <a:cubicBezTo>
                    <a:pt x="9189" y="13812"/>
                    <a:pt x="7640" y="16212"/>
                    <a:pt x="5999" y="17084"/>
                  </a:cubicBezTo>
                  <a:cubicBezTo>
                    <a:pt x="1533" y="19702"/>
                    <a:pt x="-198" y="11630"/>
                    <a:pt x="440" y="5957"/>
                  </a:cubicBezTo>
                  <a:cubicBezTo>
                    <a:pt x="896" y="1593"/>
                    <a:pt x="2901" y="-588"/>
                    <a:pt x="4450" y="1593"/>
                  </a:cubicBezTo>
                  <a:cubicBezTo>
                    <a:pt x="6090" y="3993"/>
                    <a:pt x="5908" y="10321"/>
                    <a:pt x="3994" y="12066"/>
                  </a:cubicBezTo>
                  <a:cubicBezTo>
                    <a:pt x="3174" y="12721"/>
                    <a:pt x="1989" y="12502"/>
                    <a:pt x="1716" y="9884"/>
                  </a:cubicBezTo>
                  <a:cubicBezTo>
                    <a:pt x="1442" y="7921"/>
                    <a:pt x="2263" y="5302"/>
                    <a:pt x="3265" y="5739"/>
                  </a:cubicBezTo>
                  <a:cubicBezTo>
                    <a:pt x="3994" y="5957"/>
                    <a:pt x="4177" y="7702"/>
                    <a:pt x="4177" y="8357"/>
                  </a:cubicBezTo>
                  <a:cubicBezTo>
                    <a:pt x="4359" y="6175"/>
                    <a:pt x="3539" y="4648"/>
                    <a:pt x="2627" y="5084"/>
                  </a:cubicBezTo>
                  <a:cubicBezTo>
                    <a:pt x="1807" y="5521"/>
                    <a:pt x="1169" y="7921"/>
                    <a:pt x="1442" y="10102"/>
                  </a:cubicBezTo>
                  <a:cubicBezTo>
                    <a:pt x="1898" y="12939"/>
                    <a:pt x="3174" y="13593"/>
                    <a:pt x="4085" y="12721"/>
                  </a:cubicBezTo>
                  <a:cubicBezTo>
                    <a:pt x="6273" y="10975"/>
                    <a:pt x="6546" y="3557"/>
                    <a:pt x="4632" y="939"/>
                  </a:cubicBezTo>
                  <a:cubicBezTo>
                    <a:pt x="2992" y="-1243"/>
                    <a:pt x="896" y="502"/>
                    <a:pt x="258" y="4866"/>
                  </a:cubicBezTo>
                  <a:cubicBezTo>
                    <a:pt x="-745" y="10975"/>
                    <a:pt x="1169" y="20357"/>
                    <a:pt x="6182" y="17521"/>
                  </a:cubicBezTo>
                  <a:cubicBezTo>
                    <a:pt x="7640" y="16648"/>
                    <a:pt x="9098" y="14684"/>
                    <a:pt x="10009" y="12066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76" name="文本框 28"/>
          <p:cNvSpPr txBox="1"/>
          <p:nvPr/>
        </p:nvSpPr>
        <p:spPr>
          <a:xfrm>
            <a:off x="685655" y="3151352"/>
            <a:ext cx="2084249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rPr lang="zh-CN" altLang="en-US" b="1" dirty="0"/>
              <a:t>需求建模</a:t>
            </a:r>
            <a:endParaRPr b="1" dirty="0"/>
          </a:p>
          <a:p>
            <a:pPr algn="just">
              <a:defRPr sz="1400"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algn="ctr">
              <a:defRPr sz="1600">
                <a:latin typeface="宋体"/>
                <a:ea typeface="宋体"/>
                <a:cs typeface="宋体"/>
                <a:sym typeface="宋体"/>
              </a:defRPr>
            </a:pPr>
            <a:endParaRPr lang="en-US" altLang="zh-CN" dirty="0"/>
          </a:p>
          <a:p>
            <a:pPr algn="ctr">
              <a:defRPr sz="1600">
                <a:latin typeface="宋体"/>
                <a:ea typeface="宋体"/>
                <a:cs typeface="宋体"/>
                <a:sym typeface="宋体"/>
              </a:defRPr>
            </a:pPr>
            <a:endParaRPr lang="en-US" altLang="zh-CN" dirty="0"/>
          </a:p>
          <a:p>
            <a:pPr algn="ctr">
              <a:defRPr sz="16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/>
              <a:t>基于场景的方法</a:t>
            </a:r>
            <a:endParaRPr dirty="0"/>
          </a:p>
        </p:txBody>
      </p:sp>
      <p:grpSp>
        <p:nvGrpSpPr>
          <p:cNvPr id="183" name="组合 29"/>
          <p:cNvGrpSpPr/>
          <p:nvPr/>
        </p:nvGrpSpPr>
        <p:grpSpPr>
          <a:xfrm>
            <a:off x="3137761" y="2786934"/>
            <a:ext cx="4070077" cy="769931"/>
            <a:chOff x="0" y="0"/>
            <a:chExt cx="4070075" cy="769929"/>
          </a:xfrm>
        </p:grpSpPr>
        <p:sp>
          <p:nvSpPr>
            <p:cNvPr id="177" name="Freeform 5"/>
            <p:cNvSpPr/>
            <p:nvPr/>
          </p:nvSpPr>
          <p:spPr>
            <a:xfrm>
              <a:off x="874414" y="0"/>
              <a:ext cx="2274932" cy="264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extrusionOk="0">
                  <a:moveTo>
                    <a:pt x="13614" y="9238"/>
                  </a:moveTo>
                  <a:cubicBezTo>
                    <a:pt x="13648" y="9423"/>
                    <a:pt x="13666" y="9607"/>
                    <a:pt x="13683" y="9792"/>
                  </a:cubicBezTo>
                  <a:cubicBezTo>
                    <a:pt x="13941" y="9792"/>
                    <a:pt x="13941" y="9792"/>
                    <a:pt x="13941" y="9792"/>
                  </a:cubicBezTo>
                  <a:cubicBezTo>
                    <a:pt x="13941" y="9792"/>
                    <a:pt x="13941" y="9700"/>
                    <a:pt x="13958" y="9607"/>
                  </a:cubicBezTo>
                  <a:cubicBezTo>
                    <a:pt x="13975" y="9053"/>
                    <a:pt x="14096" y="8592"/>
                    <a:pt x="14216" y="8592"/>
                  </a:cubicBezTo>
                  <a:cubicBezTo>
                    <a:pt x="14337" y="8592"/>
                    <a:pt x="14440" y="9053"/>
                    <a:pt x="14475" y="9607"/>
                  </a:cubicBezTo>
                  <a:cubicBezTo>
                    <a:pt x="14475" y="9700"/>
                    <a:pt x="14475" y="9792"/>
                    <a:pt x="14475" y="9792"/>
                  </a:cubicBezTo>
                  <a:cubicBezTo>
                    <a:pt x="17762" y="9792"/>
                    <a:pt x="17762" y="9792"/>
                    <a:pt x="17762" y="9792"/>
                  </a:cubicBezTo>
                  <a:cubicBezTo>
                    <a:pt x="17779" y="9423"/>
                    <a:pt x="17848" y="9146"/>
                    <a:pt x="17934" y="9146"/>
                  </a:cubicBezTo>
                  <a:cubicBezTo>
                    <a:pt x="18003" y="9146"/>
                    <a:pt x="18072" y="9423"/>
                    <a:pt x="18089" y="9792"/>
                  </a:cubicBezTo>
                  <a:cubicBezTo>
                    <a:pt x="18106" y="9792"/>
                    <a:pt x="18106" y="9792"/>
                    <a:pt x="18106" y="9792"/>
                  </a:cubicBezTo>
                  <a:cubicBezTo>
                    <a:pt x="18158" y="9700"/>
                    <a:pt x="18227" y="9515"/>
                    <a:pt x="18278" y="9423"/>
                  </a:cubicBezTo>
                  <a:cubicBezTo>
                    <a:pt x="18364" y="9146"/>
                    <a:pt x="18450" y="8961"/>
                    <a:pt x="18554" y="8961"/>
                  </a:cubicBezTo>
                  <a:cubicBezTo>
                    <a:pt x="18622" y="8961"/>
                    <a:pt x="18691" y="9053"/>
                    <a:pt x="18743" y="9330"/>
                  </a:cubicBezTo>
                  <a:cubicBezTo>
                    <a:pt x="18777" y="9423"/>
                    <a:pt x="18795" y="9607"/>
                    <a:pt x="18812" y="9792"/>
                  </a:cubicBezTo>
                  <a:cubicBezTo>
                    <a:pt x="18915" y="9792"/>
                    <a:pt x="18915" y="9792"/>
                    <a:pt x="18915" y="9792"/>
                  </a:cubicBezTo>
                  <a:cubicBezTo>
                    <a:pt x="18932" y="9423"/>
                    <a:pt x="19001" y="9146"/>
                    <a:pt x="19087" y="9146"/>
                  </a:cubicBezTo>
                  <a:cubicBezTo>
                    <a:pt x="19139" y="9146"/>
                    <a:pt x="19208" y="9330"/>
                    <a:pt x="19225" y="9607"/>
                  </a:cubicBezTo>
                  <a:cubicBezTo>
                    <a:pt x="19294" y="9238"/>
                    <a:pt x="19363" y="8869"/>
                    <a:pt x="19431" y="8592"/>
                  </a:cubicBezTo>
                  <a:cubicBezTo>
                    <a:pt x="19552" y="8223"/>
                    <a:pt x="19672" y="7946"/>
                    <a:pt x="19810" y="7946"/>
                  </a:cubicBezTo>
                  <a:cubicBezTo>
                    <a:pt x="20120" y="7946"/>
                    <a:pt x="20361" y="9146"/>
                    <a:pt x="20636" y="9700"/>
                  </a:cubicBezTo>
                  <a:cubicBezTo>
                    <a:pt x="20808" y="9977"/>
                    <a:pt x="20980" y="10069"/>
                    <a:pt x="21135" y="9884"/>
                  </a:cubicBezTo>
                  <a:cubicBezTo>
                    <a:pt x="21307" y="9792"/>
                    <a:pt x="21480" y="9423"/>
                    <a:pt x="21600" y="8777"/>
                  </a:cubicBezTo>
                  <a:cubicBezTo>
                    <a:pt x="21566" y="9607"/>
                    <a:pt x="21462" y="10346"/>
                    <a:pt x="21325" y="10715"/>
                  </a:cubicBezTo>
                  <a:cubicBezTo>
                    <a:pt x="21239" y="10807"/>
                    <a:pt x="21170" y="10900"/>
                    <a:pt x="21084" y="10807"/>
                  </a:cubicBezTo>
                  <a:cubicBezTo>
                    <a:pt x="20980" y="10715"/>
                    <a:pt x="20894" y="10438"/>
                    <a:pt x="20791" y="10253"/>
                  </a:cubicBezTo>
                  <a:cubicBezTo>
                    <a:pt x="20791" y="10253"/>
                    <a:pt x="20791" y="10253"/>
                    <a:pt x="20791" y="10253"/>
                  </a:cubicBezTo>
                  <a:cubicBezTo>
                    <a:pt x="20825" y="10438"/>
                    <a:pt x="20860" y="10715"/>
                    <a:pt x="20894" y="10900"/>
                  </a:cubicBezTo>
                  <a:cubicBezTo>
                    <a:pt x="20929" y="11177"/>
                    <a:pt x="20963" y="11453"/>
                    <a:pt x="20963" y="11730"/>
                  </a:cubicBezTo>
                  <a:cubicBezTo>
                    <a:pt x="20980" y="12469"/>
                    <a:pt x="20860" y="12930"/>
                    <a:pt x="20757" y="12746"/>
                  </a:cubicBezTo>
                  <a:cubicBezTo>
                    <a:pt x="20705" y="12653"/>
                    <a:pt x="20671" y="12377"/>
                    <a:pt x="20653" y="12192"/>
                  </a:cubicBezTo>
                  <a:cubicBezTo>
                    <a:pt x="20636" y="11915"/>
                    <a:pt x="20619" y="11546"/>
                    <a:pt x="20602" y="11269"/>
                  </a:cubicBezTo>
                  <a:cubicBezTo>
                    <a:pt x="20585" y="10992"/>
                    <a:pt x="20585" y="10715"/>
                    <a:pt x="20550" y="10438"/>
                  </a:cubicBezTo>
                  <a:cubicBezTo>
                    <a:pt x="20516" y="9977"/>
                    <a:pt x="20464" y="9607"/>
                    <a:pt x="20395" y="9330"/>
                  </a:cubicBezTo>
                  <a:cubicBezTo>
                    <a:pt x="20395" y="9330"/>
                    <a:pt x="20395" y="9330"/>
                    <a:pt x="20395" y="9330"/>
                  </a:cubicBezTo>
                  <a:cubicBezTo>
                    <a:pt x="20412" y="9607"/>
                    <a:pt x="20430" y="9792"/>
                    <a:pt x="20430" y="10069"/>
                  </a:cubicBezTo>
                  <a:cubicBezTo>
                    <a:pt x="20447" y="10346"/>
                    <a:pt x="20447" y="10623"/>
                    <a:pt x="20430" y="10900"/>
                  </a:cubicBezTo>
                  <a:cubicBezTo>
                    <a:pt x="20430" y="11177"/>
                    <a:pt x="20395" y="11361"/>
                    <a:pt x="20361" y="11453"/>
                  </a:cubicBezTo>
                  <a:cubicBezTo>
                    <a:pt x="20309" y="11546"/>
                    <a:pt x="20240" y="11361"/>
                    <a:pt x="20206" y="11177"/>
                  </a:cubicBezTo>
                  <a:cubicBezTo>
                    <a:pt x="20154" y="10992"/>
                    <a:pt x="20154" y="10623"/>
                    <a:pt x="20154" y="10253"/>
                  </a:cubicBezTo>
                  <a:cubicBezTo>
                    <a:pt x="20137" y="9884"/>
                    <a:pt x="20137" y="9515"/>
                    <a:pt x="20120" y="9238"/>
                  </a:cubicBezTo>
                  <a:cubicBezTo>
                    <a:pt x="20051" y="8407"/>
                    <a:pt x="19827" y="8315"/>
                    <a:pt x="19690" y="8592"/>
                  </a:cubicBezTo>
                  <a:cubicBezTo>
                    <a:pt x="19690" y="8684"/>
                    <a:pt x="19690" y="8684"/>
                    <a:pt x="19690" y="8684"/>
                  </a:cubicBezTo>
                  <a:cubicBezTo>
                    <a:pt x="19793" y="8869"/>
                    <a:pt x="19913" y="9330"/>
                    <a:pt x="19948" y="9884"/>
                  </a:cubicBezTo>
                  <a:cubicBezTo>
                    <a:pt x="20017" y="11084"/>
                    <a:pt x="19810" y="11823"/>
                    <a:pt x="19569" y="10900"/>
                  </a:cubicBezTo>
                  <a:cubicBezTo>
                    <a:pt x="19517" y="10715"/>
                    <a:pt x="19449" y="10530"/>
                    <a:pt x="19397" y="10346"/>
                  </a:cubicBezTo>
                  <a:cubicBezTo>
                    <a:pt x="19363" y="10253"/>
                    <a:pt x="19311" y="10161"/>
                    <a:pt x="19259" y="10161"/>
                  </a:cubicBezTo>
                  <a:cubicBezTo>
                    <a:pt x="19259" y="10161"/>
                    <a:pt x="19259" y="10069"/>
                    <a:pt x="19242" y="10161"/>
                  </a:cubicBezTo>
                  <a:cubicBezTo>
                    <a:pt x="19242" y="10253"/>
                    <a:pt x="19242" y="10253"/>
                    <a:pt x="19242" y="10253"/>
                  </a:cubicBezTo>
                  <a:cubicBezTo>
                    <a:pt x="19225" y="10623"/>
                    <a:pt x="19156" y="10900"/>
                    <a:pt x="19087" y="10900"/>
                  </a:cubicBezTo>
                  <a:cubicBezTo>
                    <a:pt x="19001" y="10900"/>
                    <a:pt x="18932" y="10623"/>
                    <a:pt x="18915" y="10253"/>
                  </a:cubicBezTo>
                  <a:cubicBezTo>
                    <a:pt x="18812" y="10253"/>
                    <a:pt x="18812" y="10253"/>
                    <a:pt x="18812" y="10253"/>
                  </a:cubicBezTo>
                  <a:cubicBezTo>
                    <a:pt x="18795" y="10438"/>
                    <a:pt x="18777" y="10623"/>
                    <a:pt x="18743" y="10715"/>
                  </a:cubicBezTo>
                  <a:cubicBezTo>
                    <a:pt x="18691" y="10992"/>
                    <a:pt x="18622" y="11084"/>
                    <a:pt x="18554" y="11084"/>
                  </a:cubicBezTo>
                  <a:cubicBezTo>
                    <a:pt x="18450" y="11084"/>
                    <a:pt x="18364" y="10807"/>
                    <a:pt x="18278" y="10623"/>
                  </a:cubicBezTo>
                  <a:cubicBezTo>
                    <a:pt x="18227" y="10530"/>
                    <a:pt x="18158" y="10346"/>
                    <a:pt x="18106" y="10253"/>
                  </a:cubicBezTo>
                  <a:cubicBezTo>
                    <a:pt x="18089" y="10253"/>
                    <a:pt x="18089" y="10253"/>
                    <a:pt x="18089" y="10253"/>
                  </a:cubicBezTo>
                  <a:cubicBezTo>
                    <a:pt x="18072" y="10623"/>
                    <a:pt x="18003" y="10900"/>
                    <a:pt x="17934" y="10900"/>
                  </a:cubicBezTo>
                  <a:cubicBezTo>
                    <a:pt x="17848" y="10900"/>
                    <a:pt x="17779" y="10623"/>
                    <a:pt x="17762" y="10253"/>
                  </a:cubicBezTo>
                  <a:cubicBezTo>
                    <a:pt x="14475" y="10253"/>
                    <a:pt x="14475" y="10253"/>
                    <a:pt x="14475" y="10253"/>
                  </a:cubicBezTo>
                  <a:cubicBezTo>
                    <a:pt x="14457" y="10900"/>
                    <a:pt x="14354" y="11453"/>
                    <a:pt x="14216" y="11453"/>
                  </a:cubicBezTo>
                  <a:cubicBezTo>
                    <a:pt x="14079" y="11453"/>
                    <a:pt x="13958" y="10900"/>
                    <a:pt x="13941" y="10253"/>
                  </a:cubicBezTo>
                  <a:cubicBezTo>
                    <a:pt x="13683" y="10253"/>
                    <a:pt x="13683" y="10253"/>
                    <a:pt x="13683" y="10253"/>
                  </a:cubicBezTo>
                  <a:cubicBezTo>
                    <a:pt x="13666" y="10438"/>
                    <a:pt x="13631" y="10623"/>
                    <a:pt x="13597" y="10715"/>
                  </a:cubicBezTo>
                  <a:cubicBezTo>
                    <a:pt x="13545" y="10900"/>
                    <a:pt x="13494" y="10807"/>
                    <a:pt x="13459" y="10715"/>
                  </a:cubicBezTo>
                  <a:cubicBezTo>
                    <a:pt x="13390" y="10623"/>
                    <a:pt x="13339" y="10530"/>
                    <a:pt x="13304" y="10346"/>
                  </a:cubicBezTo>
                  <a:cubicBezTo>
                    <a:pt x="13253" y="10161"/>
                    <a:pt x="13201" y="10069"/>
                    <a:pt x="13149" y="9884"/>
                  </a:cubicBezTo>
                  <a:cubicBezTo>
                    <a:pt x="13063" y="9792"/>
                    <a:pt x="12977" y="9792"/>
                    <a:pt x="12891" y="9792"/>
                  </a:cubicBezTo>
                  <a:cubicBezTo>
                    <a:pt x="12891" y="9884"/>
                    <a:pt x="12891" y="9884"/>
                    <a:pt x="12891" y="9884"/>
                  </a:cubicBezTo>
                  <a:cubicBezTo>
                    <a:pt x="12943" y="9884"/>
                    <a:pt x="12977" y="10069"/>
                    <a:pt x="13012" y="10161"/>
                  </a:cubicBezTo>
                  <a:cubicBezTo>
                    <a:pt x="13063" y="10346"/>
                    <a:pt x="13098" y="10530"/>
                    <a:pt x="13132" y="10715"/>
                  </a:cubicBezTo>
                  <a:cubicBezTo>
                    <a:pt x="13149" y="10900"/>
                    <a:pt x="13184" y="11177"/>
                    <a:pt x="13149" y="11453"/>
                  </a:cubicBezTo>
                  <a:cubicBezTo>
                    <a:pt x="13132" y="11638"/>
                    <a:pt x="13063" y="11823"/>
                    <a:pt x="13012" y="11823"/>
                  </a:cubicBezTo>
                  <a:cubicBezTo>
                    <a:pt x="12943" y="11823"/>
                    <a:pt x="12891" y="11638"/>
                    <a:pt x="12857" y="11453"/>
                  </a:cubicBezTo>
                  <a:cubicBezTo>
                    <a:pt x="12805" y="11177"/>
                    <a:pt x="12753" y="10900"/>
                    <a:pt x="12685" y="10807"/>
                  </a:cubicBezTo>
                  <a:cubicBezTo>
                    <a:pt x="12530" y="10530"/>
                    <a:pt x="12375" y="11361"/>
                    <a:pt x="12306" y="12100"/>
                  </a:cubicBezTo>
                  <a:cubicBezTo>
                    <a:pt x="12306" y="12100"/>
                    <a:pt x="12306" y="12100"/>
                    <a:pt x="12306" y="12100"/>
                  </a:cubicBezTo>
                  <a:cubicBezTo>
                    <a:pt x="12409" y="11823"/>
                    <a:pt x="12564" y="11638"/>
                    <a:pt x="12667" y="11915"/>
                  </a:cubicBezTo>
                  <a:cubicBezTo>
                    <a:pt x="12874" y="12469"/>
                    <a:pt x="12822" y="13853"/>
                    <a:pt x="12547" y="14130"/>
                  </a:cubicBezTo>
                  <a:cubicBezTo>
                    <a:pt x="12478" y="14223"/>
                    <a:pt x="12409" y="14315"/>
                    <a:pt x="12340" y="14407"/>
                  </a:cubicBezTo>
                  <a:cubicBezTo>
                    <a:pt x="12306" y="14500"/>
                    <a:pt x="12254" y="14592"/>
                    <a:pt x="12220" y="14777"/>
                  </a:cubicBezTo>
                  <a:cubicBezTo>
                    <a:pt x="12203" y="14869"/>
                    <a:pt x="12168" y="15053"/>
                    <a:pt x="12168" y="15238"/>
                  </a:cubicBezTo>
                  <a:cubicBezTo>
                    <a:pt x="12134" y="14500"/>
                    <a:pt x="12117" y="13761"/>
                    <a:pt x="12134" y="13115"/>
                  </a:cubicBezTo>
                  <a:cubicBezTo>
                    <a:pt x="12151" y="12377"/>
                    <a:pt x="12220" y="11638"/>
                    <a:pt x="12306" y="11084"/>
                  </a:cubicBezTo>
                  <a:cubicBezTo>
                    <a:pt x="12513" y="9884"/>
                    <a:pt x="12840" y="9792"/>
                    <a:pt x="13115" y="9053"/>
                  </a:cubicBezTo>
                  <a:cubicBezTo>
                    <a:pt x="13253" y="8684"/>
                    <a:pt x="13390" y="8038"/>
                    <a:pt x="13476" y="7300"/>
                  </a:cubicBezTo>
                  <a:cubicBezTo>
                    <a:pt x="13580" y="6561"/>
                    <a:pt x="13648" y="5638"/>
                    <a:pt x="13648" y="4715"/>
                  </a:cubicBezTo>
                  <a:cubicBezTo>
                    <a:pt x="13735" y="5453"/>
                    <a:pt x="13769" y="6377"/>
                    <a:pt x="13700" y="7115"/>
                  </a:cubicBezTo>
                  <a:cubicBezTo>
                    <a:pt x="13683" y="7577"/>
                    <a:pt x="13631" y="7853"/>
                    <a:pt x="13562" y="8130"/>
                  </a:cubicBezTo>
                  <a:cubicBezTo>
                    <a:pt x="13476" y="8500"/>
                    <a:pt x="13390" y="8684"/>
                    <a:pt x="13287" y="8869"/>
                  </a:cubicBezTo>
                  <a:cubicBezTo>
                    <a:pt x="13287" y="8869"/>
                    <a:pt x="13287" y="8869"/>
                    <a:pt x="13287" y="8869"/>
                  </a:cubicBezTo>
                  <a:cubicBezTo>
                    <a:pt x="13339" y="8869"/>
                    <a:pt x="13390" y="8869"/>
                    <a:pt x="13459" y="8961"/>
                  </a:cubicBezTo>
                  <a:cubicBezTo>
                    <a:pt x="13511" y="8961"/>
                    <a:pt x="13562" y="9053"/>
                    <a:pt x="13614" y="9238"/>
                  </a:cubicBezTo>
                  <a:close/>
                  <a:moveTo>
                    <a:pt x="2169" y="8592"/>
                  </a:moveTo>
                  <a:cubicBezTo>
                    <a:pt x="2065" y="8223"/>
                    <a:pt x="1928" y="7946"/>
                    <a:pt x="1790" y="7946"/>
                  </a:cubicBezTo>
                  <a:cubicBezTo>
                    <a:pt x="1480" y="7946"/>
                    <a:pt x="1239" y="9146"/>
                    <a:pt x="964" y="9700"/>
                  </a:cubicBezTo>
                  <a:cubicBezTo>
                    <a:pt x="809" y="9977"/>
                    <a:pt x="637" y="10069"/>
                    <a:pt x="465" y="9884"/>
                  </a:cubicBezTo>
                  <a:cubicBezTo>
                    <a:pt x="293" y="9792"/>
                    <a:pt x="138" y="9423"/>
                    <a:pt x="0" y="8777"/>
                  </a:cubicBezTo>
                  <a:cubicBezTo>
                    <a:pt x="34" y="9607"/>
                    <a:pt x="138" y="10346"/>
                    <a:pt x="293" y="10715"/>
                  </a:cubicBezTo>
                  <a:cubicBezTo>
                    <a:pt x="361" y="10807"/>
                    <a:pt x="447" y="10900"/>
                    <a:pt x="516" y="10807"/>
                  </a:cubicBezTo>
                  <a:cubicBezTo>
                    <a:pt x="620" y="10715"/>
                    <a:pt x="723" y="10438"/>
                    <a:pt x="809" y="10253"/>
                  </a:cubicBezTo>
                  <a:cubicBezTo>
                    <a:pt x="809" y="10253"/>
                    <a:pt x="809" y="10253"/>
                    <a:pt x="809" y="10253"/>
                  </a:cubicBezTo>
                  <a:cubicBezTo>
                    <a:pt x="775" y="10438"/>
                    <a:pt x="740" y="10715"/>
                    <a:pt x="706" y="10900"/>
                  </a:cubicBezTo>
                  <a:cubicBezTo>
                    <a:pt x="671" y="11177"/>
                    <a:pt x="654" y="11453"/>
                    <a:pt x="637" y="11730"/>
                  </a:cubicBezTo>
                  <a:cubicBezTo>
                    <a:pt x="620" y="12469"/>
                    <a:pt x="740" y="12930"/>
                    <a:pt x="843" y="12746"/>
                  </a:cubicBezTo>
                  <a:cubicBezTo>
                    <a:pt x="895" y="12653"/>
                    <a:pt x="929" y="12377"/>
                    <a:pt x="947" y="12192"/>
                  </a:cubicBezTo>
                  <a:cubicBezTo>
                    <a:pt x="981" y="11915"/>
                    <a:pt x="998" y="11546"/>
                    <a:pt x="998" y="11269"/>
                  </a:cubicBezTo>
                  <a:cubicBezTo>
                    <a:pt x="1015" y="10992"/>
                    <a:pt x="1033" y="10715"/>
                    <a:pt x="1050" y="10438"/>
                  </a:cubicBezTo>
                  <a:cubicBezTo>
                    <a:pt x="1084" y="9977"/>
                    <a:pt x="1136" y="9607"/>
                    <a:pt x="1205" y="9330"/>
                  </a:cubicBezTo>
                  <a:cubicBezTo>
                    <a:pt x="1222" y="9330"/>
                    <a:pt x="1222" y="9330"/>
                    <a:pt x="1222" y="9330"/>
                  </a:cubicBezTo>
                  <a:cubicBezTo>
                    <a:pt x="1188" y="9607"/>
                    <a:pt x="1170" y="9792"/>
                    <a:pt x="1170" y="10069"/>
                  </a:cubicBezTo>
                  <a:cubicBezTo>
                    <a:pt x="1170" y="10346"/>
                    <a:pt x="1153" y="10623"/>
                    <a:pt x="1170" y="10900"/>
                  </a:cubicBezTo>
                  <a:cubicBezTo>
                    <a:pt x="1188" y="11177"/>
                    <a:pt x="1205" y="11361"/>
                    <a:pt x="1239" y="11453"/>
                  </a:cubicBezTo>
                  <a:cubicBezTo>
                    <a:pt x="1291" y="11546"/>
                    <a:pt x="1360" y="11361"/>
                    <a:pt x="1394" y="11177"/>
                  </a:cubicBezTo>
                  <a:cubicBezTo>
                    <a:pt x="1446" y="10992"/>
                    <a:pt x="1446" y="10623"/>
                    <a:pt x="1463" y="10253"/>
                  </a:cubicBezTo>
                  <a:cubicBezTo>
                    <a:pt x="1463" y="9884"/>
                    <a:pt x="1463" y="9515"/>
                    <a:pt x="1480" y="9238"/>
                  </a:cubicBezTo>
                  <a:cubicBezTo>
                    <a:pt x="1566" y="8407"/>
                    <a:pt x="1773" y="8315"/>
                    <a:pt x="1910" y="8592"/>
                  </a:cubicBezTo>
                  <a:cubicBezTo>
                    <a:pt x="1910" y="8684"/>
                    <a:pt x="1910" y="8684"/>
                    <a:pt x="1910" y="8684"/>
                  </a:cubicBezTo>
                  <a:cubicBezTo>
                    <a:pt x="1807" y="8869"/>
                    <a:pt x="1687" y="9330"/>
                    <a:pt x="1652" y="9884"/>
                  </a:cubicBezTo>
                  <a:cubicBezTo>
                    <a:pt x="1583" y="11084"/>
                    <a:pt x="1807" y="11823"/>
                    <a:pt x="2031" y="10900"/>
                  </a:cubicBezTo>
                  <a:cubicBezTo>
                    <a:pt x="2100" y="10715"/>
                    <a:pt x="2151" y="10530"/>
                    <a:pt x="2203" y="10346"/>
                  </a:cubicBezTo>
                  <a:cubicBezTo>
                    <a:pt x="2255" y="10253"/>
                    <a:pt x="2289" y="10161"/>
                    <a:pt x="2341" y="10161"/>
                  </a:cubicBezTo>
                  <a:cubicBezTo>
                    <a:pt x="2341" y="10161"/>
                    <a:pt x="2358" y="10069"/>
                    <a:pt x="2358" y="10161"/>
                  </a:cubicBezTo>
                  <a:cubicBezTo>
                    <a:pt x="2358" y="10253"/>
                    <a:pt x="2358" y="10253"/>
                    <a:pt x="2358" y="10253"/>
                  </a:cubicBezTo>
                  <a:cubicBezTo>
                    <a:pt x="2375" y="10623"/>
                    <a:pt x="2444" y="10900"/>
                    <a:pt x="2530" y="10900"/>
                  </a:cubicBezTo>
                  <a:cubicBezTo>
                    <a:pt x="2599" y="10900"/>
                    <a:pt x="2668" y="10623"/>
                    <a:pt x="2685" y="10253"/>
                  </a:cubicBezTo>
                  <a:cubicBezTo>
                    <a:pt x="2788" y="10253"/>
                    <a:pt x="2788" y="10253"/>
                    <a:pt x="2788" y="10253"/>
                  </a:cubicBezTo>
                  <a:cubicBezTo>
                    <a:pt x="2805" y="10438"/>
                    <a:pt x="2823" y="10623"/>
                    <a:pt x="2857" y="10715"/>
                  </a:cubicBezTo>
                  <a:cubicBezTo>
                    <a:pt x="2909" y="10992"/>
                    <a:pt x="2995" y="11084"/>
                    <a:pt x="3064" y="11084"/>
                  </a:cubicBezTo>
                  <a:cubicBezTo>
                    <a:pt x="3150" y="11084"/>
                    <a:pt x="3236" y="10807"/>
                    <a:pt x="3322" y="10623"/>
                  </a:cubicBezTo>
                  <a:cubicBezTo>
                    <a:pt x="3391" y="10530"/>
                    <a:pt x="3442" y="10346"/>
                    <a:pt x="3511" y="10253"/>
                  </a:cubicBezTo>
                  <a:cubicBezTo>
                    <a:pt x="3511" y="10253"/>
                    <a:pt x="3511" y="10253"/>
                    <a:pt x="3511" y="10253"/>
                  </a:cubicBezTo>
                  <a:cubicBezTo>
                    <a:pt x="3528" y="10623"/>
                    <a:pt x="3597" y="10900"/>
                    <a:pt x="3683" y="10900"/>
                  </a:cubicBezTo>
                  <a:cubicBezTo>
                    <a:pt x="3752" y="10900"/>
                    <a:pt x="3821" y="10623"/>
                    <a:pt x="3838" y="10253"/>
                  </a:cubicBezTo>
                  <a:cubicBezTo>
                    <a:pt x="7125" y="10253"/>
                    <a:pt x="7125" y="10253"/>
                    <a:pt x="7125" y="10253"/>
                  </a:cubicBezTo>
                  <a:cubicBezTo>
                    <a:pt x="7143" y="10900"/>
                    <a:pt x="7263" y="11453"/>
                    <a:pt x="7401" y="11453"/>
                  </a:cubicBezTo>
                  <a:cubicBezTo>
                    <a:pt x="7538" y="11453"/>
                    <a:pt x="7642" y="10900"/>
                    <a:pt x="7659" y="10253"/>
                  </a:cubicBezTo>
                  <a:cubicBezTo>
                    <a:pt x="7934" y="10253"/>
                    <a:pt x="7934" y="10253"/>
                    <a:pt x="7934" y="10253"/>
                  </a:cubicBezTo>
                  <a:cubicBezTo>
                    <a:pt x="7934" y="10438"/>
                    <a:pt x="7969" y="10623"/>
                    <a:pt x="8003" y="10715"/>
                  </a:cubicBezTo>
                  <a:cubicBezTo>
                    <a:pt x="8055" y="10900"/>
                    <a:pt x="8106" y="10807"/>
                    <a:pt x="8158" y="10715"/>
                  </a:cubicBezTo>
                  <a:cubicBezTo>
                    <a:pt x="8210" y="10623"/>
                    <a:pt x="8261" y="10530"/>
                    <a:pt x="8313" y="10346"/>
                  </a:cubicBezTo>
                  <a:cubicBezTo>
                    <a:pt x="8365" y="10161"/>
                    <a:pt x="8399" y="10069"/>
                    <a:pt x="8451" y="9884"/>
                  </a:cubicBezTo>
                  <a:cubicBezTo>
                    <a:pt x="8537" y="9792"/>
                    <a:pt x="8623" y="9792"/>
                    <a:pt x="8709" y="9792"/>
                  </a:cubicBezTo>
                  <a:cubicBezTo>
                    <a:pt x="8709" y="9884"/>
                    <a:pt x="8709" y="9884"/>
                    <a:pt x="8709" y="9884"/>
                  </a:cubicBezTo>
                  <a:cubicBezTo>
                    <a:pt x="8674" y="9884"/>
                    <a:pt x="8623" y="10069"/>
                    <a:pt x="8588" y="10161"/>
                  </a:cubicBezTo>
                  <a:cubicBezTo>
                    <a:pt x="8537" y="10346"/>
                    <a:pt x="8502" y="10530"/>
                    <a:pt x="8468" y="10715"/>
                  </a:cubicBezTo>
                  <a:cubicBezTo>
                    <a:pt x="8451" y="10900"/>
                    <a:pt x="8433" y="11177"/>
                    <a:pt x="8451" y="11453"/>
                  </a:cubicBezTo>
                  <a:cubicBezTo>
                    <a:pt x="8468" y="11638"/>
                    <a:pt x="8537" y="11823"/>
                    <a:pt x="8588" y="11823"/>
                  </a:cubicBezTo>
                  <a:cubicBezTo>
                    <a:pt x="8657" y="11823"/>
                    <a:pt x="8709" y="11638"/>
                    <a:pt x="8760" y="11453"/>
                  </a:cubicBezTo>
                  <a:cubicBezTo>
                    <a:pt x="8812" y="11177"/>
                    <a:pt x="8864" y="10900"/>
                    <a:pt x="8915" y="10807"/>
                  </a:cubicBezTo>
                  <a:cubicBezTo>
                    <a:pt x="9087" y="10530"/>
                    <a:pt x="9225" y="11361"/>
                    <a:pt x="9294" y="12100"/>
                  </a:cubicBezTo>
                  <a:cubicBezTo>
                    <a:pt x="9294" y="12100"/>
                    <a:pt x="9294" y="12100"/>
                    <a:pt x="9294" y="12100"/>
                  </a:cubicBezTo>
                  <a:cubicBezTo>
                    <a:pt x="9191" y="11823"/>
                    <a:pt x="9053" y="11638"/>
                    <a:pt x="8950" y="11915"/>
                  </a:cubicBezTo>
                  <a:cubicBezTo>
                    <a:pt x="8743" y="12469"/>
                    <a:pt x="8778" y="13853"/>
                    <a:pt x="9070" y="14130"/>
                  </a:cubicBezTo>
                  <a:cubicBezTo>
                    <a:pt x="9122" y="14223"/>
                    <a:pt x="9208" y="14315"/>
                    <a:pt x="9260" y="14407"/>
                  </a:cubicBezTo>
                  <a:cubicBezTo>
                    <a:pt x="9311" y="14500"/>
                    <a:pt x="9346" y="14592"/>
                    <a:pt x="9380" y="14777"/>
                  </a:cubicBezTo>
                  <a:cubicBezTo>
                    <a:pt x="9415" y="14869"/>
                    <a:pt x="9432" y="15053"/>
                    <a:pt x="9449" y="15238"/>
                  </a:cubicBezTo>
                  <a:cubicBezTo>
                    <a:pt x="9483" y="14500"/>
                    <a:pt x="9483" y="13761"/>
                    <a:pt x="9466" y="13115"/>
                  </a:cubicBezTo>
                  <a:cubicBezTo>
                    <a:pt x="9449" y="12377"/>
                    <a:pt x="9380" y="11638"/>
                    <a:pt x="9294" y="11084"/>
                  </a:cubicBezTo>
                  <a:cubicBezTo>
                    <a:pt x="9087" y="9884"/>
                    <a:pt x="8760" y="9792"/>
                    <a:pt x="8502" y="9053"/>
                  </a:cubicBezTo>
                  <a:cubicBezTo>
                    <a:pt x="8347" y="8684"/>
                    <a:pt x="8210" y="8038"/>
                    <a:pt x="8124" y="7300"/>
                  </a:cubicBezTo>
                  <a:cubicBezTo>
                    <a:pt x="8020" y="6561"/>
                    <a:pt x="7952" y="5638"/>
                    <a:pt x="7952" y="4715"/>
                  </a:cubicBezTo>
                  <a:cubicBezTo>
                    <a:pt x="7865" y="5453"/>
                    <a:pt x="7831" y="6377"/>
                    <a:pt x="7900" y="7115"/>
                  </a:cubicBezTo>
                  <a:cubicBezTo>
                    <a:pt x="7934" y="7577"/>
                    <a:pt x="7986" y="7853"/>
                    <a:pt x="8038" y="8130"/>
                  </a:cubicBezTo>
                  <a:cubicBezTo>
                    <a:pt x="8124" y="8500"/>
                    <a:pt x="8227" y="8684"/>
                    <a:pt x="8313" y="8869"/>
                  </a:cubicBezTo>
                  <a:cubicBezTo>
                    <a:pt x="8313" y="8869"/>
                    <a:pt x="8313" y="8869"/>
                    <a:pt x="8313" y="8869"/>
                  </a:cubicBezTo>
                  <a:cubicBezTo>
                    <a:pt x="8261" y="8869"/>
                    <a:pt x="8210" y="8869"/>
                    <a:pt x="8158" y="8961"/>
                  </a:cubicBezTo>
                  <a:cubicBezTo>
                    <a:pt x="8089" y="8961"/>
                    <a:pt x="8038" y="9053"/>
                    <a:pt x="7986" y="9238"/>
                  </a:cubicBezTo>
                  <a:cubicBezTo>
                    <a:pt x="7952" y="9423"/>
                    <a:pt x="7934" y="9607"/>
                    <a:pt x="7934" y="9792"/>
                  </a:cubicBezTo>
                  <a:cubicBezTo>
                    <a:pt x="7659" y="9792"/>
                    <a:pt x="7659" y="9792"/>
                    <a:pt x="7659" y="9792"/>
                  </a:cubicBezTo>
                  <a:cubicBezTo>
                    <a:pt x="7659" y="9792"/>
                    <a:pt x="7659" y="9700"/>
                    <a:pt x="7659" y="9607"/>
                  </a:cubicBezTo>
                  <a:cubicBezTo>
                    <a:pt x="7625" y="9053"/>
                    <a:pt x="7521" y="8592"/>
                    <a:pt x="7401" y="8592"/>
                  </a:cubicBezTo>
                  <a:cubicBezTo>
                    <a:pt x="7263" y="8592"/>
                    <a:pt x="7160" y="9053"/>
                    <a:pt x="7125" y="9607"/>
                  </a:cubicBezTo>
                  <a:cubicBezTo>
                    <a:pt x="7125" y="9700"/>
                    <a:pt x="7125" y="9792"/>
                    <a:pt x="7125" y="9792"/>
                  </a:cubicBezTo>
                  <a:cubicBezTo>
                    <a:pt x="3838" y="9792"/>
                    <a:pt x="3838" y="9792"/>
                    <a:pt x="3838" y="9792"/>
                  </a:cubicBezTo>
                  <a:cubicBezTo>
                    <a:pt x="3821" y="9423"/>
                    <a:pt x="3752" y="9146"/>
                    <a:pt x="3683" y="9146"/>
                  </a:cubicBezTo>
                  <a:cubicBezTo>
                    <a:pt x="3597" y="9146"/>
                    <a:pt x="3528" y="9423"/>
                    <a:pt x="3511" y="9792"/>
                  </a:cubicBezTo>
                  <a:cubicBezTo>
                    <a:pt x="3511" y="9792"/>
                    <a:pt x="3511" y="9792"/>
                    <a:pt x="3511" y="9792"/>
                  </a:cubicBezTo>
                  <a:cubicBezTo>
                    <a:pt x="3442" y="9700"/>
                    <a:pt x="3391" y="9515"/>
                    <a:pt x="3322" y="9423"/>
                  </a:cubicBezTo>
                  <a:cubicBezTo>
                    <a:pt x="3236" y="9146"/>
                    <a:pt x="3150" y="8961"/>
                    <a:pt x="3064" y="8961"/>
                  </a:cubicBezTo>
                  <a:cubicBezTo>
                    <a:pt x="2995" y="8961"/>
                    <a:pt x="2909" y="9053"/>
                    <a:pt x="2857" y="9330"/>
                  </a:cubicBezTo>
                  <a:cubicBezTo>
                    <a:pt x="2840" y="9423"/>
                    <a:pt x="2805" y="9607"/>
                    <a:pt x="2788" y="9792"/>
                  </a:cubicBezTo>
                  <a:cubicBezTo>
                    <a:pt x="2685" y="9792"/>
                    <a:pt x="2685" y="9792"/>
                    <a:pt x="2685" y="9792"/>
                  </a:cubicBezTo>
                  <a:cubicBezTo>
                    <a:pt x="2668" y="9423"/>
                    <a:pt x="2599" y="9146"/>
                    <a:pt x="2530" y="9146"/>
                  </a:cubicBezTo>
                  <a:cubicBezTo>
                    <a:pt x="2461" y="9146"/>
                    <a:pt x="2392" y="9330"/>
                    <a:pt x="2375" y="9607"/>
                  </a:cubicBezTo>
                  <a:cubicBezTo>
                    <a:pt x="2306" y="9238"/>
                    <a:pt x="2255" y="8869"/>
                    <a:pt x="2169" y="8592"/>
                  </a:cubicBezTo>
                  <a:close/>
                  <a:moveTo>
                    <a:pt x="10912" y="18561"/>
                  </a:moveTo>
                  <a:cubicBezTo>
                    <a:pt x="10877" y="18100"/>
                    <a:pt x="10826" y="17546"/>
                    <a:pt x="10809" y="17084"/>
                  </a:cubicBezTo>
                  <a:cubicBezTo>
                    <a:pt x="10774" y="17546"/>
                    <a:pt x="10723" y="18100"/>
                    <a:pt x="10688" y="18561"/>
                  </a:cubicBezTo>
                  <a:cubicBezTo>
                    <a:pt x="10654" y="19023"/>
                    <a:pt x="10602" y="19484"/>
                    <a:pt x="10602" y="20038"/>
                  </a:cubicBezTo>
                  <a:cubicBezTo>
                    <a:pt x="10602" y="20407"/>
                    <a:pt x="10619" y="20777"/>
                    <a:pt x="10671" y="21053"/>
                  </a:cubicBezTo>
                  <a:cubicBezTo>
                    <a:pt x="10705" y="21238"/>
                    <a:pt x="10757" y="21423"/>
                    <a:pt x="10809" y="21515"/>
                  </a:cubicBezTo>
                  <a:cubicBezTo>
                    <a:pt x="10860" y="21423"/>
                    <a:pt x="10895" y="21238"/>
                    <a:pt x="10929" y="21053"/>
                  </a:cubicBezTo>
                  <a:cubicBezTo>
                    <a:pt x="10981" y="20777"/>
                    <a:pt x="10998" y="20407"/>
                    <a:pt x="10998" y="20038"/>
                  </a:cubicBezTo>
                  <a:cubicBezTo>
                    <a:pt x="10998" y="19484"/>
                    <a:pt x="10964" y="19023"/>
                    <a:pt x="10912" y="18561"/>
                  </a:cubicBezTo>
                  <a:close/>
                  <a:moveTo>
                    <a:pt x="10688" y="4530"/>
                  </a:moveTo>
                  <a:cubicBezTo>
                    <a:pt x="10723" y="4992"/>
                    <a:pt x="10774" y="5546"/>
                    <a:pt x="10809" y="6100"/>
                  </a:cubicBezTo>
                  <a:cubicBezTo>
                    <a:pt x="10826" y="5546"/>
                    <a:pt x="10877" y="4992"/>
                    <a:pt x="10912" y="4530"/>
                  </a:cubicBezTo>
                  <a:cubicBezTo>
                    <a:pt x="10964" y="4069"/>
                    <a:pt x="10998" y="3607"/>
                    <a:pt x="10998" y="3146"/>
                  </a:cubicBezTo>
                  <a:cubicBezTo>
                    <a:pt x="10998" y="2684"/>
                    <a:pt x="10981" y="2315"/>
                    <a:pt x="10929" y="2038"/>
                  </a:cubicBezTo>
                  <a:cubicBezTo>
                    <a:pt x="10895" y="1853"/>
                    <a:pt x="10860" y="1669"/>
                    <a:pt x="10809" y="1577"/>
                  </a:cubicBezTo>
                  <a:cubicBezTo>
                    <a:pt x="10757" y="1669"/>
                    <a:pt x="10705" y="1853"/>
                    <a:pt x="10671" y="2038"/>
                  </a:cubicBezTo>
                  <a:cubicBezTo>
                    <a:pt x="10619" y="2315"/>
                    <a:pt x="10602" y="2684"/>
                    <a:pt x="10602" y="3146"/>
                  </a:cubicBezTo>
                  <a:cubicBezTo>
                    <a:pt x="10602" y="3607"/>
                    <a:pt x="10654" y="4069"/>
                    <a:pt x="10688" y="4530"/>
                  </a:cubicBezTo>
                  <a:close/>
                  <a:moveTo>
                    <a:pt x="10086" y="8592"/>
                  </a:moveTo>
                  <a:cubicBezTo>
                    <a:pt x="9948" y="9700"/>
                    <a:pt x="10275" y="10253"/>
                    <a:pt x="10413" y="10715"/>
                  </a:cubicBezTo>
                  <a:cubicBezTo>
                    <a:pt x="10705" y="11730"/>
                    <a:pt x="10723" y="13207"/>
                    <a:pt x="10499" y="14777"/>
                  </a:cubicBezTo>
                  <a:cubicBezTo>
                    <a:pt x="10688" y="14407"/>
                    <a:pt x="10774" y="12930"/>
                    <a:pt x="10809" y="11823"/>
                  </a:cubicBezTo>
                  <a:cubicBezTo>
                    <a:pt x="10826" y="12930"/>
                    <a:pt x="10912" y="14407"/>
                    <a:pt x="11118" y="14777"/>
                  </a:cubicBezTo>
                  <a:cubicBezTo>
                    <a:pt x="10895" y="13207"/>
                    <a:pt x="10895" y="11730"/>
                    <a:pt x="11204" y="10715"/>
                  </a:cubicBezTo>
                  <a:cubicBezTo>
                    <a:pt x="11325" y="10253"/>
                    <a:pt x="11652" y="9700"/>
                    <a:pt x="11514" y="8592"/>
                  </a:cubicBezTo>
                  <a:cubicBezTo>
                    <a:pt x="11428" y="7946"/>
                    <a:pt x="11222" y="7946"/>
                    <a:pt x="11170" y="8777"/>
                  </a:cubicBezTo>
                  <a:cubicBezTo>
                    <a:pt x="11153" y="8961"/>
                    <a:pt x="11118" y="9053"/>
                    <a:pt x="11118" y="8961"/>
                  </a:cubicBezTo>
                  <a:cubicBezTo>
                    <a:pt x="11170" y="7577"/>
                    <a:pt x="11308" y="6469"/>
                    <a:pt x="11514" y="5638"/>
                  </a:cubicBezTo>
                  <a:cubicBezTo>
                    <a:pt x="11876" y="4069"/>
                    <a:pt x="12099" y="5638"/>
                    <a:pt x="11996" y="6284"/>
                  </a:cubicBezTo>
                  <a:cubicBezTo>
                    <a:pt x="11979" y="6284"/>
                    <a:pt x="11962" y="6377"/>
                    <a:pt x="11945" y="6284"/>
                  </a:cubicBezTo>
                  <a:cubicBezTo>
                    <a:pt x="11910" y="6100"/>
                    <a:pt x="11858" y="6007"/>
                    <a:pt x="11824" y="6100"/>
                  </a:cubicBezTo>
                  <a:cubicBezTo>
                    <a:pt x="11755" y="6284"/>
                    <a:pt x="11721" y="6653"/>
                    <a:pt x="11755" y="6930"/>
                  </a:cubicBezTo>
                  <a:cubicBezTo>
                    <a:pt x="11790" y="7669"/>
                    <a:pt x="11962" y="7577"/>
                    <a:pt x="12065" y="7207"/>
                  </a:cubicBezTo>
                  <a:cubicBezTo>
                    <a:pt x="12168" y="6838"/>
                    <a:pt x="12220" y="6284"/>
                    <a:pt x="12220" y="5730"/>
                  </a:cubicBezTo>
                  <a:cubicBezTo>
                    <a:pt x="12237" y="4715"/>
                    <a:pt x="12031" y="3977"/>
                    <a:pt x="11841" y="4069"/>
                  </a:cubicBezTo>
                  <a:cubicBezTo>
                    <a:pt x="11652" y="4161"/>
                    <a:pt x="11480" y="4900"/>
                    <a:pt x="11342" y="5546"/>
                  </a:cubicBezTo>
                  <a:cubicBezTo>
                    <a:pt x="11308" y="5638"/>
                    <a:pt x="11342" y="5361"/>
                    <a:pt x="11342" y="5361"/>
                  </a:cubicBezTo>
                  <a:cubicBezTo>
                    <a:pt x="11480" y="4530"/>
                    <a:pt x="11600" y="3607"/>
                    <a:pt x="11583" y="2500"/>
                  </a:cubicBezTo>
                  <a:cubicBezTo>
                    <a:pt x="11566" y="653"/>
                    <a:pt x="11101" y="-85"/>
                    <a:pt x="10809" y="7"/>
                  </a:cubicBezTo>
                  <a:cubicBezTo>
                    <a:pt x="10516" y="-85"/>
                    <a:pt x="10034" y="653"/>
                    <a:pt x="10017" y="2500"/>
                  </a:cubicBezTo>
                  <a:cubicBezTo>
                    <a:pt x="10000" y="3607"/>
                    <a:pt x="10137" y="4530"/>
                    <a:pt x="10258" y="5361"/>
                  </a:cubicBezTo>
                  <a:cubicBezTo>
                    <a:pt x="10258" y="5361"/>
                    <a:pt x="10292" y="5638"/>
                    <a:pt x="10275" y="5546"/>
                  </a:cubicBezTo>
                  <a:cubicBezTo>
                    <a:pt x="10120" y="4900"/>
                    <a:pt x="9948" y="4161"/>
                    <a:pt x="9759" y="4069"/>
                  </a:cubicBezTo>
                  <a:cubicBezTo>
                    <a:pt x="9587" y="3977"/>
                    <a:pt x="9380" y="4715"/>
                    <a:pt x="9380" y="5730"/>
                  </a:cubicBezTo>
                  <a:cubicBezTo>
                    <a:pt x="9380" y="6284"/>
                    <a:pt x="9449" y="6838"/>
                    <a:pt x="9535" y="7207"/>
                  </a:cubicBezTo>
                  <a:cubicBezTo>
                    <a:pt x="9638" y="7577"/>
                    <a:pt x="9810" y="7669"/>
                    <a:pt x="9862" y="6930"/>
                  </a:cubicBezTo>
                  <a:cubicBezTo>
                    <a:pt x="9879" y="6653"/>
                    <a:pt x="9845" y="6284"/>
                    <a:pt x="9793" y="6100"/>
                  </a:cubicBezTo>
                  <a:cubicBezTo>
                    <a:pt x="9742" y="6007"/>
                    <a:pt x="9690" y="6100"/>
                    <a:pt x="9655" y="6284"/>
                  </a:cubicBezTo>
                  <a:cubicBezTo>
                    <a:pt x="9655" y="6377"/>
                    <a:pt x="9621" y="6284"/>
                    <a:pt x="9621" y="6284"/>
                  </a:cubicBezTo>
                  <a:cubicBezTo>
                    <a:pt x="9501" y="5638"/>
                    <a:pt x="9742" y="4069"/>
                    <a:pt x="10086" y="5638"/>
                  </a:cubicBezTo>
                  <a:cubicBezTo>
                    <a:pt x="10292" y="6469"/>
                    <a:pt x="10430" y="7577"/>
                    <a:pt x="10482" y="8961"/>
                  </a:cubicBezTo>
                  <a:cubicBezTo>
                    <a:pt x="10499" y="9053"/>
                    <a:pt x="10447" y="8961"/>
                    <a:pt x="10447" y="8777"/>
                  </a:cubicBezTo>
                  <a:cubicBezTo>
                    <a:pt x="10378" y="7946"/>
                    <a:pt x="10172" y="7946"/>
                    <a:pt x="10086" y="8592"/>
                  </a:cubicBezTo>
                  <a:close/>
                  <a:moveTo>
                    <a:pt x="10516" y="6653"/>
                  </a:moveTo>
                  <a:cubicBezTo>
                    <a:pt x="10430" y="5638"/>
                    <a:pt x="10344" y="4623"/>
                    <a:pt x="10327" y="3515"/>
                  </a:cubicBezTo>
                  <a:cubicBezTo>
                    <a:pt x="10327" y="1946"/>
                    <a:pt x="10516" y="469"/>
                    <a:pt x="10809" y="100"/>
                  </a:cubicBezTo>
                  <a:cubicBezTo>
                    <a:pt x="11101" y="469"/>
                    <a:pt x="11291" y="1946"/>
                    <a:pt x="11273" y="3515"/>
                  </a:cubicBezTo>
                  <a:cubicBezTo>
                    <a:pt x="11256" y="4623"/>
                    <a:pt x="11170" y="5638"/>
                    <a:pt x="11101" y="6653"/>
                  </a:cubicBezTo>
                  <a:cubicBezTo>
                    <a:pt x="10981" y="8038"/>
                    <a:pt x="10826" y="9423"/>
                    <a:pt x="10809" y="11084"/>
                  </a:cubicBezTo>
                  <a:cubicBezTo>
                    <a:pt x="10774" y="9423"/>
                    <a:pt x="10636" y="8038"/>
                    <a:pt x="10516" y="6653"/>
                  </a:cubicBezTo>
                  <a:close/>
                  <a:moveTo>
                    <a:pt x="8915" y="8315"/>
                  </a:moveTo>
                  <a:cubicBezTo>
                    <a:pt x="9053" y="7946"/>
                    <a:pt x="9225" y="7946"/>
                    <a:pt x="9363" y="8500"/>
                  </a:cubicBezTo>
                  <a:cubicBezTo>
                    <a:pt x="9432" y="8777"/>
                    <a:pt x="9483" y="9053"/>
                    <a:pt x="9518" y="9423"/>
                  </a:cubicBezTo>
                  <a:cubicBezTo>
                    <a:pt x="9552" y="9977"/>
                    <a:pt x="9569" y="10530"/>
                    <a:pt x="9587" y="11084"/>
                  </a:cubicBezTo>
                  <a:cubicBezTo>
                    <a:pt x="9587" y="11084"/>
                    <a:pt x="9587" y="11084"/>
                    <a:pt x="9587" y="11084"/>
                  </a:cubicBezTo>
                  <a:cubicBezTo>
                    <a:pt x="9604" y="10715"/>
                    <a:pt x="9621" y="10438"/>
                    <a:pt x="9638" y="10253"/>
                  </a:cubicBezTo>
                  <a:cubicBezTo>
                    <a:pt x="9655" y="9884"/>
                    <a:pt x="9690" y="9607"/>
                    <a:pt x="9724" y="9423"/>
                  </a:cubicBezTo>
                  <a:cubicBezTo>
                    <a:pt x="9828" y="8961"/>
                    <a:pt x="9965" y="9238"/>
                    <a:pt x="10000" y="9792"/>
                  </a:cubicBezTo>
                  <a:cubicBezTo>
                    <a:pt x="10000" y="10069"/>
                    <a:pt x="9982" y="10346"/>
                    <a:pt x="9965" y="10623"/>
                  </a:cubicBezTo>
                  <a:cubicBezTo>
                    <a:pt x="9931" y="10807"/>
                    <a:pt x="9896" y="11084"/>
                    <a:pt x="9862" y="11269"/>
                  </a:cubicBezTo>
                  <a:cubicBezTo>
                    <a:pt x="9828" y="11546"/>
                    <a:pt x="9776" y="11730"/>
                    <a:pt x="9742" y="12007"/>
                  </a:cubicBezTo>
                  <a:cubicBezTo>
                    <a:pt x="9707" y="12377"/>
                    <a:pt x="9690" y="12838"/>
                    <a:pt x="9673" y="13300"/>
                  </a:cubicBezTo>
                  <a:cubicBezTo>
                    <a:pt x="9690" y="13300"/>
                    <a:pt x="9690" y="13300"/>
                    <a:pt x="9690" y="13300"/>
                  </a:cubicBezTo>
                  <a:cubicBezTo>
                    <a:pt x="9707" y="13115"/>
                    <a:pt x="9742" y="12930"/>
                    <a:pt x="9776" y="12746"/>
                  </a:cubicBezTo>
                  <a:cubicBezTo>
                    <a:pt x="9810" y="12561"/>
                    <a:pt x="9845" y="12377"/>
                    <a:pt x="9896" y="12284"/>
                  </a:cubicBezTo>
                  <a:cubicBezTo>
                    <a:pt x="9931" y="12192"/>
                    <a:pt x="9982" y="12100"/>
                    <a:pt x="10017" y="12284"/>
                  </a:cubicBezTo>
                  <a:cubicBezTo>
                    <a:pt x="10069" y="12469"/>
                    <a:pt x="10086" y="12838"/>
                    <a:pt x="10069" y="13115"/>
                  </a:cubicBezTo>
                  <a:cubicBezTo>
                    <a:pt x="10069" y="13484"/>
                    <a:pt x="10000" y="13669"/>
                    <a:pt x="9965" y="13853"/>
                  </a:cubicBezTo>
                  <a:cubicBezTo>
                    <a:pt x="9914" y="14130"/>
                    <a:pt x="9845" y="14315"/>
                    <a:pt x="9810" y="14592"/>
                  </a:cubicBezTo>
                  <a:cubicBezTo>
                    <a:pt x="9724" y="15423"/>
                    <a:pt x="9845" y="16346"/>
                    <a:pt x="9965" y="16900"/>
                  </a:cubicBezTo>
                  <a:cubicBezTo>
                    <a:pt x="9965" y="16807"/>
                    <a:pt x="9965" y="16807"/>
                    <a:pt x="9965" y="16807"/>
                  </a:cubicBezTo>
                  <a:cubicBezTo>
                    <a:pt x="9948" y="16253"/>
                    <a:pt x="9931" y="15423"/>
                    <a:pt x="10017" y="14961"/>
                  </a:cubicBezTo>
                  <a:cubicBezTo>
                    <a:pt x="10155" y="14038"/>
                    <a:pt x="10396" y="14500"/>
                    <a:pt x="10396" y="16069"/>
                  </a:cubicBezTo>
                  <a:cubicBezTo>
                    <a:pt x="10396" y="16438"/>
                    <a:pt x="10378" y="16807"/>
                    <a:pt x="10396" y="17177"/>
                  </a:cubicBezTo>
                  <a:cubicBezTo>
                    <a:pt x="10396" y="17453"/>
                    <a:pt x="10413" y="17638"/>
                    <a:pt x="10430" y="17823"/>
                  </a:cubicBezTo>
                  <a:cubicBezTo>
                    <a:pt x="10464" y="18007"/>
                    <a:pt x="10482" y="18192"/>
                    <a:pt x="10516" y="18284"/>
                  </a:cubicBezTo>
                  <a:cubicBezTo>
                    <a:pt x="10378" y="18284"/>
                    <a:pt x="10241" y="18284"/>
                    <a:pt x="10120" y="18007"/>
                  </a:cubicBezTo>
                  <a:cubicBezTo>
                    <a:pt x="9982" y="17730"/>
                    <a:pt x="9879" y="17269"/>
                    <a:pt x="9793" y="16623"/>
                  </a:cubicBezTo>
                  <a:cubicBezTo>
                    <a:pt x="9621" y="15330"/>
                    <a:pt x="9673" y="13577"/>
                    <a:pt x="9587" y="12007"/>
                  </a:cubicBezTo>
                  <a:cubicBezTo>
                    <a:pt x="9552" y="11177"/>
                    <a:pt x="9466" y="10346"/>
                    <a:pt x="9346" y="9700"/>
                  </a:cubicBezTo>
                  <a:cubicBezTo>
                    <a:pt x="9225" y="9053"/>
                    <a:pt x="9087" y="8500"/>
                    <a:pt x="8915" y="8315"/>
                  </a:cubicBezTo>
                  <a:close/>
                  <a:moveTo>
                    <a:pt x="12685" y="8315"/>
                  </a:moveTo>
                  <a:cubicBezTo>
                    <a:pt x="12547" y="7946"/>
                    <a:pt x="12375" y="7946"/>
                    <a:pt x="12237" y="8500"/>
                  </a:cubicBezTo>
                  <a:cubicBezTo>
                    <a:pt x="12185" y="8777"/>
                    <a:pt x="12134" y="9053"/>
                    <a:pt x="12099" y="9423"/>
                  </a:cubicBezTo>
                  <a:cubicBezTo>
                    <a:pt x="12048" y="9977"/>
                    <a:pt x="12031" y="10530"/>
                    <a:pt x="12031" y="11084"/>
                  </a:cubicBezTo>
                  <a:cubicBezTo>
                    <a:pt x="12013" y="11084"/>
                    <a:pt x="12013" y="11084"/>
                    <a:pt x="12013" y="11084"/>
                  </a:cubicBezTo>
                  <a:cubicBezTo>
                    <a:pt x="12013" y="10715"/>
                    <a:pt x="11996" y="10438"/>
                    <a:pt x="11962" y="10253"/>
                  </a:cubicBezTo>
                  <a:cubicBezTo>
                    <a:pt x="11945" y="9884"/>
                    <a:pt x="11910" y="9607"/>
                    <a:pt x="11876" y="9423"/>
                  </a:cubicBezTo>
                  <a:cubicBezTo>
                    <a:pt x="11790" y="8961"/>
                    <a:pt x="11635" y="9238"/>
                    <a:pt x="11618" y="9792"/>
                  </a:cubicBezTo>
                  <a:cubicBezTo>
                    <a:pt x="11600" y="10069"/>
                    <a:pt x="11618" y="10346"/>
                    <a:pt x="11635" y="10623"/>
                  </a:cubicBezTo>
                  <a:cubicBezTo>
                    <a:pt x="11669" y="10807"/>
                    <a:pt x="11704" y="11084"/>
                    <a:pt x="11755" y="11269"/>
                  </a:cubicBezTo>
                  <a:cubicBezTo>
                    <a:pt x="11790" y="11546"/>
                    <a:pt x="11824" y="11730"/>
                    <a:pt x="11858" y="12007"/>
                  </a:cubicBezTo>
                  <a:cubicBezTo>
                    <a:pt x="11910" y="12377"/>
                    <a:pt x="11927" y="12838"/>
                    <a:pt x="11927" y="13300"/>
                  </a:cubicBezTo>
                  <a:cubicBezTo>
                    <a:pt x="11927" y="13300"/>
                    <a:pt x="11927" y="13300"/>
                    <a:pt x="11927" y="13300"/>
                  </a:cubicBezTo>
                  <a:cubicBezTo>
                    <a:pt x="11910" y="13115"/>
                    <a:pt x="11876" y="12930"/>
                    <a:pt x="11841" y="12746"/>
                  </a:cubicBezTo>
                  <a:cubicBezTo>
                    <a:pt x="11807" y="12561"/>
                    <a:pt x="11755" y="12377"/>
                    <a:pt x="11704" y="12284"/>
                  </a:cubicBezTo>
                  <a:cubicBezTo>
                    <a:pt x="11669" y="12192"/>
                    <a:pt x="11618" y="12100"/>
                    <a:pt x="11583" y="12284"/>
                  </a:cubicBezTo>
                  <a:cubicBezTo>
                    <a:pt x="11531" y="12469"/>
                    <a:pt x="11531" y="12838"/>
                    <a:pt x="11531" y="13115"/>
                  </a:cubicBezTo>
                  <a:cubicBezTo>
                    <a:pt x="11549" y="13484"/>
                    <a:pt x="11600" y="13669"/>
                    <a:pt x="11652" y="13853"/>
                  </a:cubicBezTo>
                  <a:cubicBezTo>
                    <a:pt x="11704" y="14130"/>
                    <a:pt x="11755" y="14315"/>
                    <a:pt x="11790" y="14592"/>
                  </a:cubicBezTo>
                  <a:cubicBezTo>
                    <a:pt x="11876" y="15423"/>
                    <a:pt x="11755" y="16346"/>
                    <a:pt x="11635" y="16900"/>
                  </a:cubicBezTo>
                  <a:cubicBezTo>
                    <a:pt x="11635" y="16807"/>
                    <a:pt x="11635" y="16807"/>
                    <a:pt x="11635" y="16807"/>
                  </a:cubicBezTo>
                  <a:cubicBezTo>
                    <a:pt x="11669" y="16253"/>
                    <a:pt x="11669" y="15423"/>
                    <a:pt x="11600" y="14961"/>
                  </a:cubicBezTo>
                  <a:cubicBezTo>
                    <a:pt x="11445" y="14038"/>
                    <a:pt x="11222" y="14500"/>
                    <a:pt x="11204" y="16069"/>
                  </a:cubicBezTo>
                  <a:cubicBezTo>
                    <a:pt x="11204" y="16438"/>
                    <a:pt x="11222" y="16807"/>
                    <a:pt x="11204" y="17177"/>
                  </a:cubicBezTo>
                  <a:cubicBezTo>
                    <a:pt x="11204" y="17453"/>
                    <a:pt x="11187" y="17638"/>
                    <a:pt x="11170" y="17823"/>
                  </a:cubicBezTo>
                  <a:cubicBezTo>
                    <a:pt x="11153" y="18007"/>
                    <a:pt x="11118" y="18192"/>
                    <a:pt x="11084" y="18284"/>
                  </a:cubicBezTo>
                  <a:cubicBezTo>
                    <a:pt x="11222" y="18284"/>
                    <a:pt x="11359" y="18284"/>
                    <a:pt x="11497" y="18007"/>
                  </a:cubicBezTo>
                  <a:cubicBezTo>
                    <a:pt x="11618" y="17730"/>
                    <a:pt x="11738" y="17269"/>
                    <a:pt x="11807" y="16623"/>
                  </a:cubicBezTo>
                  <a:cubicBezTo>
                    <a:pt x="11996" y="15330"/>
                    <a:pt x="11945" y="13577"/>
                    <a:pt x="12013" y="12007"/>
                  </a:cubicBezTo>
                  <a:cubicBezTo>
                    <a:pt x="12065" y="11177"/>
                    <a:pt x="12151" y="10346"/>
                    <a:pt x="12254" y="9700"/>
                  </a:cubicBezTo>
                  <a:cubicBezTo>
                    <a:pt x="12375" y="9053"/>
                    <a:pt x="12530" y="8500"/>
                    <a:pt x="12685" y="8315"/>
                  </a:cubicBezTo>
                  <a:close/>
                </a:path>
              </a:pathLst>
            </a:custGeom>
            <a:solidFill>
              <a:srgbClr val="000000">
                <a:alpha val="81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78" name="Freeform 27"/>
            <p:cNvSpPr/>
            <p:nvPr/>
          </p:nvSpPr>
          <p:spPr>
            <a:xfrm flipH="1">
              <a:off x="3265556" y="442098"/>
              <a:ext cx="804520" cy="327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7" h="20885" extrusionOk="0">
                  <a:moveTo>
                    <a:pt x="19455" y="12870"/>
                  </a:moveTo>
                  <a:cubicBezTo>
                    <a:pt x="19725" y="13006"/>
                    <a:pt x="19888" y="14093"/>
                    <a:pt x="19725" y="14908"/>
                  </a:cubicBezTo>
                  <a:cubicBezTo>
                    <a:pt x="19455" y="15859"/>
                    <a:pt x="18913" y="15994"/>
                    <a:pt x="18588" y="15315"/>
                  </a:cubicBezTo>
                  <a:cubicBezTo>
                    <a:pt x="17885" y="14093"/>
                    <a:pt x="18209" y="11376"/>
                    <a:pt x="19184" y="11240"/>
                  </a:cubicBezTo>
                  <a:cubicBezTo>
                    <a:pt x="20321" y="11104"/>
                    <a:pt x="21241" y="14228"/>
                    <a:pt x="20375" y="17081"/>
                  </a:cubicBezTo>
                  <a:cubicBezTo>
                    <a:pt x="19563" y="19934"/>
                    <a:pt x="17885" y="19934"/>
                    <a:pt x="16585" y="19391"/>
                  </a:cubicBezTo>
                  <a:cubicBezTo>
                    <a:pt x="15665" y="18847"/>
                    <a:pt x="14636" y="18032"/>
                    <a:pt x="13770" y="16810"/>
                  </a:cubicBezTo>
                  <a:cubicBezTo>
                    <a:pt x="13716" y="16674"/>
                    <a:pt x="13716" y="16674"/>
                    <a:pt x="13716" y="16674"/>
                  </a:cubicBezTo>
                  <a:cubicBezTo>
                    <a:pt x="13283" y="18032"/>
                    <a:pt x="12958" y="19391"/>
                    <a:pt x="12633" y="20885"/>
                  </a:cubicBezTo>
                  <a:cubicBezTo>
                    <a:pt x="10089" y="17489"/>
                    <a:pt x="8627" y="3089"/>
                    <a:pt x="4567" y="779"/>
                  </a:cubicBezTo>
                  <a:cubicBezTo>
                    <a:pt x="2943" y="-172"/>
                    <a:pt x="724" y="1594"/>
                    <a:pt x="236" y="6485"/>
                  </a:cubicBezTo>
                  <a:cubicBezTo>
                    <a:pt x="-88" y="10425"/>
                    <a:pt x="1319" y="14908"/>
                    <a:pt x="3052" y="14093"/>
                  </a:cubicBezTo>
                  <a:cubicBezTo>
                    <a:pt x="3972" y="13685"/>
                    <a:pt x="4676" y="10968"/>
                    <a:pt x="4459" y="8523"/>
                  </a:cubicBezTo>
                  <a:cubicBezTo>
                    <a:pt x="4297" y="6077"/>
                    <a:pt x="3160" y="4311"/>
                    <a:pt x="2239" y="5398"/>
                  </a:cubicBezTo>
                  <a:cubicBezTo>
                    <a:pt x="1536" y="6077"/>
                    <a:pt x="1319" y="8115"/>
                    <a:pt x="1590" y="9610"/>
                  </a:cubicBezTo>
                  <a:cubicBezTo>
                    <a:pt x="1915" y="11240"/>
                    <a:pt x="3106" y="11647"/>
                    <a:pt x="3376" y="9881"/>
                  </a:cubicBezTo>
                  <a:cubicBezTo>
                    <a:pt x="3593" y="8387"/>
                    <a:pt x="3052" y="7572"/>
                    <a:pt x="2835" y="7572"/>
                  </a:cubicBezTo>
                  <a:cubicBezTo>
                    <a:pt x="2456" y="7436"/>
                    <a:pt x="2023" y="7979"/>
                    <a:pt x="1969" y="9066"/>
                  </a:cubicBezTo>
                  <a:cubicBezTo>
                    <a:pt x="1915" y="7572"/>
                    <a:pt x="2564" y="6893"/>
                    <a:pt x="2997" y="7164"/>
                  </a:cubicBezTo>
                  <a:cubicBezTo>
                    <a:pt x="3376" y="7436"/>
                    <a:pt x="3755" y="8523"/>
                    <a:pt x="3539" y="10017"/>
                  </a:cubicBezTo>
                  <a:cubicBezTo>
                    <a:pt x="3214" y="12327"/>
                    <a:pt x="1752" y="12055"/>
                    <a:pt x="1373" y="9881"/>
                  </a:cubicBezTo>
                  <a:cubicBezTo>
                    <a:pt x="1049" y="8115"/>
                    <a:pt x="1427" y="5806"/>
                    <a:pt x="2131" y="4991"/>
                  </a:cubicBezTo>
                  <a:cubicBezTo>
                    <a:pt x="3268" y="3768"/>
                    <a:pt x="4459" y="5806"/>
                    <a:pt x="4676" y="8659"/>
                  </a:cubicBezTo>
                  <a:cubicBezTo>
                    <a:pt x="4892" y="11376"/>
                    <a:pt x="4188" y="14228"/>
                    <a:pt x="3106" y="14772"/>
                  </a:cubicBezTo>
                  <a:cubicBezTo>
                    <a:pt x="1157" y="15723"/>
                    <a:pt x="-359" y="10832"/>
                    <a:pt x="74" y="6349"/>
                  </a:cubicBezTo>
                  <a:cubicBezTo>
                    <a:pt x="615" y="1187"/>
                    <a:pt x="2889" y="-715"/>
                    <a:pt x="4730" y="236"/>
                  </a:cubicBezTo>
                  <a:cubicBezTo>
                    <a:pt x="8627" y="2545"/>
                    <a:pt x="10035" y="15315"/>
                    <a:pt x="12525" y="19798"/>
                  </a:cubicBezTo>
                  <a:cubicBezTo>
                    <a:pt x="12742" y="18711"/>
                    <a:pt x="13121" y="17489"/>
                    <a:pt x="13500" y="16402"/>
                  </a:cubicBezTo>
                  <a:cubicBezTo>
                    <a:pt x="12309" y="14636"/>
                    <a:pt x="11172" y="12327"/>
                    <a:pt x="10847" y="9202"/>
                  </a:cubicBezTo>
                  <a:cubicBezTo>
                    <a:pt x="12633" y="9881"/>
                    <a:pt x="16206" y="8387"/>
                    <a:pt x="18318" y="9474"/>
                  </a:cubicBezTo>
                  <a:cubicBezTo>
                    <a:pt x="16585" y="9338"/>
                    <a:pt x="14961" y="13277"/>
                    <a:pt x="13933" y="16130"/>
                  </a:cubicBezTo>
                  <a:cubicBezTo>
                    <a:pt x="14799" y="17353"/>
                    <a:pt x="15719" y="18304"/>
                    <a:pt x="16639" y="18711"/>
                  </a:cubicBezTo>
                  <a:cubicBezTo>
                    <a:pt x="17776" y="19255"/>
                    <a:pt x="19400" y="19391"/>
                    <a:pt x="20212" y="17081"/>
                  </a:cubicBezTo>
                  <a:cubicBezTo>
                    <a:pt x="21024" y="14636"/>
                    <a:pt x="20212" y="11783"/>
                    <a:pt x="19184" y="11919"/>
                  </a:cubicBezTo>
                  <a:cubicBezTo>
                    <a:pt x="18480" y="12055"/>
                    <a:pt x="18264" y="14228"/>
                    <a:pt x="18697" y="15043"/>
                  </a:cubicBezTo>
                  <a:cubicBezTo>
                    <a:pt x="19292" y="15994"/>
                    <a:pt x="19996" y="14364"/>
                    <a:pt x="19455" y="12870"/>
                  </a:cubicBezTo>
                  <a:close/>
                </a:path>
              </a:pathLst>
            </a:custGeom>
            <a:solidFill>
              <a:srgbClr val="000000">
                <a:alpha val="77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79" name="Freeform 27"/>
            <p:cNvSpPr/>
            <p:nvPr/>
          </p:nvSpPr>
          <p:spPr>
            <a:xfrm>
              <a:off x="0" y="412091"/>
              <a:ext cx="804519" cy="327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7" h="20885" extrusionOk="0">
                  <a:moveTo>
                    <a:pt x="19455" y="12870"/>
                  </a:moveTo>
                  <a:cubicBezTo>
                    <a:pt x="19725" y="13006"/>
                    <a:pt x="19888" y="14093"/>
                    <a:pt x="19725" y="14908"/>
                  </a:cubicBezTo>
                  <a:cubicBezTo>
                    <a:pt x="19455" y="15859"/>
                    <a:pt x="18913" y="15994"/>
                    <a:pt x="18588" y="15315"/>
                  </a:cubicBezTo>
                  <a:cubicBezTo>
                    <a:pt x="17885" y="14093"/>
                    <a:pt x="18209" y="11376"/>
                    <a:pt x="19184" y="11240"/>
                  </a:cubicBezTo>
                  <a:cubicBezTo>
                    <a:pt x="20321" y="11104"/>
                    <a:pt x="21241" y="14228"/>
                    <a:pt x="20375" y="17081"/>
                  </a:cubicBezTo>
                  <a:cubicBezTo>
                    <a:pt x="19563" y="19934"/>
                    <a:pt x="17885" y="19934"/>
                    <a:pt x="16585" y="19391"/>
                  </a:cubicBezTo>
                  <a:cubicBezTo>
                    <a:pt x="15665" y="18847"/>
                    <a:pt x="14636" y="18032"/>
                    <a:pt x="13770" y="16810"/>
                  </a:cubicBezTo>
                  <a:cubicBezTo>
                    <a:pt x="13716" y="16674"/>
                    <a:pt x="13716" y="16674"/>
                    <a:pt x="13716" y="16674"/>
                  </a:cubicBezTo>
                  <a:cubicBezTo>
                    <a:pt x="13283" y="18032"/>
                    <a:pt x="12958" y="19391"/>
                    <a:pt x="12633" y="20885"/>
                  </a:cubicBezTo>
                  <a:cubicBezTo>
                    <a:pt x="10089" y="17489"/>
                    <a:pt x="8627" y="3089"/>
                    <a:pt x="4567" y="779"/>
                  </a:cubicBezTo>
                  <a:cubicBezTo>
                    <a:pt x="2943" y="-172"/>
                    <a:pt x="724" y="1594"/>
                    <a:pt x="236" y="6485"/>
                  </a:cubicBezTo>
                  <a:cubicBezTo>
                    <a:pt x="-88" y="10425"/>
                    <a:pt x="1319" y="14908"/>
                    <a:pt x="3052" y="14093"/>
                  </a:cubicBezTo>
                  <a:cubicBezTo>
                    <a:pt x="3972" y="13685"/>
                    <a:pt x="4676" y="10968"/>
                    <a:pt x="4459" y="8523"/>
                  </a:cubicBezTo>
                  <a:cubicBezTo>
                    <a:pt x="4297" y="6077"/>
                    <a:pt x="3160" y="4311"/>
                    <a:pt x="2239" y="5398"/>
                  </a:cubicBezTo>
                  <a:cubicBezTo>
                    <a:pt x="1536" y="6077"/>
                    <a:pt x="1319" y="8115"/>
                    <a:pt x="1590" y="9610"/>
                  </a:cubicBezTo>
                  <a:cubicBezTo>
                    <a:pt x="1915" y="11240"/>
                    <a:pt x="3106" y="11647"/>
                    <a:pt x="3376" y="9881"/>
                  </a:cubicBezTo>
                  <a:cubicBezTo>
                    <a:pt x="3593" y="8387"/>
                    <a:pt x="3052" y="7572"/>
                    <a:pt x="2835" y="7572"/>
                  </a:cubicBezTo>
                  <a:cubicBezTo>
                    <a:pt x="2456" y="7436"/>
                    <a:pt x="2023" y="7979"/>
                    <a:pt x="1969" y="9066"/>
                  </a:cubicBezTo>
                  <a:cubicBezTo>
                    <a:pt x="1915" y="7572"/>
                    <a:pt x="2564" y="6893"/>
                    <a:pt x="2997" y="7164"/>
                  </a:cubicBezTo>
                  <a:cubicBezTo>
                    <a:pt x="3376" y="7436"/>
                    <a:pt x="3755" y="8523"/>
                    <a:pt x="3539" y="10017"/>
                  </a:cubicBezTo>
                  <a:cubicBezTo>
                    <a:pt x="3214" y="12327"/>
                    <a:pt x="1752" y="12055"/>
                    <a:pt x="1373" y="9881"/>
                  </a:cubicBezTo>
                  <a:cubicBezTo>
                    <a:pt x="1049" y="8115"/>
                    <a:pt x="1427" y="5806"/>
                    <a:pt x="2131" y="4991"/>
                  </a:cubicBezTo>
                  <a:cubicBezTo>
                    <a:pt x="3268" y="3768"/>
                    <a:pt x="4459" y="5806"/>
                    <a:pt x="4676" y="8659"/>
                  </a:cubicBezTo>
                  <a:cubicBezTo>
                    <a:pt x="4892" y="11376"/>
                    <a:pt x="4188" y="14228"/>
                    <a:pt x="3106" y="14772"/>
                  </a:cubicBezTo>
                  <a:cubicBezTo>
                    <a:pt x="1157" y="15723"/>
                    <a:pt x="-359" y="10832"/>
                    <a:pt x="74" y="6349"/>
                  </a:cubicBezTo>
                  <a:cubicBezTo>
                    <a:pt x="615" y="1187"/>
                    <a:pt x="2889" y="-715"/>
                    <a:pt x="4730" y="236"/>
                  </a:cubicBezTo>
                  <a:cubicBezTo>
                    <a:pt x="8627" y="2545"/>
                    <a:pt x="10035" y="15315"/>
                    <a:pt x="12525" y="19798"/>
                  </a:cubicBezTo>
                  <a:cubicBezTo>
                    <a:pt x="12742" y="18711"/>
                    <a:pt x="13121" y="17489"/>
                    <a:pt x="13500" y="16402"/>
                  </a:cubicBezTo>
                  <a:cubicBezTo>
                    <a:pt x="12309" y="14636"/>
                    <a:pt x="11172" y="12327"/>
                    <a:pt x="10847" y="9202"/>
                  </a:cubicBezTo>
                  <a:cubicBezTo>
                    <a:pt x="12633" y="9881"/>
                    <a:pt x="16206" y="8387"/>
                    <a:pt x="18318" y="9474"/>
                  </a:cubicBezTo>
                  <a:cubicBezTo>
                    <a:pt x="16585" y="9338"/>
                    <a:pt x="14961" y="13277"/>
                    <a:pt x="13933" y="16130"/>
                  </a:cubicBezTo>
                  <a:cubicBezTo>
                    <a:pt x="14799" y="17353"/>
                    <a:pt x="15719" y="18304"/>
                    <a:pt x="16639" y="18711"/>
                  </a:cubicBezTo>
                  <a:cubicBezTo>
                    <a:pt x="17776" y="19255"/>
                    <a:pt x="19400" y="19391"/>
                    <a:pt x="20212" y="17081"/>
                  </a:cubicBezTo>
                  <a:cubicBezTo>
                    <a:pt x="21024" y="14636"/>
                    <a:pt x="20212" y="11783"/>
                    <a:pt x="19184" y="11919"/>
                  </a:cubicBezTo>
                  <a:cubicBezTo>
                    <a:pt x="18480" y="12055"/>
                    <a:pt x="18264" y="14228"/>
                    <a:pt x="18697" y="15043"/>
                  </a:cubicBezTo>
                  <a:cubicBezTo>
                    <a:pt x="19292" y="15994"/>
                    <a:pt x="19996" y="14364"/>
                    <a:pt x="19455" y="12870"/>
                  </a:cubicBezTo>
                  <a:close/>
                </a:path>
              </a:pathLst>
            </a:custGeom>
            <a:solidFill>
              <a:srgbClr val="000000">
                <a:alpha val="77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grpSp>
          <p:nvGrpSpPr>
            <p:cNvPr id="182" name="组合 40"/>
            <p:cNvGrpSpPr/>
            <p:nvPr/>
          </p:nvGrpSpPr>
          <p:grpSpPr>
            <a:xfrm>
              <a:off x="920730" y="684560"/>
              <a:ext cx="2228616" cy="55363"/>
              <a:chOff x="0" y="0"/>
              <a:chExt cx="2228615" cy="55361"/>
            </a:xfrm>
          </p:grpSpPr>
          <p:sp>
            <p:nvSpPr>
              <p:cNvPr id="180" name="直接连接符 41"/>
              <p:cNvSpPr/>
              <p:nvPr/>
            </p:nvSpPr>
            <p:spPr>
              <a:xfrm>
                <a:off x="0" y="55361"/>
                <a:ext cx="2228615" cy="1"/>
              </a:xfrm>
              <a:prstGeom prst="line">
                <a:avLst/>
              </a:prstGeom>
              <a:noFill/>
              <a:ln w="22225" cap="flat">
                <a:solidFill>
                  <a:srgbClr val="404040">
                    <a:alpha val="83000"/>
                  </a:srgbClr>
                </a:solidFill>
                <a:prstDash val="sysDash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1" name="直接连接符 42"/>
              <p:cNvSpPr/>
              <p:nvPr/>
            </p:nvSpPr>
            <p:spPr>
              <a:xfrm>
                <a:off x="1" y="0"/>
                <a:ext cx="2228615" cy="1"/>
              </a:xfrm>
              <a:prstGeom prst="line">
                <a:avLst/>
              </a:prstGeom>
              <a:noFill/>
              <a:ln w="28575" cap="flat">
                <a:solidFill>
                  <a:srgbClr val="404040">
                    <a:alpha val="83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184" name="文本框 43"/>
          <p:cNvSpPr txBox="1"/>
          <p:nvPr/>
        </p:nvSpPr>
        <p:spPr>
          <a:xfrm>
            <a:off x="3936973" y="3009831"/>
            <a:ext cx="229879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b="1"/>
            </a:lvl1pPr>
          </a:lstStyle>
          <a:p>
            <a:r>
              <a:rPr lang="zh-CN" altLang="en-US" dirty="0"/>
              <a:t>查看战绩活动图</a:t>
            </a:r>
            <a:endParaRPr lang="en-US" altLang="zh-CN" dirty="0"/>
          </a:p>
        </p:txBody>
      </p:sp>
      <p:sp>
        <p:nvSpPr>
          <p:cNvPr id="185" name="文本框 44"/>
          <p:cNvSpPr txBox="1"/>
          <p:nvPr/>
        </p:nvSpPr>
        <p:spPr>
          <a:xfrm>
            <a:off x="4336874" y="2315990"/>
            <a:ext cx="6834890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322895A-1D89-4105-B344-9E0CD47FA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170" y="413398"/>
            <a:ext cx="3345470" cy="56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1916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矩形 12"/>
          <p:cNvSpPr/>
          <p:nvPr/>
        </p:nvSpPr>
        <p:spPr>
          <a:xfrm>
            <a:off x="98156" y="96111"/>
            <a:ext cx="11995688" cy="6661151"/>
          </a:xfrm>
          <a:prstGeom prst="rect">
            <a:avLst/>
          </a:prstGeom>
          <a:ln w="63500">
            <a:solidFill>
              <a:srgbClr val="26262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0" name="直接连接符 13"/>
          <p:cNvSpPr/>
          <p:nvPr/>
        </p:nvSpPr>
        <p:spPr>
          <a:xfrm>
            <a:off x="3414791" y="879059"/>
            <a:ext cx="2" cy="5099880"/>
          </a:xfrm>
          <a:prstGeom prst="line">
            <a:avLst/>
          </a:prstGeom>
          <a:ln w="22225">
            <a:solidFill>
              <a:srgbClr val="262626"/>
            </a:solidFill>
            <a:prstDash val="sysDot"/>
            <a:miter/>
            <a:headEnd type="diamond"/>
            <a:tailEnd type="diamond"/>
          </a:ln>
        </p:spPr>
        <p:txBody>
          <a:bodyPr lIns="0" tIns="0" rIns="0" bIns="0"/>
          <a:lstStyle/>
          <a:p>
            <a:endParaRPr/>
          </a:p>
        </p:txBody>
      </p:sp>
      <p:grpSp>
        <p:nvGrpSpPr>
          <p:cNvPr id="194" name="组合 15"/>
          <p:cNvGrpSpPr/>
          <p:nvPr/>
        </p:nvGrpSpPr>
        <p:grpSpPr>
          <a:xfrm>
            <a:off x="1349153" y="1402564"/>
            <a:ext cx="804794" cy="798631"/>
            <a:chOff x="0" y="0"/>
            <a:chExt cx="804793" cy="798630"/>
          </a:xfrm>
        </p:grpSpPr>
        <p:sp>
          <p:nvSpPr>
            <p:cNvPr id="191" name="椭圆 16"/>
            <p:cNvSpPr/>
            <p:nvPr/>
          </p:nvSpPr>
          <p:spPr>
            <a:xfrm>
              <a:off x="8627" y="0"/>
              <a:ext cx="769053" cy="769053"/>
            </a:xfrm>
            <a:prstGeom prst="ellipse">
              <a:avLst/>
            </a:prstGeom>
            <a:solidFill>
              <a:srgbClr val="000000">
                <a:alpha val="3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2" name="椭圆 17"/>
            <p:cNvSpPr/>
            <p:nvPr/>
          </p:nvSpPr>
          <p:spPr>
            <a:xfrm>
              <a:off x="35741" y="12941"/>
              <a:ext cx="769053" cy="769053"/>
            </a:xfrm>
            <a:prstGeom prst="ellipse">
              <a:avLst/>
            </a:prstGeom>
            <a:solidFill>
              <a:srgbClr val="000000">
                <a:alpha val="4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3" name="椭圆 18"/>
            <p:cNvSpPr/>
            <p:nvPr/>
          </p:nvSpPr>
          <p:spPr>
            <a:xfrm>
              <a:off x="0" y="29578"/>
              <a:ext cx="769052" cy="769053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95" name="文本框 19"/>
          <p:cNvSpPr txBox="1"/>
          <p:nvPr/>
        </p:nvSpPr>
        <p:spPr>
          <a:xfrm>
            <a:off x="1243719" y="1509981"/>
            <a:ext cx="103574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03</a:t>
            </a:r>
          </a:p>
        </p:txBody>
      </p:sp>
      <p:grpSp>
        <p:nvGrpSpPr>
          <p:cNvPr id="198" name="组合 20"/>
          <p:cNvGrpSpPr/>
          <p:nvPr/>
        </p:nvGrpSpPr>
        <p:grpSpPr>
          <a:xfrm>
            <a:off x="851800" y="5499679"/>
            <a:ext cx="1975494" cy="49075"/>
            <a:chOff x="0" y="0"/>
            <a:chExt cx="1975492" cy="49074"/>
          </a:xfrm>
        </p:grpSpPr>
        <p:sp>
          <p:nvSpPr>
            <p:cNvPr id="196" name="直接连接符 21"/>
            <p:cNvSpPr/>
            <p:nvPr/>
          </p:nvSpPr>
          <p:spPr>
            <a:xfrm>
              <a:off x="-1" y="49074"/>
              <a:ext cx="1975492" cy="1"/>
            </a:xfrm>
            <a:prstGeom prst="line">
              <a:avLst/>
            </a:prstGeom>
            <a:noFill/>
            <a:ln w="22225" cap="flat">
              <a:solidFill>
                <a:srgbClr val="404040">
                  <a:alpha val="83000"/>
                </a:srgbClr>
              </a:solidFill>
              <a:prstDash val="sysDash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97" name="直接连接符 22"/>
            <p:cNvSpPr/>
            <p:nvPr/>
          </p:nvSpPr>
          <p:spPr>
            <a:xfrm>
              <a:off x="0" y="-1"/>
              <a:ext cx="1975492" cy="1"/>
            </a:xfrm>
            <a:prstGeom prst="line">
              <a:avLst/>
            </a:prstGeom>
            <a:noFill/>
            <a:ln w="28575" cap="flat">
              <a:solidFill>
                <a:srgbClr val="404040">
                  <a:alpha val="830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03" name="组合 23"/>
          <p:cNvGrpSpPr/>
          <p:nvPr/>
        </p:nvGrpSpPr>
        <p:grpSpPr>
          <a:xfrm>
            <a:off x="753277" y="2569663"/>
            <a:ext cx="2016627" cy="245058"/>
            <a:chOff x="0" y="0"/>
            <a:chExt cx="2016625" cy="245057"/>
          </a:xfrm>
        </p:grpSpPr>
        <p:sp>
          <p:nvSpPr>
            <p:cNvPr id="199" name="Freeform 31"/>
            <p:cNvSpPr/>
            <p:nvPr/>
          </p:nvSpPr>
          <p:spPr>
            <a:xfrm>
              <a:off x="803887" y="0"/>
              <a:ext cx="406089" cy="205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0" extrusionOk="0">
                  <a:moveTo>
                    <a:pt x="10452" y="13037"/>
                  </a:moveTo>
                  <a:cubicBezTo>
                    <a:pt x="8535" y="10723"/>
                    <a:pt x="6968" y="7791"/>
                    <a:pt x="7142" y="4860"/>
                  </a:cubicBezTo>
                  <a:cubicBezTo>
                    <a:pt x="7665" y="-1620"/>
                    <a:pt x="14110" y="-1620"/>
                    <a:pt x="14632" y="4860"/>
                  </a:cubicBezTo>
                  <a:cubicBezTo>
                    <a:pt x="14806" y="7791"/>
                    <a:pt x="13239" y="10723"/>
                    <a:pt x="11323" y="13037"/>
                  </a:cubicBezTo>
                  <a:cubicBezTo>
                    <a:pt x="13935" y="15969"/>
                    <a:pt x="17419" y="19209"/>
                    <a:pt x="21600" y="19980"/>
                  </a:cubicBezTo>
                  <a:cubicBezTo>
                    <a:pt x="17768" y="19826"/>
                    <a:pt x="13413" y="16431"/>
                    <a:pt x="10800" y="13500"/>
                  </a:cubicBezTo>
                  <a:cubicBezTo>
                    <a:pt x="8361" y="16431"/>
                    <a:pt x="4006" y="19826"/>
                    <a:pt x="0" y="19980"/>
                  </a:cubicBezTo>
                  <a:cubicBezTo>
                    <a:pt x="4181" y="19209"/>
                    <a:pt x="7839" y="15969"/>
                    <a:pt x="10452" y="13037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00" name="Freeform 32"/>
            <p:cNvSpPr/>
            <p:nvPr/>
          </p:nvSpPr>
          <p:spPr>
            <a:xfrm>
              <a:off x="1350863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47" y="21600"/>
                  </a:moveTo>
                  <a:cubicBezTo>
                    <a:pt x="7235" y="21600"/>
                    <a:pt x="3618" y="21600"/>
                    <a:pt x="0" y="10800"/>
                  </a:cubicBezTo>
                  <a:cubicBezTo>
                    <a:pt x="3724" y="0"/>
                    <a:pt x="7235" y="0"/>
                    <a:pt x="10747" y="0"/>
                  </a:cubicBezTo>
                  <a:cubicBezTo>
                    <a:pt x="14258" y="0"/>
                    <a:pt x="17876" y="3600"/>
                    <a:pt x="21600" y="14400"/>
                  </a:cubicBezTo>
                  <a:cubicBezTo>
                    <a:pt x="17663" y="21600"/>
                    <a:pt x="10747" y="21600"/>
                    <a:pt x="10747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01" name="Freeform 33"/>
            <p:cNvSpPr/>
            <p:nvPr/>
          </p:nvSpPr>
          <p:spPr>
            <a:xfrm>
              <a:off x="0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53" y="21600"/>
                  </a:moveTo>
                  <a:cubicBezTo>
                    <a:pt x="14365" y="21600"/>
                    <a:pt x="17982" y="21600"/>
                    <a:pt x="21600" y="10800"/>
                  </a:cubicBezTo>
                  <a:cubicBezTo>
                    <a:pt x="17876" y="0"/>
                    <a:pt x="14365" y="0"/>
                    <a:pt x="10853" y="0"/>
                  </a:cubicBezTo>
                  <a:cubicBezTo>
                    <a:pt x="7235" y="0"/>
                    <a:pt x="3724" y="3600"/>
                    <a:pt x="0" y="14400"/>
                  </a:cubicBezTo>
                  <a:cubicBezTo>
                    <a:pt x="3831" y="21600"/>
                    <a:pt x="10853" y="21600"/>
                    <a:pt x="10853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02" name="Freeform 34"/>
            <p:cNvSpPr/>
            <p:nvPr/>
          </p:nvSpPr>
          <p:spPr>
            <a:xfrm>
              <a:off x="647002" y="112901"/>
              <a:ext cx="723988" cy="132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0" h="18042" extrusionOk="0">
                  <a:moveTo>
                    <a:pt x="10009" y="12066"/>
                  </a:moveTo>
                  <a:cubicBezTo>
                    <a:pt x="11012" y="14684"/>
                    <a:pt x="12379" y="16648"/>
                    <a:pt x="13837" y="17521"/>
                  </a:cubicBezTo>
                  <a:cubicBezTo>
                    <a:pt x="18941" y="20357"/>
                    <a:pt x="20855" y="10975"/>
                    <a:pt x="19852" y="4866"/>
                  </a:cubicBezTo>
                  <a:cubicBezTo>
                    <a:pt x="19214" y="502"/>
                    <a:pt x="17118" y="-1243"/>
                    <a:pt x="15478" y="939"/>
                  </a:cubicBezTo>
                  <a:cubicBezTo>
                    <a:pt x="13564" y="3557"/>
                    <a:pt x="13837" y="10975"/>
                    <a:pt x="16025" y="12721"/>
                  </a:cubicBezTo>
                  <a:cubicBezTo>
                    <a:pt x="16936" y="13593"/>
                    <a:pt x="18212" y="12939"/>
                    <a:pt x="18668" y="10102"/>
                  </a:cubicBezTo>
                  <a:cubicBezTo>
                    <a:pt x="18941" y="7921"/>
                    <a:pt x="18303" y="5521"/>
                    <a:pt x="17392" y="5084"/>
                  </a:cubicBezTo>
                  <a:cubicBezTo>
                    <a:pt x="16571" y="4648"/>
                    <a:pt x="15751" y="6175"/>
                    <a:pt x="15933" y="8357"/>
                  </a:cubicBezTo>
                  <a:cubicBezTo>
                    <a:pt x="15933" y="7702"/>
                    <a:pt x="16116" y="5957"/>
                    <a:pt x="16845" y="5739"/>
                  </a:cubicBezTo>
                  <a:cubicBezTo>
                    <a:pt x="17847" y="5302"/>
                    <a:pt x="18668" y="7921"/>
                    <a:pt x="18394" y="9884"/>
                  </a:cubicBezTo>
                  <a:cubicBezTo>
                    <a:pt x="18121" y="12502"/>
                    <a:pt x="16936" y="12721"/>
                    <a:pt x="16116" y="12066"/>
                  </a:cubicBezTo>
                  <a:cubicBezTo>
                    <a:pt x="14202" y="10321"/>
                    <a:pt x="13928" y="3993"/>
                    <a:pt x="15660" y="1593"/>
                  </a:cubicBezTo>
                  <a:cubicBezTo>
                    <a:pt x="17209" y="-588"/>
                    <a:pt x="19214" y="1593"/>
                    <a:pt x="19670" y="5957"/>
                  </a:cubicBezTo>
                  <a:cubicBezTo>
                    <a:pt x="20308" y="11630"/>
                    <a:pt x="18577" y="19702"/>
                    <a:pt x="14020" y="17084"/>
                  </a:cubicBezTo>
                  <a:cubicBezTo>
                    <a:pt x="12561" y="16212"/>
                    <a:pt x="10830" y="13812"/>
                    <a:pt x="10101" y="10539"/>
                  </a:cubicBezTo>
                  <a:cubicBezTo>
                    <a:pt x="9189" y="13812"/>
                    <a:pt x="7640" y="16212"/>
                    <a:pt x="5999" y="17084"/>
                  </a:cubicBezTo>
                  <a:cubicBezTo>
                    <a:pt x="1533" y="19702"/>
                    <a:pt x="-198" y="11630"/>
                    <a:pt x="440" y="5957"/>
                  </a:cubicBezTo>
                  <a:cubicBezTo>
                    <a:pt x="896" y="1593"/>
                    <a:pt x="2901" y="-588"/>
                    <a:pt x="4450" y="1593"/>
                  </a:cubicBezTo>
                  <a:cubicBezTo>
                    <a:pt x="6090" y="3993"/>
                    <a:pt x="5908" y="10321"/>
                    <a:pt x="3994" y="12066"/>
                  </a:cubicBezTo>
                  <a:cubicBezTo>
                    <a:pt x="3174" y="12721"/>
                    <a:pt x="1989" y="12502"/>
                    <a:pt x="1716" y="9884"/>
                  </a:cubicBezTo>
                  <a:cubicBezTo>
                    <a:pt x="1442" y="7921"/>
                    <a:pt x="2263" y="5302"/>
                    <a:pt x="3265" y="5739"/>
                  </a:cubicBezTo>
                  <a:cubicBezTo>
                    <a:pt x="3994" y="5957"/>
                    <a:pt x="4177" y="7702"/>
                    <a:pt x="4177" y="8357"/>
                  </a:cubicBezTo>
                  <a:cubicBezTo>
                    <a:pt x="4359" y="6175"/>
                    <a:pt x="3539" y="4648"/>
                    <a:pt x="2627" y="5084"/>
                  </a:cubicBezTo>
                  <a:cubicBezTo>
                    <a:pt x="1807" y="5521"/>
                    <a:pt x="1169" y="7921"/>
                    <a:pt x="1442" y="10102"/>
                  </a:cubicBezTo>
                  <a:cubicBezTo>
                    <a:pt x="1898" y="12939"/>
                    <a:pt x="3174" y="13593"/>
                    <a:pt x="4085" y="12721"/>
                  </a:cubicBezTo>
                  <a:cubicBezTo>
                    <a:pt x="6273" y="10975"/>
                    <a:pt x="6546" y="3557"/>
                    <a:pt x="4632" y="939"/>
                  </a:cubicBezTo>
                  <a:cubicBezTo>
                    <a:pt x="2992" y="-1243"/>
                    <a:pt x="896" y="502"/>
                    <a:pt x="258" y="4866"/>
                  </a:cubicBezTo>
                  <a:cubicBezTo>
                    <a:pt x="-745" y="10975"/>
                    <a:pt x="1169" y="20357"/>
                    <a:pt x="6182" y="17521"/>
                  </a:cubicBezTo>
                  <a:cubicBezTo>
                    <a:pt x="7640" y="16648"/>
                    <a:pt x="9098" y="14684"/>
                    <a:pt x="10009" y="12066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04" name="文本框 28"/>
          <p:cNvSpPr txBox="1"/>
          <p:nvPr/>
        </p:nvSpPr>
        <p:spPr>
          <a:xfrm>
            <a:off x="685655" y="3151352"/>
            <a:ext cx="208424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rPr lang="zh-CN" altLang="en-US" b="1" dirty="0"/>
              <a:t>设计概念</a:t>
            </a:r>
          </a:p>
          <a:p>
            <a:pPr algn="just">
              <a:defRPr sz="1400"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</p:txBody>
      </p:sp>
      <p:sp>
        <p:nvSpPr>
          <p:cNvPr id="205" name="文本框 44"/>
          <p:cNvSpPr txBox="1"/>
          <p:nvPr/>
        </p:nvSpPr>
        <p:spPr>
          <a:xfrm>
            <a:off x="4550121" y="1581692"/>
            <a:ext cx="3470945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endParaRPr dirty="0"/>
          </a:p>
        </p:txBody>
      </p:sp>
      <p:pic>
        <p:nvPicPr>
          <p:cNvPr id="206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64" y="1292069"/>
            <a:ext cx="3199033" cy="213461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0" name="五边形 1"/>
          <p:cNvGrpSpPr/>
          <p:nvPr/>
        </p:nvGrpSpPr>
        <p:grpSpPr>
          <a:xfrm>
            <a:off x="4592503" y="1244316"/>
            <a:ext cx="1756158" cy="370841"/>
            <a:chOff x="0" y="0"/>
            <a:chExt cx="1756156" cy="370840"/>
          </a:xfrm>
        </p:grpSpPr>
        <p:sp>
          <p:nvSpPr>
            <p:cNvPr id="208" name="形状"/>
            <p:cNvSpPr/>
            <p:nvPr/>
          </p:nvSpPr>
          <p:spPr>
            <a:xfrm>
              <a:off x="0" y="47753"/>
              <a:ext cx="1756158" cy="27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907" y="0"/>
                  </a:lnTo>
                  <a:lnTo>
                    <a:pt x="21600" y="10800"/>
                  </a:lnTo>
                  <a:lnTo>
                    <a:pt x="19907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9" name="Your text"/>
            <p:cNvSpPr txBox="1"/>
            <p:nvPr/>
          </p:nvSpPr>
          <p:spPr>
            <a:xfrm>
              <a:off x="0" y="0"/>
              <a:ext cx="168732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lang="zh-CN" altLang="en-US" dirty="0"/>
                <a:t>抽象</a:t>
              </a:r>
              <a:endParaRPr dirty="0"/>
            </a:p>
          </p:txBody>
        </p:sp>
      </p:grpSp>
      <p:sp>
        <p:nvSpPr>
          <p:cNvPr id="211" name="文本框 32"/>
          <p:cNvSpPr txBox="1"/>
          <p:nvPr/>
        </p:nvSpPr>
        <p:spPr>
          <a:xfrm>
            <a:off x="4335719" y="2033222"/>
            <a:ext cx="3520562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6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 algn="l"/>
            <a:r>
              <a:rPr lang="zh-CN" altLang="en-US" sz="1800" dirty="0">
                <a:latin typeface="+mj-lt"/>
                <a:ea typeface="+mj-ea"/>
                <a:cs typeface="+mj-cs"/>
                <a:sym typeface="Calibri"/>
              </a:rPr>
              <a:t>玩家对战：玩家进行注册登录后进入大厅，选择真人对战，选择分数进行抢地主，然后进行出牌对战。</a:t>
            </a:r>
            <a:endParaRPr sz="1800" dirty="0"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E656BC-C777-428A-A58C-31D4319FCC27}"/>
              </a:ext>
            </a:extLst>
          </p:cNvPr>
          <p:cNvSpPr txBox="1"/>
          <p:nvPr/>
        </p:nvSpPr>
        <p:spPr>
          <a:xfrm>
            <a:off x="4428067" y="3151352"/>
            <a:ext cx="3428202" cy="1384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查看战绩：玩家进行注册登录后进入大厅，查看好友战绩，进行其他操作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……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矩形 12"/>
          <p:cNvSpPr/>
          <p:nvPr/>
        </p:nvSpPr>
        <p:spPr>
          <a:xfrm>
            <a:off x="98156" y="96111"/>
            <a:ext cx="11995688" cy="6661151"/>
          </a:xfrm>
          <a:prstGeom prst="rect">
            <a:avLst/>
          </a:prstGeom>
          <a:ln w="63500">
            <a:solidFill>
              <a:srgbClr val="26262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0" name="直接连接符 13"/>
          <p:cNvSpPr/>
          <p:nvPr/>
        </p:nvSpPr>
        <p:spPr>
          <a:xfrm>
            <a:off x="3414791" y="879059"/>
            <a:ext cx="2" cy="5099880"/>
          </a:xfrm>
          <a:prstGeom prst="line">
            <a:avLst/>
          </a:prstGeom>
          <a:ln w="22225">
            <a:solidFill>
              <a:srgbClr val="262626"/>
            </a:solidFill>
            <a:prstDash val="sysDot"/>
            <a:miter/>
            <a:headEnd type="diamond"/>
            <a:tailEnd type="diamond"/>
          </a:ln>
        </p:spPr>
        <p:txBody>
          <a:bodyPr lIns="0" tIns="0" rIns="0" bIns="0"/>
          <a:lstStyle/>
          <a:p>
            <a:endParaRPr/>
          </a:p>
        </p:txBody>
      </p:sp>
      <p:grpSp>
        <p:nvGrpSpPr>
          <p:cNvPr id="194" name="组合 15"/>
          <p:cNvGrpSpPr/>
          <p:nvPr/>
        </p:nvGrpSpPr>
        <p:grpSpPr>
          <a:xfrm>
            <a:off x="1349153" y="1402564"/>
            <a:ext cx="804794" cy="798631"/>
            <a:chOff x="0" y="0"/>
            <a:chExt cx="804793" cy="798630"/>
          </a:xfrm>
        </p:grpSpPr>
        <p:sp>
          <p:nvSpPr>
            <p:cNvPr id="191" name="椭圆 16"/>
            <p:cNvSpPr/>
            <p:nvPr/>
          </p:nvSpPr>
          <p:spPr>
            <a:xfrm>
              <a:off x="8627" y="0"/>
              <a:ext cx="769053" cy="769053"/>
            </a:xfrm>
            <a:prstGeom prst="ellipse">
              <a:avLst/>
            </a:prstGeom>
            <a:solidFill>
              <a:srgbClr val="000000">
                <a:alpha val="3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2" name="椭圆 17"/>
            <p:cNvSpPr/>
            <p:nvPr/>
          </p:nvSpPr>
          <p:spPr>
            <a:xfrm>
              <a:off x="35741" y="12941"/>
              <a:ext cx="769053" cy="769053"/>
            </a:xfrm>
            <a:prstGeom prst="ellipse">
              <a:avLst/>
            </a:prstGeom>
            <a:solidFill>
              <a:srgbClr val="000000">
                <a:alpha val="4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3" name="椭圆 18"/>
            <p:cNvSpPr/>
            <p:nvPr/>
          </p:nvSpPr>
          <p:spPr>
            <a:xfrm>
              <a:off x="0" y="29578"/>
              <a:ext cx="769052" cy="769053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95" name="文本框 19"/>
          <p:cNvSpPr txBox="1"/>
          <p:nvPr/>
        </p:nvSpPr>
        <p:spPr>
          <a:xfrm>
            <a:off x="1243719" y="1509981"/>
            <a:ext cx="103574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03</a:t>
            </a:r>
          </a:p>
        </p:txBody>
      </p:sp>
      <p:grpSp>
        <p:nvGrpSpPr>
          <p:cNvPr id="198" name="组合 20"/>
          <p:cNvGrpSpPr/>
          <p:nvPr/>
        </p:nvGrpSpPr>
        <p:grpSpPr>
          <a:xfrm>
            <a:off x="851800" y="5499679"/>
            <a:ext cx="1975494" cy="49075"/>
            <a:chOff x="0" y="0"/>
            <a:chExt cx="1975492" cy="49074"/>
          </a:xfrm>
        </p:grpSpPr>
        <p:sp>
          <p:nvSpPr>
            <p:cNvPr id="196" name="直接连接符 21"/>
            <p:cNvSpPr/>
            <p:nvPr/>
          </p:nvSpPr>
          <p:spPr>
            <a:xfrm>
              <a:off x="-1" y="49074"/>
              <a:ext cx="1975492" cy="1"/>
            </a:xfrm>
            <a:prstGeom prst="line">
              <a:avLst/>
            </a:prstGeom>
            <a:noFill/>
            <a:ln w="22225" cap="flat">
              <a:solidFill>
                <a:srgbClr val="404040">
                  <a:alpha val="83000"/>
                </a:srgbClr>
              </a:solidFill>
              <a:prstDash val="sysDash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97" name="直接连接符 22"/>
            <p:cNvSpPr/>
            <p:nvPr/>
          </p:nvSpPr>
          <p:spPr>
            <a:xfrm>
              <a:off x="0" y="-1"/>
              <a:ext cx="1975492" cy="1"/>
            </a:xfrm>
            <a:prstGeom prst="line">
              <a:avLst/>
            </a:prstGeom>
            <a:noFill/>
            <a:ln w="28575" cap="flat">
              <a:solidFill>
                <a:srgbClr val="404040">
                  <a:alpha val="830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03" name="组合 23"/>
          <p:cNvGrpSpPr/>
          <p:nvPr/>
        </p:nvGrpSpPr>
        <p:grpSpPr>
          <a:xfrm>
            <a:off x="753277" y="2569663"/>
            <a:ext cx="2016627" cy="245058"/>
            <a:chOff x="0" y="0"/>
            <a:chExt cx="2016625" cy="245057"/>
          </a:xfrm>
        </p:grpSpPr>
        <p:sp>
          <p:nvSpPr>
            <p:cNvPr id="199" name="Freeform 31"/>
            <p:cNvSpPr/>
            <p:nvPr/>
          </p:nvSpPr>
          <p:spPr>
            <a:xfrm>
              <a:off x="803887" y="0"/>
              <a:ext cx="406089" cy="205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0" extrusionOk="0">
                  <a:moveTo>
                    <a:pt x="10452" y="13037"/>
                  </a:moveTo>
                  <a:cubicBezTo>
                    <a:pt x="8535" y="10723"/>
                    <a:pt x="6968" y="7791"/>
                    <a:pt x="7142" y="4860"/>
                  </a:cubicBezTo>
                  <a:cubicBezTo>
                    <a:pt x="7665" y="-1620"/>
                    <a:pt x="14110" y="-1620"/>
                    <a:pt x="14632" y="4860"/>
                  </a:cubicBezTo>
                  <a:cubicBezTo>
                    <a:pt x="14806" y="7791"/>
                    <a:pt x="13239" y="10723"/>
                    <a:pt x="11323" y="13037"/>
                  </a:cubicBezTo>
                  <a:cubicBezTo>
                    <a:pt x="13935" y="15969"/>
                    <a:pt x="17419" y="19209"/>
                    <a:pt x="21600" y="19980"/>
                  </a:cubicBezTo>
                  <a:cubicBezTo>
                    <a:pt x="17768" y="19826"/>
                    <a:pt x="13413" y="16431"/>
                    <a:pt x="10800" y="13500"/>
                  </a:cubicBezTo>
                  <a:cubicBezTo>
                    <a:pt x="8361" y="16431"/>
                    <a:pt x="4006" y="19826"/>
                    <a:pt x="0" y="19980"/>
                  </a:cubicBezTo>
                  <a:cubicBezTo>
                    <a:pt x="4181" y="19209"/>
                    <a:pt x="7839" y="15969"/>
                    <a:pt x="10452" y="13037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00" name="Freeform 32"/>
            <p:cNvSpPr/>
            <p:nvPr/>
          </p:nvSpPr>
          <p:spPr>
            <a:xfrm>
              <a:off x="1350863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47" y="21600"/>
                  </a:moveTo>
                  <a:cubicBezTo>
                    <a:pt x="7235" y="21600"/>
                    <a:pt x="3618" y="21600"/>
                    <a:pt x="0" y="10800"/>
                  </a:cubicBezTo>
                  <a:cubicBezTo>
                    <a:pt x="3724" y="0"/>
                    <a:pt x="7235" y="0"/>
                    <a:pt x="10747" y="0"/>
                  </a:cubicBezTo>
                  <a:cubicBezTo>
                    <a:pt x="14258" y="0"/>
                    <a:pt x="17876" y="3600"/>
                    <a:pt x="21600" y="14400"/>
                  </a:cubicBezTo>
                  <a:cubicBezTo>
                    <a:pt x="17663" y="21600"/>
                    <a:pt x="10747" y="21600"/>
                    <a:pt x="10747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01" name="Freeform 33"/>
            <p:cNvSpPr/>
            <p:nvPr/>
          </p:nvSpPr>
          <p:spPr>
            <a:xfrm>
              <a:off x="0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53" y="21600"/>
                  </a:moveTo>
                  <a:cubicBezTo>
                    <a:pt x="14365" y="21600"/>
                    <a:pt x="17982" y="21600"/>
                    <a:pt x="21600" y="10800"/>
                  </a:cubicBezTo>
                  <a:cubicBezTo>
                    <a:pt x="17876" y="0"/>
                    <a:pt x="14365" y="0"/>
                    <a:pt x="10853" y="0"/>
                  </a:cubicBezTo>
                  <a:cubicBezTo>
                    <a:pt x="7235" y="0"/>
                    <a:pt x="3724" y="3600"/>
                    <a:pt x="0" y="14400"/>
                  </a:cubicBezTo>
                  <a:cubicBezTo>
                    <a:pt x="3831" y="21600"/>
                    <a:pt x="10853" y="21600"/>
                    <a:pt x="10853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02" name="Freeform 34"/>
            <p:cNvSpPr/>
            <p:nvPr/>
          </p:nvSpPr>
          <p:spPr>
            <a:xfrm>
              <a:off x="647002" y="112901"/>
              <a:ext cx="723988" cy="132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0" h="18042" extrusionOk="0">
                  <a:moveTo>
                    <a:pt x="10009" y="12066"/>
                  </a:moveTo>
                  <a:cubicBezTo>
                    <a:pt x="11012" y="14684"/>
                    <a:pt x="12379" y="16648"/>
                    <a:pt x="13837" y="17521"/>
                  </a:cubicBezTo>
                  <a:cubicBezTo>
                    <a:pt x="18941" y="20357"/>
                    <a:pt x="20855" y="10975"/>
                    <a:pt x="19852" y="4866"/>
                  </a:cubicBezTo>
                  <a:cubicBezTo>
                    <a:pt x="19214" y="502"/>
                    <a:pt x="17118" y="-1243"/>
                    <a:pt x="15478" y="939"/>
                  </a:cubicBezTo>
                  <a:cubicBezTo>
                    <a:pt x="13564" y="3557"/>
                    <a:pt x="13837" y="10975"/>
                    <a:pt x="16025" y="12721"/>
                  </a:cubicBezTo>
                  <a:cubicBezTo>
                    <a:pt x="16936" y="13593"/>
                    <a:pt x="18212" y="12939"/>
                    <a:pt x="18668" y="10102"/>
                  </a:cubicBezTo>
                  <a:cubicBezTo>
                    <a:pt x="18941" y="7921"/>
                    <a:pt x="18303" y="5521"/>
                    <a:pt x="17392" y="5084"/>
                  </a:cubicBezTo>
                  <a:cubicBezTo>
                    <a:pt x="16571" y="4648"/>
                    <a:pt x="15751" y="6175"/>
                    <a:pt x="15933" y="8357"/>
                  </a:cubicBezTo>
                  <a:cubicBezTo>
                    <a:pt x="15933" y="7702"/>
                    <a:pt x="16116" y="5957"/>
                    <a:pt x="16845" y="5739"/>
                  </a:cubicBezTo>
                  <a:cubicBezTo>
                    <a:pt x="17847" y="5302"/>
                    <a:pt x="18668" y="7921"/>
                    <a:pt x="18394" y="9884"/>
                  </a:cubicBezTo>
                  <a:cubicBezTo>
                    <a:pt x="18121" y="12502"/>
                    <a:pt x="16936" y="12721"/>
                    <a:pt x="16116" y="12066"/>
                  </a:cubicBezTo>
                  <a:cubicBezTo>
                    <a:pt x="14202" y="10321"/>
                    <a:pt x="13928" y="3993"/>
                    <a:pt x="15660" y="1593"/>
                  </a:cubicBezTo>
                  <a:cubicBezTo>
                    <a:pt x="17209" y="-588"/>
                    <a:pt x="19214" y="1593"/>
                    <a:pt x="19670" y="5957"/>
                  </a:cubicBezTo>
                  <a:cubicBezTo>
                    <a:pt x="20308" y="11630"/>
                    <a:pt x="18577" y="19702"/>
                    <a:pt x="14020" y="17084"/>
                  </a:cubicBezTo>
                  <a:cubicBezTo>
                    <a:pt x="12561" y="16212"/>
                    <a:pt x="10830" y="13812"/>
                    <a:pt x="10101" y="10539"/>
                  </a:cubicBezTo>
                  <a:cubicBezTo>
                    <a:pt x="9189" y="13812"/>
                    <a:pt x="7640" y="16212"/>
                    <a:pt x="5999" y="17084"/>
                  </a:cubicBezTo>
                  <a:cubicBezTo>
                    <a:pt x="1533" y="19702"/>
                    <a:pt x="-198" y="11630"/>
                    <a:pt x="440" y="5957"/>
                  </a:cubicBezTo>
                  <a:cubicBezTo>
                    <a:pt x="896" y="1593"/>
                    <a:pt x="2901" y="-588"/>
                    <a:pt x="4450" y="1593"/>
                  </a:cubicBezTo>
                  <a:cubicBezTo>
                    <a:pt x="6090" y="3993"/>
                    <a:pt x="5908" y="10321"/>
                    <a:pt x="3994" y="12066"/>
                  </a:cubicBezTo>
                  <a:cubicBezTo>
                    <a:pt x="3174" y="12721"/>
                    <a:pt x="1989" y="12502"/>
                    <a:pt x="1716" y="9884"/>
                  </a:cubicBezTo>
                  <a:cubicBezTo>
                    <a:pt x="1442" y="7921"/>
                    <a:pt x="2263" y="5302"/>
                    <a:pt x="3265" y="5739"/>
                  </a:cubicBezTo>
                  <a:cubicBezTo>
                    <a:pt x="3994" y="5957"/>
                    <a:pt x="4177" y="7702"/>
                    <a:pt x="4177" y="8357"/>
                  </a:cubicBezTo>
                  <a:cubicBezTo>
                    <a:pt x="4359" y="6175"/>
                    <a:pt x="3539" y="4648"/>
                    <a:pt x="2627" y="5084"/>
                  </a:cubicBezTo>
                  <a:cubicBezTo>
                    <a:pt x="1807" y="5521"/>
                    <a:pt x="1169" y="7921"/>
                    <a:pt x="1442" y="10102"/>
                  </a:cubicBezTo>
                  <a:cubicBezTo>
                    <a:pt x="1898" y="12939"/>
                    <a:pt x="3174" y="13593"/>
                    <a:pt x="4085" y="12721"/>
                  </a:cubicBezTo>
                  <a:cubicBezTo>
                    <a:pt x="6273" y="10975"/>
                    <a:pt x="6546" y="3557"/>
                    <a:pt x="4632" y="939"/>
                  </a:cubicBezTo>
                  <a:cubicBezTo>
                    <a:pt x="2992" y="-1243"/>
                    <a:pt x="896" y="502"/>
                    <a:pt x="258" y="4866"/>
                  </a:cubicBezTo>
                  <a:cubicBezTo>
                    <a:pt x="-745" y="10975"/>
                    <a:pt x="1169" y="20357"/>
                    <a:pt x="6182" y="17521"/>
                  </a:cubicBezTo>
                  <a:cubicBezTo>
                    <a:pt x="7640" y="16648"/>
                    <a:pt x="9098" y="14684"/>
                    <a:pt x="10009" y="12066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04" name="文本框 28"/>
          <p:cNvSpPr txBox="1"/>
          <p:nvPr/>
        </p:nvSpPr>
        <p:spPr>
          <a:xfrm>
            <a:off x="685655" y="3151352"/>
            <a:ext cx="208424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rPr lang="zh-CN" altLang="en-US" b="1" dirty="0"/>
              <a:t>设计概念</a:t>
            </a:r>
          </a:p>
          <a:p>
            <a:pPr algn="just">
              <a:defRPr sz="1400"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</p:txBody>
      </p:sp>
      <p:sp>
        <p:nvSpPr>
          <p:cNvPr id="205" name="文本框 44"/>
          <p:cNvSpPr txBox="1"/>
          <p:nvPr/>
        </p:nvSpPr>
        <p:spPr>
          <a:xfrm>
            <a:off x="4550121" y="1581692"/>
            <a:ext cx="3470945" cy="286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endParaRPr lang="en-US" altLang="zh-CN" sz="1800" dirty="0">
              <a:latin typeface="+mj-lt"/>
              <a:ea typeface="+mj-ea"/>
              <a:cs typeface="+mj-cs"/>
            </a:endParaRPr>
          </a:p>
          <a:p>
            <a:r>
              <a:rPr lang="zh-CN" altLang="en-US" sz="1800" dirty="0">
                <a:latin typeface="+mj-lt"/>
                <a:ea typeface="+mj-ea"/>
                <a:cs typeface="+mj-cs"/>
              </a:rPr>
              <a:t>将整个系统分成</a:t>
            </a:r>
            <a:r>
              <a:rPr lang="en-US" altLang="zh-CN" sz="1800" dirty="0">
                <a:latin typeface="+mj-lt"/>
                <a:ea typeface="+mj-ea"/>
                <a:cs typeface="+mj-cs"/>
              </a:rPr>
              <a:t>4</a:t>
            </a:r>
            <a:r>
              <a:rPr lang="zh-CN" altLang="en-US" sz="1800" dirty="0">
                <a:latin typeface="+mj-lt"/>
                <a:ea typeface="+mj-ea"/>
                <a:cs typeface="+mj-cs"/>
              </a:rPr>
              <a:t>个大模块：</a:t>
            </a:r>
            <a:endParaRPr lang="en-US" altLang="zh-CN" sz="1800" dirty="0">
              <a:latin typeface="+mj-lt"/>
              <a:ea typeface="+mj-ea"/>
              <a:cs typeface="+mj-cs"/>
            </a:endParaRPr>
          </a:p>
          <a:p>
            <a:endParaRPr lang="en-US" altLang="zh-CN" sz="1800" dirty="0">
              <a:latin typeface="+mj-lt"/>
              <a:ea typeface="+mj-ea"/>
              <a:cs typeface="+mj-cs"/>
            </a:endParaRPr>
          </a:p>
          <a:p>
            <a:r>
              <a:rPr lang="zh-CN" altLang="en-US" sz="1800" dirty="0">
                <a:latin typeface="+mj-lt"/>
                <a:ea typeface="+mj-ea"/>
                <a:cs typeface="+mj-cs"/>
              </a:rPr>
              <a:t>对战子系统</a:t>
            </a:r>
            <a:endParaRPr lang="en-US" altLang="zh-CN" sz="1800" dirty="0">
              <a:latin typeface="+mj-lt"/>
              <a:ea typeface="+mj-ea"/>
              <a:cs typeface="+mj-cs"/>
            </a:endParaRPr>
          </a:p>
          <a:p>
            <a:endParaRPr lang="en-US" altLang="zh-CN" sz="1800" dirty="0">
              <a:latin typeface="+mj-lt"/>
              <a:ea typeface="+mj-ea"/>
              <a:cs typeface="+mj-cs"/>
            </a:endParaRPr>
          </a:p>
          <a:p>
            <a:r>
              <a:rPr lang="en-US" sz="1800" dirty="0">
                <a:latin typeface="+mj-lt"/>
                <a:ea typeface="+mj-ea"/>
                <a:cs typeface="+mj-cs"/>
              </a:rPr>
              <a:t>AI</a:t>
            </a:r>
            <a:r>
              <a:rPr lang="zh-CN" altLang="en-US" sz="1800" dirty="0">
                <a:latin typeface="+mj-lt"/>
                <a:ea typeface="+mj-ea"/>
                <a:cs typeface="+mj-cs"/>
              </a:rPr>
              <a:t>子系统（特色）</a:t>
            </a:r>
            <a:endParaRPr lang="en-US" altLang="zh-CN" sz="1800" dirty="0">
              <a:latin typeface="+mj-lt"/>
              <a:ea typeface="+mj-ea"/>
              <a:cs typeface="+mj-cs"/>
            </a:endParaRPr>
          </a:p>
          <a:p>
            <a:endParaRPr lang="en-US" altLang="zh-CN" sz="1800" dirty="0">
              <a:latin typeface="+mj-lt"/>
              <a:ea typeface="+mj-ea"/>
              <a:cs typeface="+mj-cs"/>
            </a:endParaRPr>
          </a:p>
          <a:p>
            <a:r>
              <a:rPr lang="zh-CN" altLang="en-US" sz="1800" dirty="0">
                <a:latin typeface="+mj-lt"/>
                <a:ea typeface="+mj-ea"/>
                <a:cs typeface="+mj-cs"/>
              </a:rPr>
              <a:t>注册登录子系统</a:t>
            </a:r>
            <a:endParaRPr lang="en-US" altLang="zh-CN" sz="1800" dirty="0">
              <a:latin typeface="+mj-lt"/>
              <a:ea typeface="+mj-ea"/>
              <a:cs typeface="+mj-cs"/>
            </a:endParaRPr>
          </a:p>
          <a:p>
            <a:endParaRPr lang="en-US" altLang="zh-CN" sz="1800" dirty="0">
              <a:latin typeface="+mj-lt"/>
              <a:ea typeface="+mj-ea"/>
              <a:cs typeface="+mj-cs"/>
            </a:endParaRPr>
          </a:p>
          <a:p>
            <a:r>
              <a:rPr lang="zh-CN" altLang="en-US" sz="1800" dirty="0">
                <a:latin typeface="+mj-lt"/>
                <a:ea typeface="+mj-ea"/>
                <a:cs typeface="+mj-cs"/>
              </a:rPr>
              <a:t>好友子系统</a:t>
            </a:r>
            <a:endParaRPr sz="1800" dirty="0">
              <a:latin typeface="+mj-lt"/>
              <a:ea typeface="+mj-ea"/>
              <a:cs typeface="+mj-cs"/>
            </a:endParaRPr>
          </a:p>
        </p:txBody>
      </p:sp>
      <p:pic>
        <p:nvPicPr>
          <p:cNvPr id="206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64" y="1292069"/>
            <a:ext cx="3199033" cy="213461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0" name="五边形 1"/>
          <p:cNvGrpSpPr/>
          <p:nvPr/>
        </p:nvGrpSpPr>
        <p:grpSpPr>
          <a:xfrm>
            <a:off x="4592503" y="1244316"/>
            <a:ext cx="1756158" cy="370841"/>
            <a:chOff x="0" y="0"/>
            <a:chExt cx="1756156" cy="370840"/>
          </a:xfrm>
        </p:grpSpPr>
        <p:sp>
          <p:nvSpPr>
            <p:cNvPr id="208" name="形状"/>
            <p:cNvSpPr/>
            <p:nvPr/>
          </p:nvSpPr>
          <p:spPr>
            <a:xfrm>
              <a:off x="0" y="47753"/>
              <a:ext cx="1756158" cy="27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907" y="0"/>
                  </a:lnTo>
                  <a:lnTo>
                    <a:pt x="21600" y="10800"/>
                  </a:lnTo>
                  <a:lnTo>
                    <a:pt x="19907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9" name="Your text"/>
            <p:cNvSpPr txBox="1"/>
            <p:nvPr/>
          </p:nvSpPr>
          <p:spPr>
            <a:xfrm>
              <a:off x="0" y="0"/>
              <a:ext cx="168732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lang="zh-CN" altLang="en-US" dirty="0"/>
                <a:t>模块化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34352400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矩形 12"/>
          <p:cNvSpPr/>
          <p:nvPr/>
        </p:nvSpPr>
        <p:spPr>
          <a:xfrm>
            <a:off x="98156" y="96111"/>
            <a:ext cx="11995688" cy="6661151"/>
          </a:xfrm>
          <a:prstGeom prst="rect">
            <a:avLst/>
          </a:prstGeom>
          <a:ln w="63500">
            <a:solidFill>
              <a:srgbClr val="26262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0" name="直接连接符 13"/>
          <p:cNvSpPr/>
          <p:nvPr/>
        </p:nvSpPr>
        <p:spPr>
          <a:xfrm>
            <a:off x="3414791" y="879059"/>
            <a:ext cx="2" cy="5099880"/>
          </a:xfrm>
          <a:prstGeom prst="line">
            <a:avLst/>
          </a:prstGeom>
          <a:ln w="22225">
            <a:solidFill>
              <a:srgbClr val="262626"/>
            </a:solidFill>
            <a:prstDash val="sysDot"/>
            <a:miter/>
            <a:headEnd type="diamond"/>
            <a:tailEnd type="diamond"/>
          </a:ln>
        </p:spPr>
        <p:txBody>
          <a:bodyPr lIns="0" tIns="0" rIns="0" bIns="0"/>
          <a:lstStyle/>
          <a:p>
            <a:endParaRPr/>
          </a:p>
        </p:txBody>
      </p:sp>
      <p:grpSp>
        <p:nvGrpSpPr>
          <p:cNvPr id="194" name="组合 15"/>
          <p:cNvGrpSpPr/>
          <p:nvPr/>
        </p:nvGrpSpPr>
        <p:grpSpPr>
          <a:xfrm>
            <a:off x="1349153" y="1402564"/>
            <a:ext cx="804794" cy="798631"/>
            <a:chOff x="0" y="0"/>
            <a:chExt cx="804793" cy="798630"/>
          </a:xfrm>
        </p:grpSpPr>
        <p:sp>
          <p:nvSpPr>
            <p:cNvPr id="191" name="椭圆 16"/>
            <p:cNvSpPr/>
            <p:nvPr/>
          </p:nvSpPr>
          <p:spPr>
            <a:xfrm>
              <a:off x="8627" y="0"/>
              <a:ext cx="769053" cy="769053"/>
            </a:xfrm>
            <a:prstGeom prst="ellipse">
              <a:avLst/>
            </a:prstGeom>
            <a:solidFill>
              <a:srgbClr val="000000">
                <a:alpha val="3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2" name="椭圆 17"/>
            <p:cNvSpPr/>
            <p:nvPr/>
          </p:nvSpPr>
          <p:spPr>
            <a:xfrm>
              <a:off x="35741" y="12941"/>
              <a:ext cx="769053" cy="769053"/>
            </a:xfrm>
            <a:prstGeom prst="ellipse">
              <a:avLst/>
            </a:prstGeom>
            <a:solidFill>
              <a:srgbClr val="000000">
                <a:alpha val="4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3" name="椭圆 18"/>
            <p:cNvSpPr/>
            <p:nvPr/>
          </p:nvSpPr>
          <p:spPr>
            <a:xfrm>
              <a:off x="0" y="29578"/>
              <a:ext cx="769052" cy="769053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95" name="文本框 19"/>
          <p:cNvSpPr txBox="1"/>
          <p:nvPr/>
        </p:nvSpPr>
        <p:spPr>
          <a:xfrm>
            <a:off x="1243719" y="1509981"/>
            <a:ext cx="103574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03</a:t>
            </a:r>
          </a:p>
        </p:txBody>
      </p:sp>
      <p:grpSp>
        <p:nvGrpSpPr>
          <p:cNvPr id="198" name="组合 20"/>
          <p:cNvGrpSpPr/>
          <p:nvPr/>
        </p:nvGrpSpPr>
        <p:grpSpPr>
          <a:xfrm>
            <a:off x="851800" y="5499679"/>
            <a:ext cx="1975494" cy="49075"/>
            <a:chOff x="0" y="0"/>
            <a:chExt cx="1975492" cy="49074"/>
          </a:xfrm>
        </p:grpSpPr>
        <p:sp>
          <p:nvSpPr>
            <p:cNvPr id="196" name="直接连接符 21"/>
            <p:cNvSpPr/>
            <p:nvPr/>
          </p:nvSpPr>
          <p:spPr>
            <a:xfrm>
              <a:off x="-1" y="49074"/>
              <a:ext cx="1975492" cy="1"/>
            </a:xfrm>
            <a:prstGeom prst="line">
              <a:avLst/>
            </a:prstGeom>
            <a:noFill/>
            <a:ln w="22225" cap="flat">
              <a:solidFill>
                <a:srgbClr val="404040">
                  <a:alpha val="83000"/>
                </a:srgbClr>
              </a:solidFill>
              <a:prstDash val="sysDash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97" name="直接连接符 22"/>
            <p:cNvSpPr/>
            <p:nvPr/>
          </p:nvSpPr>
          <p:spPr>
            <a:xfrm>
              <a:off x="0" y="-1"/>
              <a:ext cx="1975492" cy="1"/>
            </a:xfrm>
            <a:prstGeom prst="line">
              <a:avLst/>
            </a:prstGeom>
            <a:noFill/>
            <a:ln w="28575" cap="flat">
              <a:solidFill>
                <a:srgbClr val="404040">
                  <a:alpha val="830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03" name="组合 23"/>
          <p:cNvGrpSpPr/>
          <p:nvPr/>
        </p:nvGrpSpPr>
        <p:grpSpPr>
          <a:xfrm>
            <a:off x="753277" y="2569663"/>
            <a:ext cx="2016627" cy="245058"/>
            <a:chOff x="0" y="0"/>
            <a:chExt cx="2016625" cy="245057"/>
          </a:xfrm>
        </p:grpSpPr>
        <p:sp>
          <p:nvSpPr>
            <p:cNvPr id="199" name="Freeform 31"/>
            <p:cNvSpPr/>
            <p:nvPr/>
          </p:nvSpPr>
          <p:spPr>
            <a:xfrm>
              <a:off x="803887" y="0"/>
              <a:ext cx="406089" cy="205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0" extrusionOk="0">
                  <a:moveTo>
                    <a:pt x="10452" y="13037"/>
                  </a:moveTo>
                  <a:cubicBezTo>
                    <a:pt x="8535" y="10723"/>
                    <a:pt x="6968" y="7791"/>
                    <a:pt x="7142" y="4860"/>
                  </a:cubicBezTo>
                  <a:cubicBezTo>
                    <a:pt x="7665" y="-1620"/>
                    <a:pt x="14110" y="-1620"/>
                    <a:pt x="14632" y="4860"/>
                  </a:cubicBezTo>
                  <a:cubicBezTo>
                    <a:pt x="14806" y="7791"/>
                    <a:pt x="13239" y="10723"/>
                    <a:pt x="11323" y="13037"/>
                  </a:cubicBezTo>
                  <a:cubicBezTo>
                    <a:pt x="13935" y="15969"/>
                    <a:pt x="17419" y="19209"/>
                    <a:pt x="21600" y="19980"/>
                  </a:cubicBezTo>
                  <a:cubicBezTo>
                    <a:pt x="17768" y="19826"/>
                    <a:pt x="13413" y="16431"/>
                    <a:pt x="10800" y="13500"/>
                  </a:cubicBezTo>
                  <a:cubicBezTo>
                    <a:pt x="8361" y="16431"/>
                    <a:pt x="4006" y="19826"/>
                    <a:pt x="0" y="19980"/>
                  </a:cubicBezTo>
                  <a:cubicBezTo>
                    <a:pt x="4181" y="19209"/>
                    <a:pt x="7839" y="15969"/>
                    <a:pt x="10452" y="13037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00" name="Freeform 32"/>
            <p:cNvSpPr/>
            <p:nvPr/>
          </p:nvSpPr>
          <p:spPr>
            <a:xfrm>
              <a:off x="1350863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47" y="21600"/>
                  </a:moveTo>
                  <a:cubicBezTo>
                    <a:pt x="7235" y="21600"/>
                    <a:pt x="3618" y="21600"/>
                    <a:pt x="0" y="10800"/>
                  </a:cubicBezTo>
                  <a:cubicBezTo>
                    <a:pt x="3724" y="0"/>
                    <a:pt x="7235" y="0"/>
                    <a:pt x="10747" y="0"/>
                  </a:cubicBezTo>
                  <a:cubicBezTo>
                    <a:pt x="14258" y="0"/>
                    <a:pt x="17876" y="3600"/>
                    <a:pt x="21600" y="14400"/>
                  </a:cubicBezTo>
                  <a:cubicBezTo>
                    <a:pt x="17663" y="21600"/>
                    <a:pt x="10747" y="21600"/>
                    <a:pt x="10747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01" name="Freeform 33"/>
            <p:cNvSpPr/>
            <p:nvPr/>
          </p:nvSpPr>
          <p:spPr>
            <a:xfrm>
              <a:off x="0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53" y="21600"/>
                  </a:moveTo>
                  <a:cubicBezTo>
                    <a:pt x="14365" y="21600"/>
                    <a:pt x="17982" y="21600"/>
                    <a:pt x="21600" y="10800"/>
                  </a:cubicBezTo>
                  <a:cubicBezTo>
                    <a:pt x="17876" y="0"/>
                    <a:pt x="14365" y="0"/>
                    <a:pt x="10853" y="0"/>
                  </a:cubicBezTo>
                  <a:cubicBezTo>
                    <a:pt x="7235" y="0"/>
                    <a:pt x="3724" y="3600"/>
                    <a:pt x="0" y="14400"/>
                  </a:cubicBezTo>
                  <a:cubicBezTo>
                    <a:pt x="3831" y="21600"/>
                    <a:pt x="10853" y="21600"/>
                    <a:pt x="10853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02" name="Freeform 34"/>
            <p:cNvSpPr/>
            <p:nvPr/>
          </p:nvSpPr>
          <p:spPr>
            <a:xfrm>
              <a:off x="647002" y="112901"/>
              <a:ext cx="723988" cy="132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0" h="18042" extrusionOk="0">
                  <a:moveTo>
                    <a:pt x="10009" y="12066"/>
                  </a:moveTo>
                  <a:cubicBezTo>
                    <a:pt x="11012" y="14684"/>
                    <a:pt x="12379" y="16648"/>
                    <a:pt x="13837" y="17521"/>
                  </a:cubicBezTo>
                  <a:cubicBezTo>
                    <a:pt x="18941" y="20357"/>
                    <a:pt x="20855" y="10975"/>
                    <a:pt x="19852" y="4866"/>
                  </a:cubicBezTo>
                  <a:cubicBezTo>
                    <a:pt x="19214" y="502"/>
                    <a:pt x="17118" y="-1243"/>
                    <a:pt x="15478" y="939"/>
                  </a:cubicBezTo>
                  <a:cubicBezTo>
                    <a:pt x="13564" y="3557"/>
                    <a:pt x="13837" y="10975"/>
                    <a:pt x="16025" y="12721"/>
                  </a:cubicBezTo>
                  <a:cubicBezTo>
                    <a:pt x="16936" y="13593"/>
                    <a:pt x="18212" y="12939"/>
                    <a:pt x="18668" y="10102"/>
                  </a:cubicBezTo>
                  <a:cubicBezTo>
                    <a:pt x="18941" y="7921"/>
                    <a:pt x="18303" y="5521"/>
                    <a:pt x="17392" y="5084"/>
                  </a:cubicBezTo>
                  <a:cubicBezTo>
                    <a:pt x="16571" y="4648"/>
                    <a:pt x="15751" y="6175"/>
                    <a:pt x="15933" y="8357"/>
                  </a:cubicBezTo>
                  <a:cubicBezTo>
                    <a:pt x="15933" y="7702"/>
                    <a:pt x="16116" y="5957"/>
                    <a:pt x="16845" y="5739"/>
                  </a:cubicBezTo>
                  <a:cubicBezTo>
                    <a:pt x="17847" y="5302"/>
                    <a:pt x="18668" y="7921"/>
                    <a:pt x="18394" y="9884"/>
                  </a:cubicBezTo>
                  <a:cubicBezTo>
                    <a:pt x="18121" y="12502"/>
                    <a:pt x="16936" y="12721"/>
                    <a:pt x="16116" y="12066"/>
                  </a:cubicBezTo>
                  <a:cubicBezTo>
                    <a:pt x="14202" y="10321"/>
                    <a:pt x="13928" y="3993"/>
                    <a:pt x="15660" y="1593"/>
                  </a:cubicBezTo>
                  <a:cubicBezTo>
                    <a:pt x="17209" y="-588"/>
                    <a:pt x="19214" y="1593"/>
                    <a:pt x="19670" y="5957"/>
                  </a:cubicBezTo>
                  <a:cubicBezTo>
                    <a:pt x="20308" y="11630"/>
                    <a:pt x="18577" y="19702"/>
                    <a:pt x="14020" y="17084"/>
                  </a:cubicBezTo>
                  <a:cubicBezTo>
                    <a:pt x="12561" y="16212"/>
                    <a:pt x="10830" y="13812"/>
                    <a:pt x="10101" y="10539"/>
                  </a:cubicBezTo>
                  <a:cubicBezTo>
                    <a:pt x="9189" y="13812"/>
                    <a:pt x="7640" y="16212"/>
                    <a:pt x="5999" y="17084"/>
                  </a:cubicBezTo>
                  <a:cubicBezTo>
                    <a:pt x="1533" y="19702"/>
                    <a:pt x="-198" y="11630"/>
                    <a:pt x="440" y="5957"/>
                  </a:cubicBezTo>
                  <a:cubicBezTo>
                    <a:pt x="896" y="1593"/>
                    <a:pt x="2901" y="-588"/>
                    <a:pt x="4450" y="1593"/>
                  </a:cubicBezTo>
                  <a:cubicBezTo>
                    <a:pt x="6090" y="3993"/>
                    <a:pt x="5908" y="10321"/>
                    <a:pt x="3994" y="12066"/>
                  </a:cubicBezTo>
                  <a:cubicBezTo>
                    <a:pt x="3174" y="12721"/>
                    <a:pt x="1989" y="12502"/>
                    <a:pt x="1716" y="9884"/>
                  </a:cubicBezTo>
                  <a:cubicBezTo>
                    <a:pt x="1442" y="7921"/>
                    <a:pt x="2263" y="5302"/>
                    <a:pt x="3265" y="5739"/>
                  </a:cubicBezTo>
                  <a:cubicBezTo>
                    <a:pt x="3994" y="5957"/>
                    <a:pt x="4177" y="7702"/>
                    <a:pt x="4177" y="8357"/>
                  </a:cubicBezTo>
                  <a:cubicBezTo>
                    <a:pt x="4359" y="6175"/>
                    <a:pt x="3539" y="4648"/>
                    <a:pt x="2627" y="5084"/>
                  </a:cubicBezTo>
                  <a:cubicBezTo>
                    <a:pt x="1807" y="5521"/>
                    <a:pt x="1169" y="7921"/>
                    <a:pt x="1442" y="10102"/>
                  </a:cubicBezTo>
                  <a:cubicBezTo>
                    <a:pt x="1898" y="12939"/>
                    <a:pt x="3174" y="13593"/>
                    <a:pt x="4085" y="12721"/>
                  </a:cubicBezTo>
                  <a:cubicBezTo>
                    <a:pt x="6273" y="10975"/>
                    <a:pt x="6546" y="3557"/>
                    <a:pt x="4632" y="939"/>
                  </a:cubicBezTo>
                  <a:cubicBezTo>
                    <a:pt x="2992" y="-1243"/>
                    <a:pt x="896" y="502"/>
                    <a:pt x="258" y="4866"/>
                  </a:cubicBezTo>
                  <a:cubicBezTo>
                    <a:pt x="-745" y="10975"/>
                    <a:pt x="1169" y="20357"/>
                    <a:pt x="6182" y="17521"/>
                  </a:cubicBezTo>
                  <a:cubicBezTo>
                    <a:pt x="7640" y="16648"/>
                    <a:pt x="9098" y="14684"/>
                    <a:pt x="10009" y="12066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04" name="文本框 28"/>
          <p:cNvSpPr txBox="1"/>
          <p:nvPr/>
        </p:nvSpPr>
        <p:spPr>
          <a:xfrm>
            <a:off x="685655" y="3151352"/>
            <a:ext cx="208424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rPr lang="zh-CN" altLang="en-US" b="1" dirty="0"/>
              <a:t>设计概念</a:t>
            </a:r>
          </a:p>
          <a:p>
            <a:pPr algn="just">
              <a:defRPr sz="1400"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969EEC-DD78-46D8-98B9-791FA115DCA8}"/>
              </a:ext>
            </a:extLst>
          </p:cNvPr>
          <p:cNvSpPr txBox="1"/>
          <p:nvPr/>
        </p:nvSpPr>
        <p:spPr>
          <a:xfrm>
            <a:off x="1243718" y="4048290"/>
            <a:ext cx="1273331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设计类图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05E0C4-FAB9-4B7D-9F71-7C84F0506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03" y="1070269"/>
            <a:ext cx="7544020" cy="474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7378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矩形 12"/>
          <p:cNvSpPr/>
          <p:nvPr/>
        </p:nvSpPr>
        <p:spPr>
          <a:xfrm>
            <a:off x="98156" y="96111"/>
            <a:ext cx="11995688" cy="6661151"/>
          </a:xfrm>
          <a:prstGeom prst="rect">
            <a:avLst/>
          </a:prstGeom>
          <a:ln w="63500">
            <a:solidFill>
              <a:srgbClr val="26262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0" name="直接连接符 13"/>
          <p:cNvSpPr/>
          <p:nvPr/>
        </p:nvSpPr>
        <p:spPr>
          <a:xfrm>
            <a:off x="3414791" y="879059"/>
            <a:ext cx="2" cy="5099880"/>
          </a:xfrm>
          <a:prstGeom prst="line">
            <a:avLst/>
          </a:prstGeom>
          <a:ln w="22225">
            <a:solidFill>
              <a:srgbClr val="262626"/>
            </a:solidFill>
            <a:prstDash val="sysDot"/>
            <a:miter/>
            <a:headEnd type="diamond"/>
            <a:tailEnd type="diamond"/>
          </a:ln>
        </p:spPr>
        <p:txBody>
          <a:bodyPr lIns="0" tIns="0" rIns="0" bIns="0"/>
          <a:lstStyle/>
          <a:p>
            <a:endParaRPr/>
          </a:p>
        </p:txBody>
      </p:sp>
      <p:grpSp>
        <p:nvGrpSpPr>
          <p:cNvPr id="194" name="组合 15"/>
          <p:cNvGrpSpPr/>
          <p:nvPr/>
        </p:nvGrpSpPr>
        <p:grpSpPr>
          <a:xfrm>
            <a:off x="1349153" y="1402564"/>
            <a:ext cx="804794" cy="798631"/>
            <a:chOff x="0" y="0"/>
            <a:chExt cx="804793" cy="798630"/>
          </a:xfrm>
        </p:grpSpPr>
        <p:sp>
          <p:nvSpPr>
            <p:cNvPr id="191" name="椭圆 16"/>
            <p:cNvSpPr/>
            <p:nvPr/>
          </p:nvSpPr>
          <p:spPr>
            <a:xfrm>
              <a:off x="8627" y="0"/>
              <a:ext cx="769053" cy="769053"/>
            </a:xfrm>
            <a:prstGeom prst="ellipse">
              <a:avLst/>
            </a:prstGeom>
            <a:solidFill>
              <a:srgbClr val="000000">
                <a:alpha val="3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2" name="椭圆 17"/>
            <p:cNvSpPr/>
            <p:nvPr/>
          </p:nvSpPr>
          <p:spPr>
            <a:xfrm>
              <a:off x="35741" y="12941"/>
              <a:ext cx="769053" cy="769053"/>
            </a:xfrm>
            <a:prstGeom prst="ellipse">
              <a:avLst/>
            </a:prstGeom>
            <a:solidFill>
              <a:srgbClr val="000000">
                <a:alpha val="4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3" name="椭圆 18"/>
            <p:cNvSpPr/>
            <p:nvPr/>
          </p:nvSpPr>
          <p:spPr>
            <a:xfrm>
              <a:off x="0" y="29578"/>
              <a:ext cx="769052" cy="769053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95" name="文本框 19"/>
          <p:cNvSpPr txBox="1"/>
          <p:nvPr/>
        </p:nvSpPr>
        <p:spPr>
          <a:xfrm>
            <a:off x="1243719" y="1509981"/>
            <a:ext cx="103574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03</a:t>
            </a:r>
          </a:p>
        </p:txBody>
      </p:sp>
      <p:grpSp>
        <p:nvGrpSpPr>
          <p:cNvPr id="198" name="组合 20"/>
          <p:cNvGrpSpPr/>
          <p:nvPr/>
        </p:nvGrpSpPr>
        <p:grpSpPr>
          <a:xfrm>
            <a:off x="851800" y="5499679"/>
            <a:ext cx="1975494" cy="49075"/>
            <a:chOff x="0" y="0"/>
            <a:chExt cx="1975492" cy="49074"/>
          </a:xfrm>
        </p:grpSpPr>
        <p:sp>
          <p:nvSpPr>
            <p:cNvPr id="196" name="直接连接符 21"/>
            <p:cNvSpPr/>
            <p:nvPr/>
          </p:nvSpPr>
          <p:spPr>
            <a:xfrm>
              <a:off x="-1" y="49074"/>
              <a:ext cx="1975492" cy="1"/>
            </a:xfrm>
            <a:prstGeom prst="line">
              <a:avLst/>
            </a:prstGeom>
            <a:noFill/>
            <a:ln w="22225" cap="flat">
              <a:solidFill>
                <a:srgbClr val="404040">
                  <a:alpha val="83000"/>
                </a:srgbClr>
              </a:solidFill>
              <a:prstDash val="sysDash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97" name="直接连接符 22"/>
            <p:cNvSpPr/>
            <p:nvPr/>
          </p:nvSpPr>
          <p:spPr>
            <a:xfrm>
              <a:off x="0" y="-1"/>
              <a:ext cx="1975492" cy="1"/>
            </a:xfrm>
            <a:prstGeom prst="line">
              <a:avLst/>
            </a:prstGeom>
            <a:noFill/>
            <a:ln w="28575" cap="flat">
              <a:solidFill>
                <a:srgbClr val="404040">
                  <a:alpha val="830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03" name="组合 23"/>
          <p:cNvGrpSpPr/>
          <p:nvPr/>
        </p:nvGrpSpPr>
        <p:grpSpPr>
          <a:xfrm>
            <a:off x="753277" y="2569663"/>
            <a:ext cx="2016627" cy="245058"/>
            <a:chOff x="0" y="0"/>
            <a:chExt cx="2016625" cy="245057"/>
          </a:xfrm>
        </p:grpSpPr>
        <p:sp>
          <p:nvSpPr>
            <p:cNvPr id="199" name="Freeform 31"/>
            <p:cNvSpPr/>
            <p:nvPr/>
          </p:nvSpPr>
          <p:spPr>
            <a:xfrm>
              <a:off x="803887" y="0"/>
              <a:ext cx="406089" cy="205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0" extrusionOk="0">
                  <a:moveTo>
                    <a:pt x="10452" y="13037"/>
                  </a:moveTo>
                  <a:cubicBezTo>
                    <a:pt x="8535" y="10723"/>
                    <a:pt x="6968" y="7791"/>
                    <a:pt x="7142" y="4860"/>
                  </a:cubicBezTo>
                  <a:cubicBezTo>
                    <a:pt x="7665" y="-1620"/>
                    <a:pt x="14110" y="-1620"/>
                    <a:pt x="14632" y="4860"/>
                  </a:cubicBezTo>
                  <a:cubicBezTo>
                    <a:pt x="14806" y="7791"/>
                    <a:pt x="13239" y="10723"/>
                    <a:pt x="11323" y="13037"/>
                  </a:cubicBezTo>
                  <a:cubicBezTo>
                    <a:pt x="13935" y="15969"/>
                    <a:pt x="17419" y="19209"/>
                    <a:pt x="21600" y="19980"/>
                  </a:cubicBezTo>
                  <a:cubicBezTo>
                    <a:pt x="17768" y="19826"/>
                    <a:pt x="13413" y="16431"/>
                    <a:pt x="10800" y="13500"/>
                  </a:cubicBezTo>
                  <a:cubicBezTo>
                    <a:pt x="8361" y="16431"/>
                    <a:pt x="4006" y="19826"/>
                    <a:pt x="0" y="19980"/>
                  </a:cubicBezTo>
                  <a:cubicBezTo>
                    <a:pt x="4181" y="19209"/>
                    <a:pt x="7839" y="15969"/>
                    <a:pt x="10452" y="13037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00" name="Freeform 32"/>
            <p:cNvSpPr/>
            <p:nvPr/>
          </p:nvSpPr>
          <p:spPr>
            <a:xfrm>
              <a:off x="1350863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47" y="21600"/>
                  </a:moveTo>
                  <a:cubicBezTo>
                    <a:pt x="7235" y="21600"/>
                    <a:pt x="3618" y="21600"/>
                    <a:pt x="0" y="10800"/>
                  </a:cubicBezTo>
                  <a:cubicBezTo>
                    <a:pt x="3724" y="0"/>
                    <a:pt x="7235" y="0"/>
                    <a:pt x="10747" y="0"/>
                  </a:cubicBezTo>
                  <a:cubicBezTo>
                    <a:pt x="14258" y="0"/>
                    <a:pt x="17876" y="3600"/>
                    <a:pt x="21600" y="14400"/>
                  </a:cubicBezTo>
                  <a:cubicBezTo>
                    <a:pt x="17663" y="21600"/>
                    <a:pt x="10747" y="21600"/>
                    <a:pt x="10747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01" name="Freeform 33"/>
            <p:cNvSpPr/>
            <p:nvPr/>
          </p:nvSpPr>
          <p:spPr>
            <a:xfrm>
              <a:off x="0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53" y="21600"/>
                  </a:moveTo>
                  <a:cubicBezTo>
                    <a:pt x="14365" y="21600"/>
                    <a:pt x="17982" y="21600"/>
                    <a:pt x="21600" y="10800"/>
                  </a:cubicBezTo>
                  <a:cubicBezTo>
                    <a:pt x="17876" y="0"/>
                    <a:pt x="14365" y="0"/>
                    <a:pt x="10853" y="0"/>
                  </a:cubicBezTo>
                  <a:cubicBezTo>
                    <a:pt x="7235" y="0"/>
                    <a:pt x="3724" y="3600"/>
                    <a:pt x="0" y="14400"/>
                  </a:cubicBezTo>
                  <a:cubicBezTo>
                    <a:pt x="3831" y="21600"/>
                    <a:pt x="10853" y="21600"/>
                    <a:pt x="10853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02" name="Freeform 34"/>
            <p:cNvSpPr/>
            <p:nvPr/>
          </p:nvSpPr>
          <p:spPr>
            <a:xfrm>
              <a:off x="647002" y="112901"/>
              <a:ext cx="723988" cy="132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0" h="18042" extrusionOk="0">
                  <a:moveTo>
                    <a:pt x="10009" y="12066"/>
                  </a:moveTo>
                  <a:cubicBezTo>
                    <a:pt x="11012" y="14684"/>
                    <a:pt x="12379" y="16648"/>
                    <a:pt x="13837" y="17521"/>
                  </a:cubicBezTo>
                  <a:cubicBezTo>
                    <a:pt x="18941" y="20357"/>
                    <a:pt x="20855" y="10975"/>
                    <a:pt x="19852" y="4866"/>
                  </a:cubicBezTo>
                  <a:cubicBezTo>
                    <a:pt x="19214" y="502"/>
                    <a:pt x="17118" y="-1243"/>
                    <a:pt x="15478" y="939"/>
                  </a:cubicBezTo>
                  <a:cubicBezTo>
                    <a:pt x="13564" y="3557"/>
                    <a:pt x="13837" y="10975"/>
                    <a:pt x="16025" y="12721"/>
                  </a:cubicBezTo>
                  <a:cubicBezTo>
                    <a:pt x="16936" y="13593"/>
                    <a:pt x="18212" y="12939"/>
                    <a:pt x="18668" y="10102"/>
                  </a:cubicBezTo>
                  <a:cubicBezTo>
                    <a:pt x="18941" y="7921"/>
                    <a:pt x="18303" y="5521"/>
                    <a:pt x="17392" y="5084"/>
                  </a:cubicBezTo>
                  <a:cubicBezTo>
                    <a:pt x="16571" y="4648"/>
                    <a:pt x="15751" y="6175"/>
                    <a:pt x="15933" y="8357"/>
                  </a:cubicBezTo>
                  <a:cubicBezTo>
                    <a:pt x="15933" y="7702"/>
                    <a:pt x="16116" y="5957"/>
                    <a:pt x="16845" y="5739"/>
                  </a:cubicBezTo>
                  <a:cubicBezTo>
                    <a:pt x="17847" y="5302"/>
                    <a:pt x="18668" y="7921"/>
                    <a:pt x="18394" y="9884"/>
                  </a:cubicBezTo>
                  <a:cubicBezTo>
                    <a:pt x="18121" y="12502"/>
                    <a:pt x="16936" y="12721"/>
                    <a:pt x="16116" y="12066"/>
                  </a:cubicBezTo>
                  <a:cubicBezTo>
                    <a:pt x="14202" y="10321"/>
                    <a:pt x="13928" y="3993"/>
                    <a:pt x="15660" y="1593"/>
                  </a:cubicBezTo>
                  <a:cubicBezTo>
                    <a:pt x="17209" y="-588"/>
                    <a:pt x="19214" y="1593"/>
                    <a:pt x="19670" y="5957"/>
                  </a:cubicBezTo>
                  <a:cubicBezTo>
                    <a:pt x="20308" y="11630"/>
                    <a:pt x="18577" y="19702"/>
                    <a:pt x="14020" y="17084"/>
                  </a:cubicBezTo>
                  <a:cubicBezTo>
                    <a:pt x="12561" y="16212"/>
                    <a:pt x="10830" y="13812"/>
                    <a:pt x="10101" y="10539"/>
                  </a:cubicBezTo>
                  <a:cubicBezTo>
                    <a:pt x="9189" y="13812"/>
                    <a:pt x="7640" y="16212"/>
                    <a:pt x="5999" y="17084"/>
                  </a:cubicBezTo>
                  <a:cubicBezTo>
                    <a:pt x="1533" y="19702"/>
                    <a:pt x="-198" y="11630"/>
                    <a:pt x="440" y="5957"/>
                  </a:cubicBezTo>
                  <a:cubicBezTo>
                    <a:pt x="896" y="1593"/>
                    <a:pt x="2901" y="-588"/>
                    <a:pt x="4450" y="1593"/>
                  </a:cubicBezTo>
                  <a:cubicBezTo>
                    <a:pt x="6090" y="3993"/>
                    <a:pt x="5908" y="10321"/>
                    <a:pt x="3994" y="12066"/>
                  </a:cubicBezTo>
                  <a:cubicBezTo>
                    <a:pt x="3174" y="12721"/>
                    <a:pt x="1989" y="12502"/>
                    <a:pt x="1716" y="9884"/>
                  </a:cubicBezTo>
                  <a:cubicBezTo>
                    <a:pt x="1442" y="7921"/>
                    <a:pt x="2263" y="5302"/>
                    <a:pt x="3265" y="5739"/>
                  </a:cubicBezTo>
                  <a:cubicBezTo>
                    <a:pt x="3994" y="5957"/>
                    <a:pt x="4177" y="7702"/>
                    <a:pt x="4177" y="8357"/>
                  </a:cubicBezTo>
                  <a:cubicBezTo>
                    <a:pt x="4359" y="6175"/>
                    <a:pt x="3539" y="4648"/>
                    <a:pt x="2627" y="5084"/>
                  </a:cubicBezTo>
                  <a:cubicBezTo>
                    <a:pt x="1807" y="5521"/>
                    <a:pt x="1169" y="7921"/>
                    <a:pt x="1442" y="10102"/>
                  </a:cubicBezTo>
                  <a:cubicBezTo>
                    <a:pt x="1898" y="12939"/>
                    <a:pt x="3174" y="13593"/>
                    <a:pt x="4085" y="12721"/>
                  </a:cubicBezTo>
                  <a:cubicBezTo>
                    <a:pt x="6273" y="10975"/>
                    <a:pt x="6546" y="3557"/>
                    <a:pt x="4632" y="939"/>
                  </a:cubicBezTo>
                  <a:cubicBezTo>
                    <a:pt x="2992" y="-1243"/>
                    <a:pt x="896" y="502"/>
                    <a:pt x="258" y="4866"/>
                  </a:cubicBezTo>
                  <a:cubicBezTo>
                    <a:pt x="-745" y="10975"/>
                    <a:pt x="1169" y="20357"/>
                    <a:pt x="6182" y="17521"/>
                  </a:cubicBezTo>
                  <a:cubicBezTo>
                    <a:pt x="7640" y="16648"/>
                    <a:pt x="9098" y="14684"/>
                    <a:pt x="10009" y="12066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04" name="文本框 28"/>
          <p:cNvSpPr txBox="1"/>
          <p:nvPr/>
        </p:nvSpPr>
        <p:spPr>
          <a:xfrm>
            <a:off x="685655" y="3151352"/>
            <a:ext cx="208424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rPr lang="zh-CN" altLang="en-US" b="1" dirty="0"/>
              <a:t>设计概念</a:t>
            </a:r>
          </a:p>
          <a:p>
            <a:pPr algn="just">
              <a:defRPr sz="1400"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969EEC-DD78-46D8-98B9-791FA115DCA8}"/>
              </a:ext>
            </a:extLst>
          </p:cNvPr>
          <p:cNvSpPr txBox="1"/>
          <p:nvPr/>
        </p:nvSpPr>
        <p:spPr>
          <a:xfrm>
            <a:off x="1243718" y="4048290"/>
            <a:ext cx="1273331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辅助类图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1BD126-11E5-440D-BA5C-05E7D6A01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789" y="1664334"/>
            <a:ext cx="3038475" cy="21145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4C44A01-8D99-4F68-AA07-BAD02E836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221" y="272616"/>
            <a:ext cx="3609975" cy="30289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5E27190-B6C6-44F0-A861-8C60527A8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006" y="4186789"/>
            <a:ext cx="1905000" cy="13335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95958A9-3D7A-42D2-B722-F02672B847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684" y="3820843"/>
            <a:ext cx="2333625" cy="291465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C161D67-F132-439B-966C-5F215713D085}"/>
              </a:ext>
            </a:extLst>
          </p:cNvPr>
          <p:cNvSpPr txBox="1"/>
          <p:nvPr/>
        </p:nvSpPr>
        <p:spPr>
          <a:xfrm>
            <a:off x="3764490" y="237380"/>
            <a:ext cx="5139077" cy="1384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ServerContains</a:t>
            </a: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RoomContains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PokerHelper</a:t>
            </a: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RoomTableHelper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/>
              <a:t>RobotHelper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7A0C790-4EE2-46B3-80A8-9EC4C71CE9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84" y="3423844"/>
            <a:ext cx="27241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5721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矩形 12"/>
          <p:cNvSpPr/>
          <p:nvPr/>
        </p:nvSpPr>
        <p:spPr>
          <a:xfrm>
            <a:off x="98156" y="96111"/>
            <a:ext cx="11995688" cy="6661151"/>
          </a:xfrm>
          <a:prstGeom prst="rect">
            <a:avLst/>
          </a:prstGeom>
          <a:ln w="63500">
            <a:solidFill>
              <a:srgbClr val="26262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0" name="直接连接符 13"/>
          <p:cNvSpPr/>
          <p:nvPr/>
        </p:nvSpPr>
        <p:spPr>
          <a:xfrm>
            <a:off x="3414791" y="879059"/>
            <a:ext cx="2" cy="5099880"/>
          </a:xfrm>
          <a:prstGeom prst="line">
            <a:avLst/>
          </a:prstGeom>
          <a:ln w="22225">
            <a:solidFill>
              <a:srgbClr val="262626"/>
            </a:solidFill>
            <a:prstDash val="sysDot"/>
            <a:miter/>
            <a:headEnd type="diamond"/>
            <a:tailEnd type="diamond"/>
          </a:ln>
        </p:spPr>
        <p:txBody>
          <a:bodyPr lIns="0" tIns="0" rIns="0" bIns="0"/>
          <a:lstStyle/>
          <a:p>
            <a:endParaRPr/>
          </a:p>
        </p:txBody>
      </p:sp>
      <p:grpSp>
        <p:nvGrpSpPr>
          <p:cNvPr id="194" name="组合 15"/>
          <p:cNvGrpSpPr/>
          <p:nvPr/>
        </p:nvGrpSpPr>
        <p:grpSpPr>
          <a:xfrm>
            <a:off x="1349153" y="1402564"/>
            <a:ext cx="804794" cy="798631"/>
            <a:chOff x="0" y="0"/>
            <a:chExt cx="804793" cy="798630"/>
          </a:xfrm>
        </p:grpSpPr>
        <p:sp>
          <p:nvSpPr>
            <p:cNvPr id="191" name="椭圆 16"/>
            <p:cNvSpPr/>
            <p:nvPr/>
          </p:nvSpPr>
          <p:spPr>
            <a:xfrm>
              <a:off x="8627" y="0"/>
              <a:ext cx="769053" cy="769053"/>
            </a:xfrm>
            <a:prstGeom prst="ellipse">
              <a:avLst/>
            </a:prstGeom>
            <a:solidFill>
              <a:srgbClr val="000000">
                <a:alpha val="3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2" name="椭圆 17"/>
            <p:cNvSpPr/>
            <p:nvPr/>
          </p:nvSpPr>
          <p:spPr>
            <a:xfrm>
              <a:off x="35741" y="12941"/>
              <a:ext cx="769053" cy="769053"/>
            </a:xfrm>
            <a:prstGeom prst="ellipse">
              <a:avLst/>
            </a:prstGeom>
            <a:solidFill>
              <a:srgbClr val="000000">
                <a:alpha val="4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3" name="椭圆 18"/>
            <p:cNvSpPr/>
            <p:nvPr/>
          </p:nvSpPr>
          <p:spPr>
            <a:xfrm>
              <a:off x="0" y="29578"/>
              <a:ext cx="769052" cy="769053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95" name="文本框 19"/>
          <p:cNvSpPr txBox="1"/>
          <p:nvPr/>
        </p:nvSpPr>
        <p:spPr>
          <a:xfrm>
            <a:off x="1243719" y="1509981"/>
            <a:ext cx="103574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03</a:t>
            </a:r>
          </a:p>
        </p:txBody>
      </p:sp>
      <p:grpSp>
        <p:nvGrpSpPr>
          <p:cNvPr id="198" name="组合 20"/>
          <p:cNvGrpSpPr/>
          <p:nvPr/>
        </p:nvGrpSpPr>
        <p:grpSpPr>
          <a:xfrm>
            <a:off x="851800" y="5499679"/>
            <a:ext cx="1975494" cy="49075"/>
            <a:chOff x="0" y="0"/>
            <a:chExt cx="1975492" cy="49074"/>
          </a:xfrm>
        </p:grpSpPr>
        <p:sp>
          <p:nvSpPr>
            <p:cNvPr id="196" name="直接连接符 21"/>
            <p:cNvSpPr/>
            <p:nvPr/>
          </p:nvSpPr>
          <p:spPr>
            <a:xfrm>
              <a:off x="-1" y="49074"/>
              <a:ext cx="1975492" cy="1"/>
            </a:xfrm>
            <a:prstGeom prst="line">
              <a:avLst/>
            </a:prstGeom>
            <a:noFill/>
            <a:ln w="22225" cap="flat">
              <a:solidFill>
                <a:srgbClr val="404040">
                  <a:alpha val="83000"/>
                </a:srgbClr>
              </a:solidFill>
              <a:prstDash val="sysDash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97" name="直接连接符 22"/>
            <p:cNvSpPr/>
            <p:nvPr/>
          </p:nvSpPr>
          <p:spPr>
            <a:xfrm>
              <a:off x="0" y="-1"/>
              <a:ext cx="1975492" cy="1"/>
            </a:xfrm>
            <a:prstGeom prst="line">
              <a:avLst/>
            </a:prstGeom>
            <a:noFill/>
            <a:ln w="28575" cap="flat">
              <a:solidFill>
                <a:srgbClr val="404040">
                  <a:alpha val="830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03" name="组合 23"/>
          <p:cNvGrpSpPr/>
          <p:nvPr/>
        </p:nvGrpSpPr>
        <p:grpSpPr>
          <a:xfrm>
            <a:off x="753277" y="2569663"/>
            <a:ext cx="2016627" cy="245058"/>
            <a:chOff x="0" y="0"/>
            <a:chExt cx="2016625" cy="245057"/>
          </a:xfrm>
        </p:grpSpPr>
        <p:sp>
          <p:nvSpPr>
            <p:cNvPr id="199" name="Freeform 31"/>
            <p:cNvSpPr/>
            <p:nvPr/>
          </p:nvSpPr>
          <p:spPr>
            <a:xfrm>
              <a:off x="803887" y="0"/>
              <a:ext cx="406089" cy="205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0" extrusionOk="0">
                  <a:moveTo>
                    <a:pt x="10452" y="13037"/>
                  </a:moveTo>
                  <a:cubicBezTo>
                    <a:pt x="8535" y="10723"/>
                    <a:pt x="6968" y="7791"/>
                    <a:pt x="7142" y="4860"/>
                  </a:cubicBezTo>
                  <a:cubicBezTo>
                    <a:pt x="7665" y="-1620"/>
                    <a:pt x="14110" y="-1620"/>
                    <a:pt x="14632" y="4860"/>
                  </a:cubicBezTo>
                  <a:cubicBezTo>
                    <a:pt x="14806" y="7791"/>
                    <a:pt x="13239" y="10723"/>
                    <a:pt x="11323" y="13037"/>
                  </a:cubicBezTo>
                  <a:cubicBezTo>
                    <a:pt x="13935" y="15969"/>
                    <a:pt x="17419" y="19209"/>
                    <a:pt x="21600" y="19980"/>
                  </a:cubicBezTo>
                  <a:cubicBezTo>
                    <a:pt x="17768" y="19826"/>
                    <a:pt x="13413" y="16431"/>
                    <a:pt x="10800" y="13500"/>
                  </a:cubicBezTo>
                  <a:cubicBezTo>
                    <a:pt x="8361" y="16431"/>
                    <a:pt x="4006" y="19826"/>
                    <a:pt x="0" y="19980"/>
                  </a:cubicBezTo>
                  <a:cubicBezTo>
                    <a:pt x="4181" y="19209"/>
                    <a:pt x="7839" y="15969"/>
                    <a:pt x="10452" y="13037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00" name="Freeform 32"/>
            <p:cNvSpPr/>
            <p:nvPr/>
          </p:nvSpPr>
          <p:spPr>
            <a:xfrm>
              <a:off x="1350863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47" y="21600"/>
                  </a:moveTo>
                  <a:cubicBezTo>
                    <a:pt x="7235" y="21600"/>
                    <a:pt x="3618" y="21600"/>
                    <a:pt x="0" y="10800"/>
                  </a:cubicBezTo>
                  <a:cubicBezTo>
                    <a:pt x="3724" y="0"/>
                    <a:pt x="7235" y="0"/>
                    <a:pt x="10747" y="0"/>
                  </a:cubicBezTo>
                  <a:cubicBezTo>
                    <a:pt x="14258" y="0"/>
                    <a:pt x="17876" y="3600"/>
                    <a:pt x="21600" y="14400"/>
                  </a:cubicBezTo>
                  <a:cubicBezTo>
                    <a:pt x="17663" y="21600"/>
                    <a:pt x="10747" y="21600"/>
                    <a:pt x="10747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01" name="Freeform 33"/>
            <p:cNvSpPr/>
            <p:nvPr/>
          </p:nvSpPr>
          <p:spPr>
            <a:xfrm>
              <a:off x="0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53" y="21600"/>
                  </a:moveTo>
                  <a:cubicBezTo>
                    <a:pt x="14365" y="21600"/>
                    <a:pt x="17982" y="21600"/>
                    <a:pt x="21600" y="10800"/>
                  </a:cubicBezTo>
                  <a:cubicBezTo>
                    <a:pt x="17876" y="0"/>
                    <a:pt x="14365" y="0"/>
                    <a:pt x="10853" y="0"/>
                  </a:cubicBezTo>
                  <a:cubicBezTo>
                    <a:pt x="7235" y="0"/>
                    <a:pt x="3724" y="3600"/>
                    <a:pt x="0" y="14400"/>
                  </a:cubicBezTo>
                  <a:cubicBezTo>
                    <a:pt x="3831" y="21600"/>
                    <a:pt x="10853" y="21600"/>
                    <a:pt x="10853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02" name="Freeform 34"/>
            <p:cNvSpPr/>
            <p:nvPr/>
          </p:nvSpPr>
          <p:spPr>
            <a:xfrm>
              <a:off x="647002" y="112901"/>
              <a:ext cx="723988" cy="132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0" h="18042" extrusionOk="0">
                  <a:moveTo>
                    <a:pt x="10009" y="12066"/>
                  </a:moveTo>
                  <a:cubicBezTo>
                    <a:pt x="11012" y="14684"/>
                    <a:pt x="12379" y="16648"/>
                    <a:pt x="13837" y="17521"/>
                  </a:cubicBezTo>
                  <a:cubicBezTo>
                    <a:pt x="18941" y="20357"/>
                    <a:pt x="20855" y="10975"/>
                    <a:pt x="19852" y="4866"/>
                  </a:cubicBezTo>
                  <a:cubicBezTo>
                    <a:pt x="19214" y="502"/>
                    <a:pt x="17118" y="-1243"/>
                    <a:pt x="15478" y="939"/>
                  </a:cubicBezTo>
                  <a:cubicBezTo>
                    <a:pt x="13564" y="3557"/>
                    <a:pt x="13837" y="10975"/>
                    <a:pt x="16025" y="12721"/>
                  </a:cubicBezTo>
                  <a:cubicBezTo>
                    <a:pt x="16936" y="13593"/>
                    <a:pt x="18212" y="12939"/>
                    <a:pt x="18668" y="10102"/>
                  </a:cubicBezTo>
                  <a:cubicBezTo>
                    <a:pt x="18941" y="7921"/>
                    <a:pt x="18303" y="5521"/>
                    <a:pt x="17392" y="5084"/>
                  </a:cubicBezTo>
                  <a:cubicBezTo>
                    <a:pt x="16571" y="4648"/>
                    <a:pt x="15751" y="6175"/>
                    <a:pt x="15933" y="8357"/>
                  </a:cubicBezTo>
                  <a:cubicBezTo>
                    <a:pt x="15933" y="7702"/>
                    <a:pt x="16116" y="5957"/>
                    <a:pt x="16845" y="5739"/>
                  </a:cubicBezTo>
                  <a:cubicBezTo>
                    <a:pt x="17847" y="5302"/>
                    <a:pt x="18668" y="7921"/>
                    <a:pt x="18394" y="9884"/>
                  </a:cubicBezTo>
                  <a:cubicBezTo>
                    <a:pt x="18121" y="12502"/>
                    <a:pt x="16936" y="12721"/>
                    <a:pt x="16116" y="12066"/>
                  </a:cubicBezTo>
                  <a:cubicBezTo>
                    <a:pt x="14202" y="10321"/>
                    <a:pt x="13928" y="3993"/>
                    <a:pt x="15660" y="1593"/>
                  </a:cubicBezTo>
                  <a:cubicBezTo>
                    <a:pt x="17209" y="-588"/>
                    <a:pt x="19214" y="1593"/>
                    <a:pt x="19670" y="5957"/>
                  </a:cubicBezTo>
                  <a:cubicBezTo>
                    <a:pt x="20308" y="11630"/>
                    <a:pt x="18577" y="19702"/>
                    <a:pt x="14020" y="17084"/>
                  </a:cubicBezTo>
                  <a:cubicBezTo>
                    <a:pt x="12561" y="16212"/>
                    <a:pt x="10830" y="13812"/>
                    <a:pt x="10101" y="10539"/>
                  </a:cubicBezTo>
                  <a:cubicBezTo>
                    <a:pt x="9189" y="13812"/>
                    <a:pt x="7640" y="16212"/>
                    <a:pt x="5999" y="17084"/>
                  </a:cubicBezTo>
                  <a:cubicBezTo>
                    <a:pt x="1533" y="19702"/>
                    <a:pt x="-198" y="11630"/>
                    <a:pt x="440" y="5957"/>
                  </a:cubicBezTo>
                  <a:cubicBezTo>
                    <a:pt x="896" y="1593"/>
                    <a:pt x="2901" y="-588"/>
                    <a:pt x="4450" y="1593"/>
                  </a:cubicBezTo>
                  <a:cubicBezTo>
                    <a:pt x="6090" y="3993"/>
                    <a:pt x="5908" y="10321"/>
                    <a:pt x="3994" y="12066"/>
                  </a:cubicBezTo>
                  <a:cubicBezTo>
                    <a:pt x="3174" y="12721"/>
                    <a:pt x="1989" y="12502"/>
                    <a:pt x="1716" y="9884"/>
                  </a:cubicBezTo>
                  <a:cubicBezTo>
                    <a:pt x="1442" y="7921"/>
                    <a:pt x="2263" y="5302"/>
                    <a:pt x="3265" y="5739"/>
                  </a:cubicBezTo>
                  <a:cubicBezTo>
                    <a:pt x="3994" y="5957"/>
                    <a:pt x="4177" y="7702"/>
                    <a:pt x="4177" y="8357"/>
                  </a:cubicBezTo>
                  <a:cubicBezTo>
                    <a:pt x="4359" y="6175"/>
                    <a:pt x="3539" y="4648"/>
                    <a:pt x="2627" y="5084"/>
                  </a:cubicBezTo>
                  <a:cubicBezTo>
                    <a:pt x="1807" y="5521"/>
                    <a:pt x="1169" y="7921"/>
                    <a:pt x="1442" y="10102"/>
                  </a:cubicBezTo>
                  <a:cubicBezTo>
                    <a:pt x="1898" y="12939"/>
                    <a:pt x="3174" y="13593"/>
                    <a:pt x="4085" y="12721"/>
                  </a:cubicBezTo>
                  <a:cubicBezTo>
                    <a:pt x="6273" y="10975"/>
                    <a:pt x="6546" y="3557"/>
                    <a:pt x="4632" y="939"/>
                  </a:cubicBezTo>
                  <a:cubicBezTo>
                    <a:pt x="2992" y="-1243"/>
                    <a:pt x="896" y="502"/>
                    <a:pt x="258" y="4866"/>
                  </a:cubicBezTo>
                  <a:cubicBezTo>
                    <a:pt x="-745" y="10975"/>
                    <a:pt x="1169" y="20357"/>
                    <a:pt x="6182" y="17521"/>
                  </a:cubicBezTo>
                  <a:cubicBezTo>
                    <a:pt x="7640" y="16648"/>
                    <a:pt x="9098" y="14684"/>
                    <a:pt x="10009" y="12066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04" name="文本框 28"/>
          <p:cNvSpPr txBox="1"/>
          <p:nvPr/>
        </p:nvSpPr>
        <p:spPr>
          <a:xfrm>
            <a:off x="685655" y="3151352"/>
            <a:ext cx="208424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rPr lang="zh-CN" altLang="en-US" b="1" dirty="0"/>
              <a:t>设计概念</a:t>
            </a:r>
          </a:p>
          <a:p>
            <a:pPr algn="just">
              <a:defRPr sz="1400"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969EEC-DD78-46D8-98B9-791FA115DCA8}"/>
              </a:ext>
            </a:extLst>
          </p:cNvPr>
          <p:cNvSpPr txBox="1"/>
          <p:nvPr/>
        </p:nvSpPr>
        <p:spPr>
          <a:xfrm>
            <a:off x="1243718" y="4048290"/>
            <a:ext cx="1273331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接口设计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40A4D1-5487-464C-9678-A12E3C510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997" y="879059"/>
            <a:ext cx="5493987" cy="49677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9BAE51F-C4C0-462D-A05C-F52E2C1151D4}"/>
              </a:ext>
            </a:extLst>
          </p:cNvPr>
          <p:cNvSpPr txBox="1"/>
          <p:nvPr/>
        </p:nvSpPr>
        <p:spPr>
          <a:xfrm>
            <a:off x="9623237" y="2458854"/>
            <a:ext cx="1816940" cy="1384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RoomEvertListener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监听房间事件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TableEventListener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</a:t>
            </a:r>
            <a:r>
              <a:rPr lang="zh-CN" altLang="en-US" dirty="0"/>
              <a:t>监听对战桌事件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076115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18030" y="2084705"/>
            <a:ext cx="1440000" cy="36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72995" y="2125980"/>
            <a:ext cx="730885" cy="307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工具</a:t>
            </a:r>
          </a:p>
        </p:txBody>
      </p:sp>
      <p:sp>
        <p:nvSpPr>
          <p:cNvPr id="6" name="矩形 5"/>
          <p:cNvSpPr/>
          <p:nvPr/>
        </p:nvSpPr>
        <p:spPr>
          <a:xfrm>
            <a:off x="1837690" y="3121660"/>
            <a:ext cx="1800000" cy="36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71090" y="3121660"/>
            <a:ext cx="730885" cy="307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方法</a:t>
            </a:r>
          </a:p>
        </p:txBody>
      </p:sp>
      <p:sp>
        <p:nvSpPr>
          <p:cNvPr id="8" name="矩形 7"/>
          <p:cNvSpPr/>
          <p:nvPr/>
        </p:nvSpPr>
        <p:spPr>
          <a:xfrm>
            <a:off x="1659255" y="3987800"/>
            <a:ext cx="2160000" cy="36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72995" y="4029710"/>
            <a:ext cx="730885" cy="307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过程</a:t>
            </a:r>
          </a:p>
        </p:txBody>
      </p:sp>
      <p:sp>
        <p:nvSpPr>
          <p:cNvPr id="10" name="矩形 9"/>
          <p:cNvSpPr/>
          <p:nvPr/>
        </p:nvSpPr>
        <p:spPr>
          <a:xfrm>
            <a:off x="1299210" y="4952365"/>
            <a:ext cx="2880000" cy="36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18030" y="5005070"/>
            <a:ext cx="1543050" cy="307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质量关注点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4178935" y="1611630"/>
            <a:ext cx="2657475" cy="79121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文本框 12"/>
          <p:cNvSpPr txBox="1"/>
          <p:nvPr/>
        </p:nvSpPr>
        <p:spPr>
          <a:xfrm>
            <a:off x="7332345" y="1295400"/>
            <a:ext cx="2404110" cy="8305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开发工具：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IJ   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版本控制：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Github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项目管理工具：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Worktile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4178935" y="3255010"/>
            <a:ext cx="2961640" cy="1016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文本框 14"/>
          <p:cNvSpPr txBox="1"/>
          <p:nvPr/>
        </p:nvSpPr>
        <p:spPr>
          <a:xfrm>
            <a:off x="7332345" y="2569210"/>
            <a:ext cx="3200400" cy="11074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前期沟通了解需求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对需求进行分析，建立分析类图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设计模型，建立总体架构图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编程，测试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277360" y="4156075"/>
            <a:ext cx="2990215" cy="6921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文本框 17"/>
          <p:cNvSpPr txBox="1"/>
          <p:nvPr/>
        </p:nvSpPr>
        <p:spPr>
          <a:xfrm>
            <a:off x="7332345" y="4029710"/>
            <a:ext cx="4034790" cy="5537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将前期模型具体实现，需求发生改变后及时进行更新</a:t>
            </a: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4485640" y="5098415"/>
            <a:ext cx="2781935" cy="6921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文本框 19"/>
          <p:cNvSpPr txBox="1"/>
          <p:nvPr/>
        </p:nvSpPr>
        <p:spPr>
          <a:xfrm>
            <a:off x="7520940" y="5167630"/>
            <a:ext cx="365760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功能性，可用性，可靠性，性能表现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矩形 12"/>
          <p:cNvSpPr/>
          <p:nvPr/>
        </p:nvSpPr>
        <p:spPr>
          <a:xfrm>
            <a:off x="98156" y="96111"/>
            <a:ext cx="11995688" cy="6661151"/>
          </a:xfrm>
          <a:prstGeom prst="rect">
            <a:avLst/>
          </a:prstGeom>
          <a:ln w="63500">
            <a:solidFill>
              <a:srgbClr val="26262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7" name="直接连接符 13"/>
          <p:cNvSpPr/>
          <p:nvPr/>
        </p:nvSpPr>
        <p:spPr>
          <a:xfrm>
            <a:off x="3414791" y="879059"/>
            <a:ext cx="2" cy="5099880"/>
          </a:xfrm>
          <a:prstGeom prst="line">
            <a:avLst/>
          </a:prstGeom>
          <a:ln w="22225">
            <a:solidFill>
              <a:srgbClr val="262626"/>
            </a:solidFill>
            <a:prstDash val="sysDot"/>
            <a:miter/>
            <a:headEnd type="diamond"/>
            <a:tailEnd type="diamond"/>
          </a:ln>
        </p:spPr>
        <p:txBody>
          <a:bodyPr lIns="0" tIns="0" rIns="0" bIns="0"/>
          <a:lstStyle/>
          <a:p>
            <a:endParaRPr/>
          </a:p>
        </p:txBody>
      </p:sp>
      <p:grpSp>
        <p:nvGrpSpPr>
          <p:cNvPr id="221" name="组合 15"/>
          <p:cNvGrpSpPr/>
          <p:nvPr/>
        </p:nvGrpSpPr>
        <p:grpSpPr>
          <a:xfrm>
            <a:off x="1349153" y="1402564"/>
            <a:ext cx="804794" cy="798631"/>
            <a:chOff x="0" y="0"/>
            <a:chExt cx="804793" cy="798630"/>
          </a:xfrm>
        </p:grpSpPr>
        <p:sp>
          <p:nvSpPr>
            <p:cNvPr id="218" name="椭圆 16"/>
            <p:cNvSpPr/>
            <p:nvPr/>
          </p:nvSpPr>
          <p:spPr>
            <a:xfrm>
              <a:off x="8627" y="0"/>
              <a:ext cx="769053" cy="769053"/>
            </a:xfrm>
            <a:prstGeom prst="ellipse">
              <a:avLst/>
            </a:prstGeom>
            <a:solidFill>
              <a:srgbClr val="000000">
                <a:alpha val="3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9" name="椭圆 17"/>
            <p:cNvSpPr/>
            <p:nvPr/>
          </p:nvSpPr>
          <p:spPr>
            <a:xfrm>
              <a:off x="35741" y="12941"/>
              <a:ext cx="769053" cy="769053"/>
            </a:xfrm>
            <a:prstGeom prst="ellipse">
              <a:avLst/>
            </a:prstGeom>
            <a:solidFill>
              <a:srgbClr val="000000">
                <a:alpha val="4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0" name="椭圆 18"/>
            <p:cNvSpPr/>
            <p:nvPr/>
          </p:nvSpPr>
          <p:spPr>
            <a:xfrm>
              <a:off x="0" y="29578"/>
              <a:ext cx="769052" cy="769053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22" name="文本框 19"/>
          <p:cNvSpPr txBox="1"/>
          <p:nvPr/>
        </p:nvSpPr>
        <p:spPr>
          <a:xfrm>
            <a:off x="1243719" y="1509981"/>
            <a:ext cx="103574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04</a:t>
            </a:r>
          </a:p>
        </p:txBody>
      </p:sp>
      <p:grpSp>
        <p:nvGrpSpPr>
          <p:cNvPr id="225" name="组合 20"/>
          <p:cNvGrpSpPr/>
          <p:nvPr/>
        </p:nvGrpSpPr>
        <p:grpSpPr>
          <a:xfrm>
            <a:off x="851800" y="5499679"/>
            <a:ext cx="1975494" cy="49075"/>
            <a:chOff x="0" y="0"/>
            <a:chExt cx="1975492" cy="49074"/>
          </a:xfrm>
        </p:grpSpPr>
        <p:sp>
          <p:nvSpPr>
            <p:cNvPr id="223" name="直接连接符 21"/>
            <p:cNvSpPr/>
            <p:nvPr/>
          </p:nvSpPr>
          <p:spPr>
            <a:xfrm>
              <a:off x="-1" y="49074"/>
              <a:ext cx="1975492" cy="1"/>
            </a:xfrm>
            <a:prstGeom prst="line">
              <a:avLst/>
            </a:prstGeom>
            <a:noFill/>
            <a:ln w="22225" cap="flat">
              <a:solidFill>
                <a:srgbClr val="404040">
                  <a:alpha val="83000"/>
                </a:srgbClr>
              </a:solidFill>
              <a:prstDash val="sysDash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24" name="直接连接符 22"/>
            <p:cNvSpPr/>
            <p:nvPr/>
          </p:nvSpPr>
          <p:spPr>
            <a:xfrm>
              <a:off x="0" y="-1"/>
              <a:ext cx="1975492" cy="1"/>
            </a:xfrm>
            <a:prstGeom prst="line">
              <a:avLst/>
            </a:prstGeom>
            <a:noFill/>
            <a:ln w="28575" cap="flat">
              <a:solidFill>
                <a:srgbClr val="404040">
                  <a:alpha val="830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30" name="组合 23"/>
          <p:cNvGrpSpPr/>
          <p:nvPr/>
        </p:nvGrpSpPr>
        <p:grpSpPr>
          <a:xfrm>
            <a:off x="753277" y="2569663"/>
            <a:ext cx="2016627" cy="245058"/>
            <a:chOff x="0" y="0"/>
            <a:chExt cx="2016625" cy="245057"/>
          </a:xfrm>
        </p:grpSpPr>
        <p:sp>
          <p:nvSpPr>
            <p:cNvPr id="226" name="Freeform 31"/>
            <p:cNvSpPr/>
            <p:nvPr/>
          </p:nvSpPr>
          <p:spPr>
            <a:xfrm>
              <a:off x="803887" y="0"/>
              <a:ext cx="406089" cy="205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0" extrusionOk="0">
                  <a:moveTo>
                    <a:pt x="10452" y="13037"/>
                  </a:moveTo>
                  <a:cubicBezTo>
                    <a:pt x="8535" y="10723"/>
                    <a:pt x="6968" y="7791"/>
                    <a:pt x="7142" y="4860"/>
                  </a:cubicBezTo>
                  <a:cubicBezTo>
                    <a:pt x="7665" y="-1620"/>
                    <a:pt x="14110" y="-1620"/>
                    <a:pt x="14632" y="4860"/>
                  </a:cubicBezTo>
                  <a:cubicBezTo>
                    <a:pt x="14806" y="7791"/>
                    <a:pt x="13239" y="10723"/>
                    <a:pt x="11323" y="13037"/>
                  </a:cubicBezTo>
                  <a:cubicBezTo>
                    <a:pt x="13935" y="15969"/>
                    <a:pt x="17419" y="19209"/>
                    <a:pt x="21600" y="19980"/>
                  </a:cubicBezTo>
                  <a:cubicBezTo>
                    <a:pt x="17768" y="19826"/>
                    <a:pt x="13413" y="16431"/>
                    <a:pt x="10800" y="13500"/>
                  </a:cubicBezTo>
                  <a:cubicBezTo>
                    <a:pt x="8361" y="16431"/>
                    <a:pt x="4006" y="19826"/>
                    <a:pt x="0" y="19980"/>
                  </a:cubicBezTo>
                  <a:cubicBezTo>
                    <a:pt x="4181" y="19209"/>
                    <a:pt x="7839" y="15969"/>
                    <a:pt x="10452" y="13037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27" name="Freeform 32"/>
            <p:cNvSpPr/>
            <p:nvPr/>
          </p:nvSpPr>
          <p:spPr>
            <a:xfrm>
              <a:off x="1350863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47" y="21600"/>
                  </a:moveTo>
                  <a:cubicBezTo>
                    <a:pt x="7235" y="21600"/>
                    <a:pt x="3618" y="21600"/>
                    <a:pt x="0" y="10800"/>
                  </a:cubicBezTo>
                  <a:cubicBezTo>
                    <a:pt x="3724" y="0"/>
                    <a:pt x="7235" y="0"/>
                    <a:pt x="10747" y="0"/>
                  </a:cubicBezTo>
                  <a:cubicBezTo>
                    <a:pt x="14258" y="0"/>
                    <a:pt x="17876" y="3600"/>
                    <a:pt x="21600" y="14400"/>
                  </a:cubicBezTo>
                  <a:cubicBezTo>
                    <a:pt x="17663" y="21600"/>
                    <a:pt x="10747" y="21600"/>
                    <a:pt x="10747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28" name="Freeform 33"/>
            <p:cNvSpPr/>
            <p:nvPr/>
          </p:nvSpPr>
          <p:spPr>
            <a:xfrm>
              <a:off x="0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53" y="21600"/>
                  </a:moveTo>
                  <a:cubicBezTo>
                    <a:pt x="14365" y="21600"/>
                    <a:pt x="17982" y="21600"/>
                    <a:pt x="21600" y="10800"/>
                  </a:cubicBezTo>
                  <a:cubicBezTo>
                    <a:pt x="17876" y="0"/>
                    <a:pt x="14365" y="0"/>
                    <a:pt x="10853" y="0"/>
                  </a:cubicBezTo>
                  <a:cubicBezTo>
                    <a:pt x="7235" y="0"/>
                    <a:pt x="3724" y="3600"/>
                    <a:pt x="0" y="14400"/>
                  </a:cubicBezTo>
                  <a:cubicBezTo>
                    <a:pt x="3831" y="21600"/>
                    <a:pt x="10853" y="21600"/>
                    <a:pt x="10853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29" name="Freeform 34"/>
            <p:cNvSpPr/>
            <p:nvPr/>
          </p:nvSpPr>
          <p:spPr>
            <a:xfrm>
              <a:off x="647002" y="112901"/>
              <a:ext cx="723988" cy="132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0" h="18042" extrusionOk="0">
                  <a:moveTo>
                    <a:pt x="10009" y="12066"/>
                  </a:moveTo>
                  <a:cubicBezTo>
                    <a:pt x="11012" y="14684"/>
                    <a:pt x="12379" y="16648"/>
                    <a:pt x="13837" y="17521"/>
                  </a:cubicBezTo>
                  <a:cubicBezTo>
                    <a:pt x="18941" y="20357"/>
                    <a:pt x="20855" y="10975"/>
                    <a:pt x="19852" y="4866"/>
                  </a:cubicBezTo>
                  <a:cubicBezTo>
                    <a:pt x="19214" y="502"/>
                    <a:pt x="17118" y="-1243"/>
                    <a:pt x="15478" y="939"/>
                  </a:cubicBezTo>
                  <a:cubicBezTo>
                    <a:pt x="13564" y="3557"/>
                    <a:pt x="13837" y="10975"/>
                    <a:pt x="16025" y="12721"/>
                  </a:cubicBezTo>
                  <a:cubicBezTo>
                    <a:pt x="16936" y="13593"/>
                    <a:pt x="18212" y="12939"/>
                    <a:pt x="18668" y="10102"/>
                  </a:cubicBezTo>
                  <a:cubicBezTo>
                    <a:pt x="18941" y="7921"/>
                    <a:pt x="18303" y="5521"/>
                    <a:pt x="17392" y="5084"/>
                  </a:cubicBezTo>
                  <a:cubicBezTo>
                    <a:pt x="16571" y="4648"/>
                    <a:pt x="15751" y="6175"/>
                    <a:pt x="15933" y="8357"/>
                  </a:cubicBezTo>
                  <a:cubicBezTo>
                    <a:pt x="15933" y="7702"/>
                    <a:pt x="16116" y="5957"/>
                    <a:pt x="16845" y="5739"/>
                  </a:cubicBezTo>
                  <a:cubicBezTo>
                    <a:pt x="17847" y="5302"/>
                    <a:pt x="18668" y="7921"/>
                    <a:pt x="18394" y="9884"/>
                  </a:cubicBezTo>
                  <a:cubicBezTo>
                    <a:pt x="18121" y="12502"/>
                    <a:pt x="16936" y="12721"/>
                    <a:pt x="16116" y="12066"/>
                  </a:cubicBezTo>
                  <a:cubicBezTo>
                    <a:pt x="14202" y="10321"/>
                    <a:pt x="13928" y="3993"/>
                    <a:pt x="15660" y="1593"/>
                  </a:cubicBezTo>
                  <a:cubicBezTo>
                    <a:pt x="17209" y="-588"/>
                    <a:pt x="19214" y="1593"/>
                    <a:pt x="19670" y="5957"/>
                  </a:cubicBezTo>
                  <a:cubicBezTo>
                    <a:pt x="20308" y="11630"/>
                    <a:pt x="18577" y="19702"/>
                    <a:pt x="14020" y="17084"/>
                  </a:cubicBezTo>
                  <a:cubicBezTo>
                    <a:pt x="12561" y="16212"/>
                    <a:pt x="10830" y="13812"/>
                    <a:pt x="10101" y="10539"/>
                  </a:cubicBezTo>
                  <a:cubicBezTo>
                    <a:pt x="9189" y="13812"/>
                    <a:pt x="7640" y="16212"/>
                    <a:pt x="5999" y="17084"/>
                  </a:cubicBezTo>
                  <a:cubicBezTo>
                    <a:pt x="1533" y="19702"/>
                    <a:pt x="-198" y="11630"/>
                    <a:pt x="440" y="5957"/>
                  </a:cubicBezTo>
                  <a:cubicBezTo>
                    <a:pt x="896" y="1593"/>
                    <a:pt x="2901" y="-588"/>
                    <a:pt x="4450" y="1593"/>
                  </a:cubicBezTo>
                  <a:cubicBezTo>
                    <a:pt x="6090" y="3993"/>
                    <a:pt x="5908" y="10321"/>
                    <a:pt x="3994" y="12066"/>
                  </a:cubicBezTo>
                  <a:cubicBezTo>
                    <a:pt x="3174" y="12721"/>
                    <a:pt x="1989" y="12502"/>
                    <a:pt x="1716" y="9884"/>
                  </a:cubicBezTo>
                  <a:cubicBezTo>
                    <a:pt x="1442" y="7921"/>
                    <a:pt x="2263" y="5302"/>
                    <a:pt x="3265" y="5739"/>
                  </a:cubicBezTo>
                  <a:cubicBezTo>
                    <a:pt x="3994" y="5957"/>
                    <a:pt x="4177" y="7702"/>
                    <a:pt x="4177" y="8357"/>
                  </a:cubicBezTo>
                  <a:cubicBezTo>
                    <a:pt x="4359" y="6175"/>
                    <a:pt x="3539" y="4648"/>
                    <a:pt x="2627" y="5084"/>
                  </a:cubicBezTo>
                  <a:cubicBezTo>
                    <a:pt x="1807" y="5521"/>
                    <a:pt x="1169" y="7921"/>
                    <a:pt x="1442" y="10102"/>
                  </a:cubicBezTo>
                  <a:cubicBezTo>
                    <a:pt x="1898" y="12939"/>
                    <a:pt x="3174" y="13593"/>
                    <a:pt x="4085" y="12721"/>
                  </a:cubicBezTo>
                  <a:cubicBezTo>
                    <a:pt x="6273" y="10975"/>
                    <a:pt x="6546" y="3557"/>
                    <a:pt x="4632" y="939"/>
                  </a:cubicBezTo>
                  <a:cubicBezTo>
                    <a:pt x="2992" y="-1243"/>
                    <a:pt x="896" y="502"/>
                    <a:pt x="258" y="4866"/>
                  </a:cubicBezTo>
                  <a:cubicBezTo>
                    <a:pt x="-745" y="10975"/>
                    <a:pt x="1169" y="20357"/>
                    <a:pt x="6182" y="17521"/>
                  </a:cubicBezTo>
                  <a:cubicBezTo>
                    <a:pt x="7640" y="16648"/>
                    <a:pt x="9098" y="14684"/>
                    <a:pt x="10009" y="12066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31" name="文本框 28"/>
          <p:cNvSpPr txBox="1"/>
          <p:nvPr/>
        </p:nvSpPr>
        <p:spPr>
          <a:xfrm>
            <a:off x="685655" y="3151352"/>
            <a:ext cx="208424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rPr lang="zh-CN" altLang="en-US" b="1" dirty="0"/>
              <a:t>体系结构</a:t>
            </a:r>
            <a:endParaRPr b="1" dirty="0"/>
          </a:p>
        </p:txBody>
      </p:sp>
      <p:sp>
        <p:nvSpPr>
          <p:cNvPr id="233" name="文本框 32"/>
          <p:cNvSpPr txBox="1"/>
          <p:nvPr/>
        </p:nvSpPr>
        <p:spPr>
          <a:xfrm>
            <a:off x="4561609" y="1940393"/>
            <a:ext cx="6730074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endParaRPr dirty="0"/>
          </a:p>
        </p:txBody>
      </p:sp>
      <p:grpSp>
        <p:nvGrpSpPr>
          <p:cNvPr id="236" name="组合 29"/>
          <p:cNvGrpSpPr/>
          <p:nvPr/>
        </p:nvGrpSpPr>
        <p:grpSpPr>
          <a:xfrm>
            <a:off x="6485798" y="1085097"/>
            <a:ext cx="2539248" cy="619718"/>
            <a:chOff x="0" y="0"/>
            <a:chExt cx="2539247" cy="619716"/>
          </a:xfrm>
        </p:grpSpPr>
        <p:sp>
          <p:nvSpPr>
            <p:cNvPr id="234" name="Freeform 5"/>
            <p:cNvSpPr/>
            <p:nvPr/>
          </p:nvSpPr>
          <p:spPr>
            <a:xfrm rot="5400000">
              <a:off x="1594577" y="-324954"/>
              <a:ext cx="619717" cy="1269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0738" extrusionOk="0">
                  <a:moveTo>
                    <a:pt x="20788" y="5244"/>
                  </a:moveTo>
                  <a:cubicBezTo>
                    <a:pt x="20788" y="10472"/>
                    <a:pt x="20788" y="15510"/>
                    <a:pt x="20788" y="20738"/>
                  </a:cubicBezTo>
                  <a:cubicBezTo>
                    <a:pt x="21124" y="20738"/>
                    <a:pt x="21124" y="20738"/>
                    <a:pt x="21124" y="20738"/>
                  </a:cubicBezTo>
                  <a:cubicBezTo>
                    <a:pt x="21124" y="5244"/>
                    <a:pt x="21124" y="5244"/>
                    <a:pt x="21124" y="5244"/>
                  </a:cubicBezTo>
                  <a:cubicBezTo>
                    <a:pt x="21124" y="1962"/>
                    <a:pt x="16683" y="-862"/>
                    <a:pt x="10896" y="245"/>
                  </a:cubicBezTo>
                  <a:cubicBezTo>
                    <a:pt x="6253" y="1122"/>
                    <a:pt x="6993" y="3527"/>
                    <a:pt x="3360" y="4290"/>
                  </a:cubicBezTo>
                  <a:cubicBezTo>
                    <a:pt x="1475" y="4710"/>
                    <a:pt x="-476" y="3756"/>
                    <a:pt x="399" y="2916"/>
                  </a:cubicBezTo>
                  <a:cubicBezTo>
                    <a:pt x="735" y="2496"/>
                    <a:pt x="1812" y="2344"/>
                    <a:pt x="2485" y="2534"/>
                  </a:cubicBezTo>
                  <a:cubicBezTo>
                    <a:pt x="3090" y="2687"/>
                    <a:pt x="3427" y="3107"/>
                    <a:pt x="3225" y="3450"/>
                  </a:cubicBezTo>
                  <a:cubicBezTo>
                    <a:pt x="3023" y="3756"/>
                    <a:pt x="2148" y="3832"/>
                    <a:pt x="1879" y="3527"/>
                  </a:cubicBezTo>
                  <a:cubicBezTo>
                    <a:pt x="1543" y="3145"/>
                    <a:pt x="2216" y="2725"/>
                    <a:pt x="2956" y="2992"/>
                  </a:cubicBezTo>
                  <a:cubicBezTo>
                    <a:pt x="2619" y="2763"/>
                    <a:pt x="2014" y="2802"/>
                    <a:pt x="1677" y="3031"/>
                  </a:cubicBezTo>
                  <a:cubicBezTo>
                    <a:pt x="1543" y="3221"/>
                    <a:pt x="1475" y="3412"/>
                    <a:pt x="1677" y="3603"/>
                  </a:cubicBezTo>
                  <a:cubicBezTo>
                    <a:pt x="2148" y="4061"/>
                    <a:pt x="3225" y="3985"/>
                    <a:pt x="3561" y="3489"/>
                  </a:cubicBezTo>
                  <a:cubicBezTo>
                    <a:pt x="3831" y="3031"/>
                    <a:pt x="3360" y="2611"/>
                    <a:pt x="2687" y="2420"/>
                  </a:cubicBezTo>
                  <a:cubicBezTo>
                    <a:pt x="1812" y="2191"/>
                    <a:pt x="735" y="2382"/>
                    <a:pt x="264" y="2878"/>
                  </a:cubicBezTo>
                  <a:cubicBezTo>
                    <a:pt x="-274" y="3336"/>
                    <a:pt x="62" y="3908"/>
                    <a:pt x="803" y="4252"/>
                  </a:cubicBezTo>
                  <a:cubicBezTo>
                    <a:pt x="1475" y="4557"/>
                    <a:pt x="2552" y="4672"/>
                    <a:pt x="3494" y="4481"/>
                  </a:cubicBezTo>
                  <a:cubicBezTo>
                    <a:pt x="4840" y="4175"/>
                    <a:pt x="5849" y="3527"/>
                    <a:pt x="6589" y="2878"/>
                  </a:cubicBezTo>
                  <a:cubicBezTo>
                    <a:pt x="5849" y="4710"/>
                    <a:pt x="7666" y="6809"/>
                    <a:pt x="11232" y="6999"/>
                  </a:cubicBezTo>
                  <a:cubicBezTo>
                    <a:pt x="13588" y="7114"/>
                    <a:pt x="15943" y="6274"/>
                    <a:pt x="16212" y="4939"/>
                  </a:cubicBezTo>
                  <a:cubicBezTo>
                    <a:pt x="16346" y="3832"/>
                    <a:pt x="15472" y="2840"/>
                    <a:pt x="13588" y="2458"/>
                  </a:cubicBezTo>
                  <a:cubicBezTo>
                    <a:pt x="12040" y="2115"/>
                    <a:pt x="10290" y="2344"/>
                    <a:pt x="9416" y="3183"/>
                  </a:cubicBezTo>
                  <a:cubicBezTo>
                    <a:pt x="8743" y="3870"/>
                    <a:pt x="8945" y="4748"/>
                    <a:pt x="10088" y="5244"/>
                  </a:cubicBezTo>
                  <a:cubicBezTo>
                    <a:pt x="11165" y="5664"/>
                    <a:pt x="12982" y="5626"/>
                    <a:pt x="13588" y="4901"/>
                  </a:cubicBezTo>
                  <a:cubicBezTo>
                    <a:pt x="14260" y="4099"/>
                    <a:pt x="12982" y="3336"/>
                    <a:pt x="11569" y="3641"/>
                  </a:cubicBezTo>
                  <a:cubicBezTo>
                    <a:pt x="12376" y="3603"/>
                    <a:pt x="13991" y="3870"/>
                    <a:pt x="13318" y="4748"/>
                  </a:cubicBezTo>
                  <a:cubicBezTo>
                    <a:pt x="12915" y="5358"/>
                    <a:pt x="11165" y="5473"/>
                    <a:pt x="10290" y="5091"/>
                  </a:cubicBezTo>
                  <a:cubicBezTo>
                    <a:pt x="9281" y="4672"/>
                    <a:pt x="9079" y="3870"/>
                    <a:pt x="9685" y="3260"/>
                  </a:cubicBezTo>
                  <a:cubicBezTo>
                    <a:pt x="10492" y="2496"/>
                    <a:pt x="12107" y="2305"/>
                    <a:pt x="13520" y="2611"/>
                  </a:cubicBezTo>
                  <a:cubicBezTo>
                    <a:pt x="15270" y="2954"/>
                    <a:pt x="16145" y="3870"/>
                    <a:pt x="16010" y="4862"/>
                  </a:cubicBezTo>
                  <a:cubicBezTo>
                    <a:pt x="15741" y="6236"/>
                    <a:pt x="13453" y="6923"/>
                    <a:pt x="11232" y="6809"/>
                  </a:cubicBezTo>
                  <a:cubicBezTo>
                    <a:pt x="5580" y="6503"/>
                    <a:pt x="4974" y="1351"/>
                    <a:pt x="11300" y="321"/>
                  </a:cubicBezTo>
                  <a:cubicBezTo>
                    <a:pt x="16616" y="-557"/>
                    <a:pt x="20788" y="2229"/>
                    <a:pt x="20788" y="5244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35" name="Freeform 5"/>
            <p:cNvSpPr/>
            <p:nvPr/>
          </p:nvSpPr>
          <p:spPr>
            <a:xfrm rot="16200000" flipH="1">
              <a:off x="324953" y="-324953"/>
              <a:ext cx="619717" cy="1269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0738" extrusionOk="0">
                  <a:moveTo>
                    <a:pt x="20788" y="5244"/>
                  </a:moveTo>
                  <a:cubicBezTo>
                    <a:pt x="20788" y="10472"/>
                    <a:pt x="20788" y="15510"/>
                    <a:pt x="20788" y="20738"/>
                  </a:cubicBezTo>
                  <a:cubicBezTo>
                    <a:pt x="21124" y="20738"/>
                    <a:pt x="21124" y="20738"/>
                    <a:pt x="21124" y="20738"/>
                  </a:cubicBezTo>
                  <a:cubicBezTo>
                    <a:pt x="21124" y="5244"/>
                    <a:pt x="21124" y="5244"/>
                    <a:pt x="21124" y="5244"/>
                  </a:cubicBezTo>
                  <a:cubicBezTo>
                    <a:pt x="21124" y="1962"/>
                    <a:pt x="16683" y="-862"/>
                    <a:pt x="10896" y="245"/>
                  </a:cubicBezTo>
                  <a:cubicBezTo>
                    <a:pt x="6253" y="1122"/>
                    <a:pt x="6993" y="3527"/>
                    <a:pt x="3360" y="4290"/>
                  </a:cubicBezTo>
                  <a:cubicBezTo>
                    <a:pt x="1475" y="4710"/>
                    <a:pt x="-476" y="3756"/>
                    <a:pt x="399" y="2916"/>
                  </a:cubicBezTo>
                  <a:cubicBezTo>
                    <a:pt x="735" y="2496"/>
                    <a:pt x="1812" y="2344"/>
                    <a:pt x="2485" y="2534"/>
                  </a:cubicBezTo>
                  <a:cubicBezTo>
                    <a:pt x="3090" y="2687"/>
                    <a:pt x="3427" y="3107"/>
                    <a:pt x="3225" y="3450"/>
                  </a:cubicBezTo>
                  <a:cubicBezTo>
                    <a:pt x="3023" y="3756"/>
                    <a:pt x="2148" y="3832"/>
                    <a:pt x="1879" y="3527"/>
                  </a:cubicBezTo>
                  <a:cubicBezTo>
                    <a:pt x="1543" y="3145"/>
                    <a:pt x="2216" y="2725"/>
                    <a:pt x="2956" y="2992"/>
                  </a:cubicBezTo>
                  <a:cubicBezTo>
                    <a:pt x="2619" y="2763"/>
                    <a:pt x="2014" y="2802"/>
                    <a:pt x="1677" y="3031"/>
                  </a:cubicBezTo>
                  <a:cubicBezTo>
                    <a:pt x="1543" y="3221"/>
                    <a:pt x="1475" y="3412"/>
                    <a:pt x="1677" y="3603"/>
                  </a:cubicBezTo>
                  <a:cubicBezTo>
                    <a:pt x="2148" y="4061"/>
                    <a:pt x="3225" y="3985"/>
                    <a:pt x="3561" y="3489"/>
                  </a:cubicBezTo>
                  <a:cubicBezTo>
                    <a:pt x="3831" y="3031"/>
                    <a:pt x="3360" y="2611"/>
                    <a:pt x="2687" y="2420"/>
                  </a:cubicBezTo>
                  <a:cubicBezTo>
                    <a:pt x="1812" y="2191"/>
                    <a:pt x="735" y="2382"/>
                    <a:pt x="264" y="2878"/>
                  </a:cubicBezTo>
                  <a:cubicBezTo>
                    <a:pt x="-274" y="3336"/>
                    <a:pt x="62" y="3908"/>
                    <a:pt x="803" y="4252"/>
                  </a:cubicBezTo>
                  <a:cubicBezTo>
                    <a:pt x="1475" y="4557"/>
                    <a:pt x="2552" y="4672"/>
                    <a:pt x="3494" y="4481"/>
                  </a:cubicBezTo>
                  <a:cubicBezTo>
                    <a:pt x="4840" y="4175"/>
                    <a:pt x="5849" y="3527"/>
                    <a:pt x="6589" y="2878"/>
                  </a:cubicBezTo>
                  <a:cubicBezTo>
                    <a:pt x="5849" y="4710"/>
                    <a:pt x="7666" y="6809"/>
                    <a:pt x="11232" y="6999"/>
                  </a:cubicBezTo>
                  <a:cubicBezTo>
                    <a:pt x="13588" y="7114"/>
                    <a:pt x="15943" y="6274"/>
                    <a:pt x="16212" y="4939"/>
                  </a:cubicBezTo>
                  <a:cubicBezTo>
                    <a:pt x="16346" y="3832"/>
                    <a:pt x="15472" y="2840"/>
                    <a:pt x="13588" y="2458"/>
                  </a:cubicBezTo>
                  <a:cubicBezTo>
                    <a:pt x="12040" y="2115"/>
                    <a:pt x="10290" y="2344"/>
                    <a:pt x="9416" y="3183"/>
                  </a:cubicBezTo>
                  <a:cubicBezTo>
                    <a:pt x="8743" y="3870"/>
                    <a:pt x="8945" y="4748"/>
                    <a:pt x="10088" y="5244"/>
                  </a:cubicBezTo>
                  <a:cubicBezTo>
                    <a:pt x="11165" y="5664"/>
                    <a:pt x="12982" y="5626"/>
                    <a:pt x="13588" y="4901"/>
                  </a:cubicBezTo>
                  <a:cubicBezTo>
                    <a:pt x="14260" y="4099"/>
                    <a:pt x="12982" y="3336"/>
                    <a:pt x="11569" y="3641"/>
                  </a:cubicBezTo>
                  <a:cubicBezTo>
                    <a:pt x="12376" y="3603"/>
                    <a:pt x="13991" y="3870"/>
                    <a:pt x="13318" y="4748"/>
                  </a:cubicBezTo>
                  <a:cubicBezTo>
                    <a:pt x="12915" y="5358"/>
                    <a:pt x="11165" y="5473"/>
                    <a:pt x="10290" y="5091"/>
                  </a:cubicBezTo>
                  <a:cubicBezTo>
                    <a:pt x="9281" y="4672"/>
                    <a:pt x="9079" y="3870"/>
                    <a:pt x="9685" y="3260"/>
                  </a:cubicBezTo>
                  <a:cubicBezTo>
                    <a:pt x="10492" y="2496"/>
                    <a:pt x="12107" y="2305"/>
                    <a:pt x="13520" y="2611"/>
                  </a:cubicBezTo>
                  <a:cubicBezTo>
                    <a:pt x="15270" y="2954"/>
                    <a:pt x="16145" y="3870"/>
                    <a:pt x="16010" y="4862"/>
                  </a:cubicBezTo>
                  <a:cubicBezTo>
                    <a:pt x="15741" y="6236"/>
                    <a:pt x="13453" y="6923"/>
                    <a:pt x="11232" y="6809"/>
                  </a:cubicBezTo>
                  <a:cubicBezTo>
                    <a:pt x="5580" y="6503"/>
                    <a:pt x="4974" y="1351"/>
                    <a:pt x="11300" y="321"/>
                  </a:cubicBezTo>
                  <a:cubicBezTo>
                    <a:pt x="16616" y="-557"/>
                    <a:pt x="20788" y="2229"/>
                    <a:pt x="20788" y="5244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37" name="文本框 36"/>
          <p:cNvSpPr txBox="1"/>
          <p:nvPr/>
        </p:nvSpPr>
        <p:spPr>
          <a:xfrm>
            <a:off x="6599753" y="1201310"/>
            <a:ext cx="229879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b="1"/>
            </a:lvl1pPr>
          </a:lstStyle>
          <a:p>
            <a:r>
              <a:rPr lang="zh-CN" altLang="en-US" dirty="0"/>
              <a:t>层次结构体系</a:t>
            </a:r>
            <a:endParaRPr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39E9134D-2FB7-4BC4-BAC0-B651C03EE1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75806" y="2514523"/>
            <a:ext cx="5272405" cy="25901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3FE2CA5-A86C-45F3-BBF3-BFCFCE85DA59}"/>
              </a:ext>
            </a:extLst>
          </p:cNvPr>
          <p:cNvSpPr txBox="1"/>
          <p:nvPr/>
        </p:nvSpPr>
        <p:spPr>
          <a:xfrm>
            <a:off x="9203832" y="3048471"/>
            <a:ext cx="2328586" cy="1384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表现层：用户互动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业务逻辑层：系统功能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持久层：数据库映射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矩形 12"/>
          <p:cNvSpPr/>
          <p:nvPr/>
        </p:nvSpPr>
        <p:spPr>
          <a:xfrm>
            <a:off x="98156" y="96111"/>
            <a:ext cx="11995688" cy="6661151"/>
          </a:xfrm>
          <a:prstGeom prst="rect">
            <a:avLst/>
          </a:prstGeom>
          <a:ln w="63500">
            <a:solidFill>
              <a:srgbClr val="26262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7" name="直接连接符 13"/>
          <p:cNvSpPr/>
          <p:nvPr/>
        </p:nvSpPr>
        <p:spPr>
          <a:xfrm>
            <a:off x="3414791" y="879059"/>
            <a:ext cx="2" cy="5099880"/>
          </a:xfrm>
          <a:prstGeom prst="line">
            <a:avLst/>
          </a:prstGeom>
          <a:ln w="22225">
            <a:solidFill>
              <a:srgbClr val="262626"/>
            </a:solidFill>
            <a:prstDash val="sysDot"/>
            <a:miter/>
            <a:headEnd type="diamond"/>
            <a:tailEnd type="diamond"/>
          </a:ln>
        </p:spPr>
        <p:txBody>
          <a:bodyPr lIns="0" tIns="0" rIns="0" bIns="0"/>
          <a:lstStyle/>
          <a:p>
            <a:endParaRPr/>
          </a:p>
        </p:txBody>
      </p:sp>
      <p:grpSp>
        <p:nvGrpSpPr>
          <p:cNvPr id="221" name="组合 15"/>
          <p:cNvGrpSpPr/>
          <p:nvPr/>
        </p:nvGrpSpPr>
        <p:grpSpPr>
          <a:xfrm>
            <a:off x="1349153" y="1402564"/>
            <a:ext cx="804794" cy="798631"/>
            <a:chOff x="0" y="0"/>
            <a:chExt cx="804793" cy="798630"/>
          </a:xfrm>
        </p:grpSpPr>
        <p:sp>
          <p:nvSpPr>
            <p:cNvPr id="218" name="椭圆 16"/>
            <p:cNvSpPr/>
            <p:nvPr/>
          </p:nvSpPr>
          <p:spPr>
            <a:xfrm>
              <a:off x="8627" y="0"/>
              <a:ext cx="769053" cy="769053"/>
            </a:xfrm>
            <a:prstGeom prst="ellipse">
              <a:avLst/>
            </a:prstGeom>
            <a:solidFill>
              <a:srgbClr val="000000">
                <a:alpha val="3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9" name="椭圆 17"/>
            <p:cNvSpPr/>
            <p:nvPr/>
          </p:nvSpPr>
          <p:spPr>
            <a:xfrm>
              <a:off x="35741" y="12941"/>
              <a:ext cx="769053" cy="769053"/>
            </a:xfrm>
            <a:prstGeom prst="ellipse">
              <a:avLst/>
            </a:prstGeom>
            <a:solidFill>
              <a:srgbClr val="000000">
                <a:alpha val="4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0" name="椭圆 18"/>
            <p:cNvSpPr/>
            <p:nvPr/>
          </p:nvSpPr>
          <p:spPr>
            <a:xfrm>
              <a:off x="0" y="29578"/>
              <a:ext cx="769052" cy="769053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22" name="文本框 19"/>
          <p:cNvSpPr txBox="1"/>
          <p:nvPr/>
        </p:nvSpPr>
        <p:spPr>
          <a:xfrm>
            <a:off x="1243719" y="1509981"/>
            <a:ext cx="103574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04</a:t>
            </a:r>
          </a:p>
        </p:txBody>
      </p:sp>
      <p:grpSp>
        <p:nvGrpSpPr>
          <p:cNvPr id="225" name="组合 20"/>
          <p:cNvGrpSpPr/>
          <p:nvPr/>
        </p:nvGrpSpPr>
        <p:grpSpPr>
          <a:xfrm>
            <a:off x="851800" y="5499679"/>
            <a:ext cx="1975494" cy="49075"/>
            <a:chOff x="0" y="0"/>
            <a:chExt cx="1975492" cy="49074"/>
          </a:xfrm>
        </p:grpSpPr>
        <p:sp>
          <p:nvSpPr>
            <p:cNvPr id="223" name="直接连接符 21"/>
            <p:cNvSpPr/>
            <p:nvPr/>
          </p:nvSpPr>
          <p:spPr>
            <a:xfrm>
              <a:off x="-1" y="49074"/>
              <a:ext cx="1975492" cy="1"/>
            </a:xfrm>
            <a:prstGeom prst="line">
              <a:avLst/>
            </a:prstGeom>
            <a:noFill/>
            <a:ln w="22225" cap="flat">
              <a:solidFill>
                <a:srgbClr val="404040">
                  <a:alpha val="83000"/>
                </a:srgbClr>
              </a:solidFill>
              <a:prstDash val="sysDash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24" name="直接连接符 22"/>
            <p:cNvSpPr/>
            <p:nvPr/>
          </p:nvSpPr>
          <p:spPr>
            <a:xfrm>
              <a:off x="0" y="-1"/>
              <a:ext cx="1975492" cy="1"/>
            </a:xfrm>
            <a:prstGeom prst="line">
              <a:avLst/>
            </a:prstGeom>
            <a:noFill/>
            <a:ln w="28575" cap="flat">
              <a:solidFill>
                <a:srgbClr val="404040">
                  <a:alpha val="830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30" name="组合 23"/>
          <p:cNvGrpSpPr/>
          <p:nvPr/>
        </p:nvGrpSpPr>
        <p:grpSpPr>
          <a:xfrm>
            <a:off x="753277" y="2569663"/>
            <a:ext cx="2016627" cy="245058"/>
            <a:chOff x="0" y="0"/>
            <a:chExt cx="2016625" cy="245057"/>
          </a:xfrm>
        </p:grpSpPr>
        <p:sp>
          <p:nvSpPr>
            <p:cNvPr id="226" name="Freeform 31"/>
            <p:cNvSpPr/>
            <p:nvPr/>
          </p:nvSpPr>
          <p:spPr>
            <a:xfrm>
              <a:off x="803887" y="0"/>
              <a:ext cx="406089" cy="205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0" extrusionOk="0">
                  <a:moveTo>
                    <a:pt x="10452" y="13037"/>
                  </a:moveTo>
                  <a:cubicBezTo>
                    <a:pt x="8535" y="10723"/>
                    <a:pt x="6968" y="7791"/>
                    <a:pt x="7142" y="4860"/>
                  </a:cubicBezTo>
                  <a:cubicBezTo>
                    <a:pt x="7665" y="-1620"/>
                    <a:pt x="14110" y="-1620"/>
                    <a:pt x="14632" y="4860"/>
                  </a:cubicBezTo>
                  <a:cubicBezTo>
                    <a:pt x="14806" y="7791"/>
                    <a:pt x="13239" y="10723"/>
                    <a:pt x="11323" y="13037"/>
                  </a:cubicBezTo>
                  <a:cubicBezTo>
                    <a:pt x="13935" y="15969"/>
                    <a:pt x="17419" y="19209"/>
                    <a:pt x="21600" y="19980"/>
                  </a:cubicBezTo>
                  <a:cubicBezTo>
                    <a:pt x="17768" y="19826"/>
                    <a:pt x="13413" y="16431"/>
                    <a:pt x="10800" y="13500"/>
                  </a:cubicBezTo>
                  <a:cubicBezTo>
                    <a:pt x="8361" y="16431"/>
                    <a:pt x="4006" y="19826"/>
                    <a:pt x="0" y="19980"/>
                  </a:cubicBezTo>
                  <a:cubicBezTo>
                    <a:pt x="4181" y="19209"/>
                    <a:pt x="7839" y="15969"/>
                    <a:pt x="10452" y="13037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27" name="Freeform 32"/>
            <p:cNvSpPr/>
            <p:nvPr/>
          </p:nvSpPr>
          <p:spPr>
            <a:xfrm>
              <a:off x="1350863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47" y="21600"/>
                  </a:moveTo>
                  <a:cubicBezTo>
                    <a:pt x="7235" y="21600"/>
                    <a:pt x="3618" y="21600"/>
                    <a:pt x="0" y="10800"/>
                  </a:cubicBezTo>
                  <a:cubicBezTo>
                    <a:pt x="3724" y="0"/>
                    <a:pt x="7235" y="0"/>
                    <a:pt x="10747" y="0"/>
                  </a:cubicBezTo>
                  <a:cubicBezTo>
                    <a:pt x="14258" y="0"/>
                    <a:pt x="17876" y="3600"/>
                    <a:pt x="21600" y="14400"/>
                  </a:cubicBezTo>
                  <a:cubicBezTo>
                    <a:pt x="17663" y="21600"/>
                    <a:pt x="10747" y="21600"/>
                    <a:pt x="10747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28" name="Freeform 33"/>
            <p:cNvSpPr/>
            <p:nvPr/>
          </p:nvSpPr>
          <p:spPr>
            <a:xfrm>
              <a:off x="0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53" y="21600"/>
                  </a:moveTo>
                  <a:cubicBezTo>
                    <a:pt x="14365" y="21600"/>
                    <a:pt x="17982" y="21600"/>
                    <a:pt x="21600" y="10800"/>
                  </a:cubicBezTo>
                  <a:cubicBezTo>
                    <a:pt x="17876" y="0"/>
                    <a:pt x="14365" y="0"/>
                    <a:pt x="10853" y="0"/>
                  </a:cubicBezTo>
                  <a:cubicBezTo>
                    <a:pt x="7235" y="0"/>
                    <a:pt x="3724" y="3600"/>
                    <a:pt x="0" y="14400"/>
                  </a:cubicBezTo>
                  <a:cubicBezTo>
                    <a:pt x="3831" y="21600"/>
                    <a:pt x="10853" y="21600"/>
                    <a:pt x="10853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29" name="Freeform 34"/>
            <p:cNvSpPr/>
            <p:nvPr/>
          </p:nvSpPr>
          <p:spPr>
            <a:xfrm>
              <a:off x="647002" y="112901"/>
              <a:ext cx="723988" cy="132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0" h="18042" extrusionOk="0">
                  <a:moveTo>
                    <a:pt x="10009" y="12066"/>
                  </a:moveTo>
                  <a:cubicBezTo>
                    <a:pt x="11012" y="14684"/>
                    <a:pt x="12379" y="16648"/>
                    <a:pt x="13837" y="17521"/>
                  </a:cubicBezTo>
                  <a:cubicBezTo>
                    <a:pt x="18941" y="20357"/>
                    <a:pt x="20855" y="10975"/>
                    <a:pt x="19852" y="4866"/>
                  </a:cubicBezTo>
                  <a:cubicBezTo>
                    <a:pt x="19214" y="502"/>
                    <a:pt x="17118" y="-1243"/>
                    <a:pt x="15478" y="939"/>
                  </a:cubicBezTo>
                  <a:cubicBezTo>
                    <a:pt x="13564" y="3557"/>
                    <a:pt x="13837" y="10975"/>
                    <a:pt x="16025" y="12721"/>
                  </a:cubicBezTo>
                  <a:cubicBezTo>
                    <a:pt x="16936" y="13593"/>
                    <a:pt x="18212" y="12939"/>
                    <a:pt x="18668" y="10102"/>
                  </a:cubicBezTo>
                  <a:cubicBezTo>
                    <a:pt x="18941" y="7921"/>
                    <a:pt x="18303" y="5521"/>
                    <a:pt x="17392" y="5084"/>
                  </a:cubicBezTo>
                  <a:cubicBezTo>
                    <a:pt x="16571" y="4648"/>
                    <a:pt x="15751" y="6175"/>
                    <a:pt x="15933" y="8357"/>
                  </a:cubicBezTo>
                  <a:cubicBezTo>
                    <a:pt x="15933" y="7702"/>
                    <a:pt x="16116" y="5957"/>
                    <a:pt x="16845" y="5739"/>
                  </a:cubicBezTo>
                  <a:cubicBezTo>
                    <a:pt x="17847" y="5302"/>
                    <a:pt x="18668" y="7921"/>
                    <a:pt x="18394" y="9884"/>
                  </a:cubicBezTo>
                  <a:cubicBezTo>
                    <a:pt x="18121" y="12502"/>
                    <a:pt x="16936" y="12721"/>
                    <a:pt x="16116" y="12066"/>
                  </a:cubicBezTo>
                  <a:cubicBezTo>
                    <a:pt x="14202" y="10321"/>
                    <a:pt x="13928" y="3993"/>
                    <a:pt x="15660" y="1593"/>
                  </a:cubicBezTo>
                  <a:cubicBezTo>
                    <a:pt x="17209" y="-588"/>
                    <a:pt x="19214" y="1593"/>
                    <a:pt x="19670" y="5957"/>
                  </a:cubicBezTo>
                  <a:cubicBezTo>
                    <a:pt x="20308" y="11630"/>
                    <a:pt x="18577" y="19702"/>
                    <a:pt x="14020" y="17084"/>
                  </a:cubicBezTo>
                  <a:cubicBezTo>
                    <a:pt x="12561" y="16212"/>
                    <a:pt x="10830" y="13812"/>
                    <a:pt x="10101" y="10539"/>
                  </a:cubicBezTo>
                  <a:cubicBezTo>
                    <a:pt x="9189" y="13812"/>
                    <a:pt x="7640" y="16212"/>
                    <a:pt x="5999" y="17084"/>
                  </a:cubicBezTo>
                  <a:cubicBezTo>
                    <a:pt x="1533" y="19702"/>
                    <a:pt x="-198" y="11630"/>
                    <a:pt x="440" y="5957"/>
                  </a:cubicBezTo>
                  <a:cubicBezTo>
                    <a:pt x="896" y="1593"/>
                    <a:pt x="2901" y="-588"/>
                    <a:pt x="4450" y="1593"/>
                  </a:cubicBezTo>
                  <a:cubicBezTo>
                    <a:pt x="6090" y="3993"/>
                    <a:pt x="5908" y="10321"/>
                    <a:pt x="3994" y="12066"/>
                  </a:cubicBezTo>
                  <a:cubicBezTo>
                    <a:pt x="3174" y="12721"/>
                    <a:pt x="1989" y="12502"/>
                    <a:pt x="1716" y="9884"/>
                  </a:cubicBezTo>
                  <a:cubicBezTo>
                    <a:pt x="1442" y="7921"/>
                    <a:pt x="2263" y="5302"/>
                    <a:pt x="3265" y="5739"/>
                  </a:cubicBezTo>
                  <a:cubicBezTo>
                    <a:pt x="3994" y="5957"/>
                    <a:pt x="4177" y="7702"/>
                    <a:pt x="4177" y="8357"/>
                  </a:cubicBezTo>
                  <a:cubicBezTo>
                    <a:pt x="4359" y="6175"/>
                    <a:pt x="3539" y="4648"/>
                    <a:pt x="2627" y="5084"/>
                  </a:cubicBezTo>
                  <a:cubicBezTo>
                    <a:pt x="1807" y="5521"/>
                    <a:pt x="1169" y="7921"/>
                    <a:pt x="1442" y="10102"/>
                  </a:cubicBezTo>
                  <a:cubicBezTo>
                    <a:pt x="1898" y="12939"/>
                    <a:pt x="3174" y="13593"/>
                    <a:pt x="4085" y="12721"/>
                  </a:cubicBezTo>
                  <a:cubicBezTo>
                    <a:pt x="6273" y="10975"/>
                    <a:pt x="6546" y="3557"/>
                    <a:pt x="4632" y="939"/>
                  </a:cubicBezTo>
                  <a:cubicBezTo>
                    <a:pt x="2992" y="-1243"/>
                    <a:pt x="896" y="502"/>
                    <a:pt x="258" y="4866"/>
                  </a:cubicBezTo>
                  <a:cubicBezTo>
                    <a:pt x="-745" y="10975"/>
                    <a:pt x="1169" y="20357"/>
                    <a:pt x="6182" y="17521"/>
                  </a:cubicBezTo>
                  <a:cubicBezTo>
                    <a:pt x="7640" y="16648"/>
                    <a:pt x="9098" y="14684"/>
                    <a:pt x="10009" y="12066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31" name="文本框 28"/>
          <p:cNvSpPr txBox="1"/>
          <p:nvPr/>
        </p:nvSpPr>
        <p:spPr>
          <a:xfrm>
            <a:off x="685655" y="3151352"/>
            <a:ext cx="208424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rPr lang="zh-CN" altLang="en-US" b="1" dirty="0"/>
              <a:t>体系结构</a:t>
            </a:r>
            <a:endParaRPr b="1" dirty="0"/>
          </a:p>
        </p:txBody>
      </p:sp>
      <p:sp>
        <p:nvSpPr>
          <p:cNvPr id="233" name="文本框 32"/>
          <p:cNvSpPr txBox="1"/>
          <p:nvPr/>
        </p:nvSpPr>
        <p:spPr>
          <a:xfrm>
            <a:off x="4561609" y="1940393"/>
            <a:ext cx="6730074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endParaRPr dirty="0"/>
          </a:p>
        </p:txBody>
      </p:sp>
      <p:grpSp>
        <p:nvGrpSpPr>
          <p:cNvPr id="236" name="组合 29"/>
          <p:cNvGrpSpPr/>
          <p:nvPr/>
        </p:nvGrpSpPr>
        <p:grpSpPr>
          <a:xfrm>
            <a:off x="6485798" y="1085097"/>
            <a:ext cx="2539248" cy="619718"/>
            <a:chOff x="0" y="0"/>
            <a:chExt cx="2539247" cy="619716"/>
          </a:xfrm>
        </p:grpSpPr>
        <p:sp>
          <p:nvSpPr>
            <p:cNvPr id="234" name="Freeform 5"/>
            <p:cNvSpPr/>
            <p:nvPr/>
          </p:nvSpPr>
          <p:spPr>
            <a:xfrm rot="5400000">
              <a:off x="1594577" y="-324954"/>
              <a:ext cx="619717" cy="1269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0738" extrusionOk="0">
                  <a:moveTo>
                    <a:pt x="20788" y="5244"/>
                  </a:moveTo>
                  <a:cubicBezTo>
                    <a:pt x="20788" y="10472"/>
                    <a:pt x="20788" y="15510"/>
                    <a:pt x="20788" y="20738"/>
                  </a:cubicBezTo>
                  <a:cubicBezTo>
                    <a:pt x="21124" y="20738"/>
                    <a:pt x="21124" y="20738"/>
                    <a:pt x="21124" y="20738"/>
                  </a:cubicBezTo>
                  <a:cubicBezTo>
                    <a:pt x="21124" y="5244"/>
                    <a:pt x="21124" y="5244"/>
                    <a:pt x="21124" y="5244"/>
                  </a:cubicBezTo>
                  <a:cubicBezTo>
                    <a:pt x="21124" y="1962"/>
                    <a:pt x="16683" y="-862"/>
                    <a:pt x="10896" y="245"/>
                  </a:cubicBezTo>
                  <a:cubicBezTo>
                    <a:pt x="6253" y="1122"/>
                    <a:pt x="6993" y="3527"/>
                    <a:pt x="3360" y="4290"/>
                  </a:cubicBezTo>
                  <a:cubicBezTo>
                    <a:pt x="1475" y="4710"/>
                    <a:pt x="-476" y="3756"/>
                    <a:pt x="399" y="2916"/>
                  </a:cubicBezTo>
                  <a:cubicBezTo>
                    <a:pt x="735" y="2496"/>
                    <a:pt x="1812" y="2344"/>
                    <a:pt x="2485" y="2534"/>
                  </a:cubicBezTo>
                  <a:cubicBezTo>
                    <a:pt x="3090" y="2687"/>
                    <a:pt x="3427" y="3107"/>
                    <a:pt x="3225" y="3450"/>
                  </a:cubicBezTo>
                  <a:cubicBezTo>
                    <a:pt x="3023" y="3756"/>
                    <a:pt x="2148" y="3832"/>
                    <a:pt x="1879" y="3527"/>
                  </a:cubicBezTo>
                  <a:cubicBezTo>
                    <a:pt x="1543" y="3145"/>
                    <a:pt x="2216" y="2725"/>
                    <a:pt x="2956" y="2992"/>
                  </a:cubicBezTo>
                  <a:cubicBezTo>
                    <a:pt x="2619" y="2763"/>
                    <a:pt x="2014" y="2802"/>
                    <a:pt x="1677" y="3031"/>
                  </a:cubicBezTo>
                  <a:cubicBezTo>
                    <a:pt x="1543" y="3221"/>
                    <a:pt x="1475" y="3412"/>
                    <a:pt x="1677" y="3603"/>
                  </a:cubicBezTo>
                  <a:cubicBezTo>
                    <a:pt x="2148" y="4061"/>
                    <a:pt x="3225" y="3985"/>
                    <a:pt x="3561" y="3489"/>
                  </a:cubicBezTo>
                  <a:cubicBezTo>
                    <a:pt x="3831" y="3031"/>
                    <a:pt x="3360" y="2611"/>
                    <a:pt x="2687" y="2420"/>
                  </a:cubicBezTo>
                  <a:cubicBezTo>
                    <a:pt x="1812" y="2191"/>
                    <a:pt x="735" y="2382"/>
                    <a:pt x="264" y="2878"/>
                  </a:cubicBezTo>
                  <a:cubicBezTo>
                    <a:pt x="-274" y="3336"/>
                    <a:pt x="62" y="3908"/>
                    <a:pt x="803" y="4252"/>
                  </a:cubicBezTo>
                  <a:cubicBezTo>
                    <a:pt x="1475" y="4557"/>
                    <a:pt x="2552" y="4672"/>
                    <a:pt x="3494" y="4481"/>
                  </a:cubicBezTo>
                  <a:cubicBezTo>
                    <a:pt x="4840" y="4175"/>
                    <a:pt x="5849" y="3527"/>
                    <a:pt x="6589" y="2878"/>
                  </a:cubicBezTo>
                  <a:cubicBezTo>
                    <a:pt x="5849" y="4710"/>
                    <a:pt x="7666" y="6809"/>
                    <a:pt x="11232" y="6999"/>
                  </a:cubicBezTo>
                  <a:cubicBezTo>
                    <a:pt x="13588" y="7114"/>
                    <a:pt x="15943" y="6274"/>
                    <a:pt x="16212" y="4939"/>
                  </a:cubicBezTo>
                  <a:cubicBezTo>
                    <a:pt x="16346" y="3832"/>
                    <a:pt x="15472" y="2840"/>
                    <a:pt x="13588" y="2458"/>
                  </a:cubicBezTo>
                  <a:cubicBezTo>
                    <a:pt x="12040" y="2115"/>
                    <a:pt x="10290" y="2344"/>
                    <a:pt x="9416" y="3183"/>
                  </a:cubicBezTo>
                  <a:cubicBezTo>
                    <a:pt x="8743" y="3870"/>
                    <a:pt x="8945" y="4748"/>
                    <a:pt x="10088" y="5244"/>
                  </a:cubicBezTo>
                  <a:cubicBezTo>
                    <a:pt x="11165" y="5664"/>
                    <a:pt x="12982" y="5626"/>
                    <a:pt x="13588" y="4901"/>
                  </a:cubicBezTo>
                  <a:cubicBezTo>
                    <a:pt x="14260" y="4099"/>
                    <a:pt x="12982" y="3336"/>
                    <a:pt x="11569" y="3641"/>
                  </a:cubicBezTo>
                  <a:cubicBezTo>
                    <a:pt x="12376" y="3603"/>
                    <a:pt x="13991" y="3870"/>
                    <a:pt x="13318" y="4748"/>
                  </a:cubicBezTo>
                  <a:cubicBezTo>
                    <a:pt x="12915" y="5358"/>
                    <a:pt x="11165" y="5473"/>
                    <a:pt x="10290" y="5091"/>
                  </a:cubicBezTo>
                  <a:cubicBezTo>
                    <a:pt x="9281" y="4672"/>
                    <a:pt x="9079" y="3870"/>
                    <a:pt x="9685" y="3260"/>
                  </a:cubicBezTo>
                  <a:cubicBezTo>
                    <a:pt x="10492" y="2496"/>
                    <a:pt x="12107" y="2305"/>
                    <a:pt x="13520" y="2611"/>
                  </a:cubicBezTo>
                  <a:cubicBezTo>
                    <a:pt x="15270" y="2954"/>
                    <a:pt x="16145" y="3870"/>
                    <a:pt x="16010" y="4862"/>
                  </a:cubicBezTo>
                  <a:cubicBezTo>
                    <a:pt x="15741" y="6236"/>
                    <a:pt x="13453" y="6923"/>
                    <a:pt x="11232" y="6809"/>
                  </a:cubicBezTo>
                  <a:cubicBezTo>
                    <a:pt x="5580" y="6503"/>
                    <a:pt x="4974" y="1351"/>
                    <a:pt x="11300" y="321"/>
                  </a:cubicBezTo>
                  <a:cubicBezTo>
                    <a:pt x="16616" y="-557"/>
                    <a:pt x="20788" y="2229"/>
                    <a:pt x="20788" y="5244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35" name="Freeform 5"/>
            <p:cNvSpPr/>
            <p:nvPr/>
          </p:nvSpPr>
          <p:spPr>
            <a:xfrm rot="16200000" flipH="1">
              <a:off x="324953" y="-324953"/>
              <a:ext cx="619717" cy="1269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0738" extrusionOk="0">
                  <a:moveTo>
                    <a:pt x="20788" y="5244"/>
                  </a:moveTo>
                  <a:cubicBezTo>
                    <a:pt x="20788" y="10472"/>
                    <a:pt x="20788" y="15510"/>
                    <a:pt x="20788" y="20738"/>
                  </a:cubicBezTo>
                  <a:cubicBezTo>
                    <a:pt x="21124" y="20738"/>
                    <a:pt x="21124" y="20738"/>
                    <a:pt x="21124" y="20738"/>
                  </a:cubicBezTo>
                  <a:cubicBezTo>
                    <a:pt x="21124" y="5244"/>
                    <a:pt x="21124" y="5244"/>
                    <a:pt x="21124" y="5244"/>
                  </a:cubicBezTo>
                  <a:cubicBezTo>
                    <a:pt x="21124" y="1962"/>
                    <a:pt x="16683" y="-862"/>
                    <a:pt x="10896" y="245"/>
                  </a:cubicBezTo>
                  <a:cubicBezTo>
                    <a:pt x="6253" y="1122"/>
                    <a:pt x="6993" y="3527"/>
                    <a:pt x="3360" y="4290"/>
                  </a:cubicBezTo>
                  <a:cubicBezTo>
                    <a:pt x="1475" y="4710"/>
                    <a:pt x="-476" y="3756"/>
                    <a:pt x="399" y="2916"/>
                  </a:cubicBezTo>
                  <a:cubicBezTo>
                    <a:pt x="735" y="2496"/>
                    <a:pt x="1812" y="2344"/>
                    <a:pt x="2485" y="2534"/>
                  </a:cubicBezTo>
                  <a:cubicBezTo>
                    <a:pt x="3090" y="2687"/>
                    <a:pt x="3427" y="3107"/>
                    <a:pt x="3225" y="3450"/>
                  </a:cubicBezTo>
                  <a:cubicBezTo>
                    <a:pt x="3023" y="3756"/>
                    <a:pt x="2148" y="3832"/>
                    <a:pt x="1879" y="3527"/>
                  </a:cubicBezTo>
                  <a:cubicBezTo>
                    <a:pt x="1543" y="3145"/>
                    <a:pt x="2216" y="2725"/>
                    <a:pt x="2956" y="2992"/>
                  </a:cubicBezTo>
                  <a:cubicBezTo>
                    <a:pt x="2619" y="2763"/>
                    <a:pt x="2014" y="2802"/>
                    <a:pt x="1677" y="3031"/>
                  </a:cubicBezTo>
                  <a:cubicBezTo>
                    <a:pt x="1543" y="3221"/>
                    <a:pt x="1475" y="3412"/>
                    <a:pt x="1677" y="3603"/>
                  </a:cubicBezTo>
                  <a:cubicBezTo>
                    <a:pt x="2148" y="4061"/>
                    <a:pt x="3225" y="3985"/>
                    <a:pt x="3561" y="3489"/>
                  </a:cubicBezTo>
                  <a:cubicBezTo>
                    <a:pt x="3831" y="3031"/>
                    <a:pt x="3360" y="2611"/>
                    <a:pt x="2687" y="2420"/>
                  </a:cubicBezTo>
                  <a:cubicBezTo>
                    <a:pt x="1812" y="2191"/>
                    <a:pt x="735" y="2382"/>
                    <a:pt x="264" y="2878"/>
                  </a:cubicBezTo>
                  <a:cubicBezTo>
                    <a:pt x="-274" y="3336"/>
                    <a:pt x="62" y="3908"/>
                    <a:pt x="803" y="4252"/>
                  </a:cubicBezTo>
                  <a:cubicBezTo>
                    <a:pt x="1475" y="4557"/>
                    <a:pt x="2552" y="4672"/>
                    <a:pt x="3494" y="4481"/>
                  </a:cubicBezTo>
                  <a:cubicBezTo>
                    <a:pt x="4840" y="4175"/>
                    <a:pt x="5849" y="3527"/>
                    <a:pt x="6589" y="2878"/>
                  </a:cubicBezTo>
                  <a:cubicBezTo>
                    <a:pt x="5849" y="4710"/>
                    <a:pt x="7666" y="6809"/>
                    <a:pt x="11232" y="6999"/>
                  </a:cubicBezTo>
                  <a:cubicBezTo>
                    <a:pt x="13588" y="7114"/>
                    <a:pt x="15943" y="6274"/>
                    <a:pt x="16212" y="4939"/>
                  </a:cubicBezTo>
                  <a:cubicBezTo>
                    <a:pt x="16346" y="3832"/>
                    <a:pt x="15472" y="2840"/>
                    <a:pt x="13588" y="2458"/>
                  </a:cubicBezTo>
                  <a:cubicBezTo>
                    <a:pt x="12040" y="2115"/>
                    <a:pt x="10290" y="2344"/>
                    <a:pt x="9416" y="3183"/>
                  </a:cubicBezTo>
                  <a:cubicBezTo>
                    <a:pt x="8743" y="3870"/>
                    <a:pt x="8945" y="4748"/>
                    <a:pt x="10088" y="5244"/>
                  </a:cubicBezTo>
                  <a:cubicBezTo>
                    <a:pt x="11165" y="5664"/>
                    <a:pt x="12982" y="5626"/>
                    <a:pt x="13588" y="4901"/>
                  </a:cubicBezTo>
                  <a:cubicBezTo>
                    <a:pt x="14260" y="4099"/>
                    <a:pt x="12982" y="3336"/>
                    <a:pt x="11569" y="3641"/>
                  </a:cubicBezTo>
                  <a:cubicBezTo>
                    <a:pt x="12376" y="3603"/>
                    <a:pt x="13991" y="3870"/>
                    <a:pt x="13318" y="4748"/>
                  </a:cubicBezTo>
                  <a:cubicBezTo>
                    <a:pt x="12915" y="5358"/>
                    <a:pt x="11165" y="5473"/>
                    <a:pt x="10290" y="5091"/>
                  </a:cubicBezTo>
                  <a:cubicBezTo>
                    <a:pt x="9281" y="4672"/>
                    <a:pt x="9079" y="3870"/>
                    <a:pt x="9685" y="3260"/>
                  </a:cubicBezTo>
                  <a:cubicBezTo>
                    <a:pt x="10492" y="2496"/>
                    <a:pt x="12107" y="2305"/>
                    <a:pt x="13520" y="2611"/>
                  </a:cubicBezTo>
                  <a:cubicBezTo>
                    <a:pt x="15270" y="2954"/>
                    <a:pt x="16145" y="3870"/>
                    <a:pt x="16010" y="4862"/>
                  </a:cubicBezTo>
                  <a:cubicBezTo>
                    <a:pt x="15741" y="6236"/>
                    <a:pt x="13453" y="6923"/>
                    <a:pt x="11232" y="6809"/>
                  </a:cubicBezTo>
                  <a:cubicBezTo>
                    <a:pt x="5580" y="6503"/>
                    <a:pt x="4974" y="1351"/>
                    <a:pt x="11300" y="321"/>
                  </a:cubicBezTo>
                  <a:cubicBezTo>
                    <a:pt x="16616" y="-557"/>
                    <a:pt x="20788" y="2229"/>
                    <a:pt x="20788" y="5244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37" name="文本框 36"/>
          <p:cNvSpPr txBox="1"/>
          <p:nvPr/>
        </p:nvSpPr>
        <p:spPr>
          <a:xfrm>
            <a:off x="6599753" y="1201310"/>
            <a:ext cx="229879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b="1"/>
            </a:lvl1pPr>
          </a:lstStyle>
          <a:p>
            <a:r>
              <a:rPr lang="zh-CN" altLang="en-US" dirty="0"/>
              <a:t>系统依赖项</a:t>
            </a:r>
            <a:endParaRPr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2A346E3-D607-4EE0-A281-5F5D6CD3DE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53277" y="2448560"/>
            <a:ext cx="5271770" cy="26212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C192475-1AC6-450A-A4EA-A349A123C589}"/>
              </a:ext>
            </a:extLst>
          </p:cNvPr>
          <p:cNvSpPr txBox="1"/>
          <p:nvPr/>
        </p:nvSpPr>
        <p:spPr>
          <a:xfrm>
            <a:off x="9399015" y="2624351"/>
            <a:ext cx="2226727" cy="19389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、数据库：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MySQL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、持久层：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MyBatis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3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、</a:t>
            </a:r>
            <a:r>
              <a:rPr lang="zh-CN" altLang="en-US" dirty="0"/>
              <a:t>后端：</a:t>
            </a:r>
            <a:r>
              <a:rPr lang="en-US" altLang="zh-CN" dirty="0"/>
              <a:t>Spring boot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4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、</a:t>
            </a:r>
            <a:r>
              <a:rPr lang="zh-CN" altLang="en-US" dirty="0"/>
              <a:t>热部署：</a:t>
            </a:r>
            <a:r>
              <a:rPr lang="en-US" altLang="zh-CN" dirty="0"/>
              <a:t>Dev Tools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996010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矩形 12"/>
          <p:cNvSpPr/>
          <p:nvPr/>
        </p:nvSpPr>
        <p:spPr>
          <a:xfrm>
            <a:off x="98156" y="96111"/>
            <a:ext cx="11995688" cy="6661151"/>
          </a:xfrm>
          <a:prstGeom prst="rect">
            <a:avLst/>
          </a:prstGeom>
          <a:ln w="63500">
            <a:solidFill>
              <a:srgbClr val="26262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7" name="直接连接符 13"/>
          <p:cNvSpPr/>
          <p:nvPr/>
        </p:nvSpPr>
        <p:spPr>
          <a:xfrm>
            <a:off x="3414791" y="879059"/>
            <a:ext cx="2" cy="5099880"/>
          </a:xfrm>
          <a:prstGeom prst="line">
            <a:avLst/>
          </a:prstGeom>
          <a:ln w="22225">
            <a:solidFill>
              <a:srgbClr val="262626"/>
            </a:solidFill>
            <a:prstDash val="sysDot"/>
            <a:miter/>
            <a:headEnd type="diamond"/>
            <a:tailEnd type="diamond"/>
          </a:ln>
        </p:spPr>
        <p:txBody>
          <a:bodyPr lIns="0" tIns="0" rIns="0" bIns="0"/>
          <a:lstStyle/>
          <a:p>
            <a:endParaRPr/>
          </a:p>
        </p:txBody>
      </p:sp>
      <p:grpSp>
        <p:nvGrpSpPr>
          <p:cNvPr id="221" name="组合 15"/>
          <p:cNvGrpSpPr/>
          <p:nvPr/>
        </p:nvGrpSpPr>
        <p:grpSpPr>
          <a:xfrm>
            <a:off x="1349153" y="1402564"/>
            <a:ext cx="804794" cy="798631"/>
            <a:chOff x="0" y="0"/>
            <a:chExt cx="804793" cy="798630"/>
          </a:xfrm>
        </p:grpSpPr>
        <p:sp>
          <p:nvSpPr>
            <p:cNvPr id="218" name="椭圆 16"/>
            <p:cNvSpPr/>
            <p:nvPr/>
          </p:nvSpPr>
          <p:spPr>
            <a:xfrm>
              <a:off x="8627" y="0"/>
              <a:ext cx="769053" cy="769053"/>
            </a:xfrm>
            <a:prstGeom prst="ellipse">
              <a:avLst/>
            </a:prstGeom>
            <a:solidFill>
              <a:srgbClr val="000000">
                <a:alpha val="3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9" name="椭圆 17"/>
            <p:cNvSpPr/>
            <p:nvPr/>
          </p:nvSpPr>
          <p:spPr>
            <a:xfrm>
              <a:off x="35741" y="12941"/>
              <a:ext cx="769053" cy="769053"/>
            </a:xfrm>
            <a:prstGeom prst="ellipse">
              <a:avLst/>
            </a:prstGeom>
            <a:solidFill>
              <a:srgbClr val="000000">
                <a:alpha val="4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0" name="椭圆 18"/>
            <p:cNvSpPr/>
            <p:nvPr/>
          </p:nvSpPr>
          <p:spPr>
            <a:xfrm>
              <a:off x="0" y="29578"/>
              <a:ext cx="769052" cy="769053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22" name="文本框 19"/>
          <p:cNvSpPr txBox="1"/>
          <p:nvPr/>
        </p:nvSpPr>
        <p:spPr>
          <a:xfrm>
            <a:off x="1243719" y="1509981"/>
            <a:ext cx="103574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04</a:t>
            </a:r>
          </a:p>
        </p:txBody>
      </p:sp>
      <p:grpSp>
        <p:nvGrpSpPr>
          <p:cNvPr id="225" name="组合 20"/>
          <p:cNvGrpSpPr/>
          <p:nvPr/>
        </p:nvGrpSpPr>
        <p:grpSpPr>
          <a:xfrm>
            <a:off x="851800" y="5499679"/>
            <a:ext cx="1975494" cy="49075"/>
            <a:chOff x="0" y="0"/>
            <a:chExt cx="1975492" cy="49074"/>
          </a:xfrm>
        </p:grpSpPr>
        <p:sp>
          <p:nvSpPr>
            <p:cNvPr id="223" name="直接连接符 21"/>
            <p:cNvSpPr/>
            <p:nvPr/>
          </p:nvSpPr>
          <p:spPr>
            <a:xfrm>
              <a:off x="-1" y="49074"/>
              <a:ext cx="1975492" cy="1"/>
            </a:xfrm>
            <a:prstGeom prst="line">
              <a:avLst/>
            </a:prstGeom>
            <a:noFill/>
            <a:ln w="22225" cap="flat">
              <a:solidFill>
                <a:srgbClr val="404040">
                  <a:alpha val="83000"/>
                </a:srgbClr>
              </a:solidFill>
              <a:prstDash val="sysDash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24" name="直接连接符 22"/>
            <p:cNvSpPr/>
            <p:nvPr/>
          </p:nvSpPr>
          <p:spPr>
            <a:xfrm>
              <a:off x="0" y="-1"/>
              <a:ext cx="1975492" cy="1"/>
            </a:xfrm>
            <a:prstGeom prst="line">
              <a:avLst/>
            </a:prstGeom>
            <a:noFill/>
            <a:ln w="28575" cap="flat">
              <a:solidFill>
                <a:srgbClr val="404040">
                  <a:alpha val="830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30" name="组合 23"/>
          <p:cNvGrpSpPr/>
          <p:nvPr/>
        </p:nvGrpSpPr>
        <p:grpSpPr>
          <a:xfrm>
            <a:off x="753277" y="2569663"/>
            <a:ext cx="2016627" cy="245058"/>
            <a:chOff x="0" y="0"/>
            <a:chExt cx="2016625" cy="245057"/>
          </a:xfrm>
        </p:grpSpPr>
        <p:sp>
          <p:nvSpPr>
            <p:cNvPr id="226" name="Freeform 31"/>
            <p:cNvSpPr/>
            <p:nvPr/>
          </p:nvSpPr>
          <p:spPr>
            <a:xfrm>
              <a:off x="803887" y="0"/>
              <a:ext cx="406089" cy="205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0" extrusionOk="0">
                  <a:moveTo>
                    <a:pt x="10452" y="13037"/>
                  </a:moveTo>
                  <a:cubicBezTo>
                    <a:pt x="8535" y="10723"/>
                    <a:pt x="6968" y="7791"/>
                    <a:pt x="7142" y="4860"/>
                  </a:cubicBezTo>
                  <a:cubicBezTo>
                    <a:pt x="7665" y="-1620"/>
                    <a:pt x="14110" y="-1620"/>
                    <a:pt x="14632" y="4860"/>
                  </a:cubicBezTo>
                  <a:cubicBezTo>
                    <a:pt x="14806" y="7791"/>
                    <a:pt x="13239" y="10723"/>
                    <a:pt x="11323" y="13037"/>
                  </a:cubicBezTo>
                  <a:cubicBezTo>
                    <a:pt x="13935" y="15969"/>
                    <a:pt x="17419" y="19209"/>
                    <a:pt x="21600" y="19980"/>
                  </a:cubicBezTo>
                  <a:cubicBezTo>
                    <a:pt x="17768" y="19826"/>
                    <a:pt x="13413" y="16431"/>
                    <a:pt x="10800" y="13500"/>
                  </a:cubicBezTo>
                  <a:cubicBezTo>
                    <a:pt x="8361" y="16431"/>
                    <a:pt x="4006" y="19826"/>
                    <a:pt x="0" y="19980"/>
                  </a:cubicBezTo>
                  <a:cubicBezTo>
                    <a:pt x="4181" y="19209"/>
                    <a:pt x="7839" y="15969"/>
                    <a:pt x="10452" y="13037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27" name="Freeform 32"/>
            <p:cNvSpPr/>
            <p:nvPr/>
          </p:nvSpPr>
          <p:spPr>
            <a:xfrm>
              <a:off x="1350863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47" y="21600"/>
                  </a:moveTo>
                  <a:cubicBezTo>
                    <a:pt x="7235" y="21600"/>
                    <a:pt x="3618" y="21600"/>
                    <a:pt x="0" y="10800"/>
                  </a:cubicBezTo>
                  <a:cubicBezTo>
                    <a:pt x="3724" y="0"/>
                    <a:pt x="7235" y="0"/>
                    <a:pt x="10747" y="0"/>
                  </a:cubicBezTo>
                  <a:cubicBezTo>
                    <a:pt x="14258" y="0"/>
                    <a:pt x="17876" y="3600"/>
                    <a:pt x="21600" y="14400"/>
                  </a:cubicBezTo>
                  <a:cubicBezTo>
                    <a:pt x="17663" y="21600"/>
                    <a:pt x="10747" y="21600"/>
                    <a:pt x="10747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28" name="Freeform 33"/>
            <p:cNvSpPr/>
            <p:nvPr/>
          </p:nvSpPr>
          <p:spPr>
            <a:xfrm>
              <a:off x="0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53" y="21600"/>
                  </a:moveTo>
                  <a:cubicBezTo>
                    <a:pt x="14365" y="21600"/>
                    <a:pt x="17982" y="21600"/>
                    <a:pt x="21600" y="10800"/>
                  </a:cubicBezTo>
                  <a:cubicBezTo>
                    <a:pt x="17876" y="0"/>
                    <a:pt x="14365" y="0"/>
                    <a:pt x="10853" y="0"/>
                  </a:cubicBezTo>
                  <a:cubicBezTo>
                    <a:pt x="7235" y="0"/>
                    <a:pt x="3724" y="3600"/>
                    <a:pt x="0" y="14400"/>
                  </a:cubicBezTo>
                  <a:cubicBezTo>
                    <a:pt x="3831" y="21600"/>
                    <a:pt x="10853" y="21600"/>
                    <a:pt x="10853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29" name="Freeform 34"/>
            <p:cNvSpPr/>
            <p:nvPr/>
          </p:nvSpPr>
          <p:spPr>
            <a:xfrm>
              <a:off x="647002" y="112901"/>
              <a:ext cx="723988" cy="132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0" h="18042" extrusionOk="0">
                  <a:moveTo>
                    <a:pt x="10009" y="12066"/>
                  </a:moveTo>
                  <a:cubicBezTo>
                    <a:pt x="11012" y="14684"/>
                    <a:pt x="12379" y="16648"/>
                    <a:pt x="13837" y="17521"/>
                  </a:cubicBezTo>
                  <a:cubicBezTo>
                    <a:pt x="18941" y="20357"/>
                    <a:pt x="20855" y="10975"/>
                    <a:pt x="19852" y="4866"/>
                  </a:cubicBezTo>
                  <a:cubicBezTo>
                    <a:pt x="19214" y="502"/>
                    <a:pt x="17118" y="-1243"/>
                    <a:pt x="15478" y="939"/>
                  </a:cubicBezTo>
                  <a:cubicBezTo>
                    <a:pt x="13564" y="3557"/>
                    <a:pt x="13837" y="10975"/>
                    <a:pt x="16025" y="12721"/>
                  </a:cubicBezTo>
                  <a:cubicBezTo>
                    <a:pt x="16936" y="13593"/>
                    <a:pt x="18212" y="12939"/>
                    <a:pt x="18668" y="10102"/>
                  </a:cubicBezTo>
                  <a:cubicBezTo>
                    <a:pt x="18941" y="7921"/>
                    <a:pt x="18303" y="5521"/>
                    <a:pt x="17392" y="5084"/>
                  </a:cubicBezTo>
                  <a:cubicBezTo>
                    <a:pt x="16571" y="4648"/>
                    <a:pt x="15751" y="6175"/>
                    <a:pt x="15933" y="8357"/>
                  </a:cubicBezTo>
                  <a:cubicBezTo>
                    <a:pt x="15933" y="7702"/>
                    <a:pt x="16116" y="5957"/>
                    <a:pt x="16845" y="5739"/>
                  </a:cubicBezTo>
                  <a:cubicBezTo>
                    <a:pt x="17847" y="5302"/>
                    <a:pt x="18668" y="7921"/>
                    <a:pt x="18394" y="9884"/>
                  </a:cubicBezTo>
                  <a:cubicBezTo>
                    <a:pt x="18121" y="12502"/>
                    <a:pt x="16936" y="12721"/>
                    <a:pt x="16116" y="12066"/>
                  </a:cubicBezTo>
                  <a:cubicBezTo>
                    <a:pt x="14202" y="10321"/>
                    <a:pt x="13928" y="3993"/>
                    <a:pt x="15660" y="1593"/>
                  </a:cubicBezTo>
                  <a:cubicBezTo>
                    <a:pt x="17209" y="-588"/>
                    <a:pt x="19214" y="1593"/>
                    <a:pt x="19670" y="5957"/>
                  </a:cubicBezTo>
                  <a:cubicBezTo>
                    <a:pt x="20308" y="11630"/>
                    <a:pt x="18577" y="19702"/>
                    <a:pt x="14020" y="17084"/>
                  </a:cubicBezTo>
                  <a:cubicBezTo>
                    <a:pt x="12561" y="16212"/>
                    <a:pt x="10830" y="13812"/>
                    <a:pt x="10101" y="10539"/>
                  </a:cubicBezTo>
                  <a:cubicBezTo>
                    <a:pt x="9189" y="13812"/>
                    <a:pt x="7640" y="16212"/>
                    <a:pt x="5999" y="17084"/>
                  </a:cubicBezTo>
                  <a:cubicBezTo>
                    <a:pt x="1533" y="19702"/>
                    <a:pt x="-198" y="11630"/>
                    <a:pt x="440" y="5957"/>
                  </a:cubicBezTo>
                  <a:cubicBezTo>
                    <a:pt x="896" y="1593"/>
                    <a:pt x="2901" y="-588"/>
                    <a:pt x="4450" y="1593"/>
                  </a:cubicBezTo>
                  <a:cubicBezTo>
                    <a:pt x="6090" y="3993"/>
                    <a:pt x="5908" y="10321"/>
                    <a:pt x="3994" y="12066"/>
                  </a:cubicBezTo>
                  <a:cubicBezTo>
                    <a:pt x="3174" y="12721"/>
                    <a:pt x="1989" y="12502"/>
                    <a:pt x="1716" y="9884"/>
                  </a:cubicBezTo>
                  <a:cubicBezTo>
                    <a:pt x="1442" y="7921"/>
                    <a:pt x="2263" y="5302"/>
                    <a:pt x="3265" y="5739"/>
                  </a:cubicBezTo>
                  <a:cubicBezTo>
                    <a:pt x="3994" y="5957"/>
                    <a:pt x="4177" y="7702"/>
                    <a:pt x="4177" y="8357"/>
                  </a:cubicBezTo>
                  <a:cubicBezTo>
                    <a:pt x="4359" y="6175"/>
                    <a:pt x="3539" y="4648"/>
                    <a:pt x="2627" y="5084"/>
                  </a:cubicBezTo>
                  <a:cubicBezTo>
                    <a:pt x="1807" y="5521"/>
                    <a:pt x="1169" y="7921"/>
                    <a:pt x="1442" y="10102"/>
                  </a:cubicBezTo>
                  <a:cubicBezTo>
                    <a:pt x="1898" y="12939"/>
                    <a:pt x="3174" y="13593"/>
                    <a:pt x="4085" y="12721"/>
                  </a:cubicBezTo>
                  <a:cubicBezTo>
                    <a:pt x="6273" y="10975"/>
                    <a:pt x="6546" y="3557"/>
                    <a:pt x="4632" y="939"/>
                  </a:cubicBezTo>
                  <a:cubicBezTo>
                    <a:pt x="2992" y="-1243"/>
                    <a:pt x="896" y="502"/>
                    <a:pt x="258" y="4866"/>
                  </a:cubicBezTo>
                  <a:cubicBezTo>
                    <a:pt x="-745" y="10975"/>
                    <a:pt x="1169" y="20357"/>
                    <a:pt x="6182" y="17521"/>
                  </a:cubicBezTo>
                  <a:cubicBezTo>
                    <a:pt x="7640" y="16648"/>
                    <a:pt x="9098" y="14684"/>
                    <a:pt x="10009" y="12066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31" name="文本框 28"/>
          <p:cNvSpPr txBox="1"/>
          <p:nvPr/>
        </p:nvSpPr>
        <p:spPr>
          <a:xfrm>
            <a:off x="685655" y="3151352"/>
            <a:ext cx="208424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rPr lang="zh-CN" altLang="en-US" b="1" dirty="0"/>
              <a:t>体系结构</a:t>
            </a:r>
            <a:endParaRPr b="1" dirty="0"/>
          </a:p>
        </p:txBody>
      </p:sp>
      <p:sp>
        <p:nvSpPr>
          <p:cNvPr id="233" name="文本框 32"/>
          <p:cNvSpPr txBox="1"/>
          <p:nvPr/>
        </p:nvSpPr>
        <p:spPr>
          <a:xfrm>
            <a:off x="4561609" y="1940393"/>
            <a:ext cx="6730074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endParaRPr dirty="0"/>
          </a:p>
        </p:txBody>
      </p:sp>
      <p:grpSp>
        <p:nvGrpSpPr>
          <p:cNvPr id="236" name="组合 29"/>
          <p:cNvGrpSpPr/>
          <p:nvPr/>
        </p:nvGrpSpPr>
        <p:grpSpPr>
          <a:xfrm>
            <a:off x="6485798" y="1085097"/>
            <a:ext cx="2539248" cy="619718"/>
            <a:chOff x="0" y="0"/>
            <a:chExt cx="2539247" cy="619716"/>
          </a:xfrm>
        </p:grpSpPr>
        <p:sp>
          <p:nvSpPr>
            <p:cNvPr id="234" name="Freeform 5"/>
            <p:cNvSpPr/>
            <p:nvPr/>
          </p:nvSpPr>
          <p:spPr>
            <a:xfrm rot="5400000">
              <a:off x="1594577" y="-324954"/>
              <a:ext cx="619717" cy="1269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0738" extrusionOk="0">
                  <a:moveTo>
                    <a:pt x="20788" y="5244"/>
                  </a:moveTo>
                  <a:cubicBezTo>
                    <a:pt x="20788" y="10472"/>
                    <a:pt x="20788" y="15510"/>
                    <a:pt x="20788" y="20738"/>
                  </a:cubicBezTo>
                  <a:cubicBezTo>
                    <a:pt x="21124" y="20738"/>
                    <a:pt x="21124" y="20738"/>
                    <a:pt x="21124" y="20738"/>
                  </a:cubicBezTo>
                  <a:cubicBezTo>
                    <a:pt x="21124" y="5244"/>
                    <a:pt x="21124" y="5244"/>
                    <a:pt x="21124" y="5244"/>
                  </a:cubicBezTo>
                  <a:cubicBezTo>
                    <a:pt x="21124" y="1962"/>
                    <a:pt x="16683" y="-862"/>
                    <a:pt x="10896" y="245"/>
                  </a:cubicBezTo>
                  <a:cubicBezTo>
                    <a:pt x="6253" y="1122"/>
                    <a:pt x="6993" y="3527"/>
                    <a:pt x="3360" y="4290"/>
                  </a:cubicBezTo>
                  <a:cubicBezTo>
                    <a:pt x="1475" y="4710"/>
                    <a:pt x="-476" y="3756"/>
                    <a:pt x="399" y="2916"/>
                  </a:cubicBezTo>
                  <a:cubicBezTo>
                    <a:pt x="735" y="2496"/>
                    <a:pt x="1812" y="2344"/>
                    <a:pt x="2485" y="2534"/>
                  </a:cubicBezTo>
                  <a:cubicBezTo>
                    <a:pt x="3090" y="2687"/>
                    <a:pt x="3427" y="3107"/>
                    <a:pt x="3225" y="3450"/>
                  </a:cubicBezTo>
                  <a:cubicBezTo>
                    <a:pt x="3023" y="3756"/>
                    <a:pt x="2148" y="3832"/>
                    <a:pt x="1879" y="3527"/>
                  </a:cubicBezTo>
                  <a:cubicBezTo>
                    <a:pt x="1543" y="3145"/>
                    <a:pt x="2216" y="2725"/>
                    <a:pt x="2956" y="2992"/>
                  </a:cubicBezTo>
                  <a:cubicBezTo>
                    <a:pt x="2619" y="2763"/>
                    <a:pt x="2014" y="2802"/>
                    <a:pt x="1677" y="3031"/>
                  </a:cubicBezTo>
                  <a:cubicBezTo>
                    <a:pt x="1543" y="3221"/>
                    <a:pt x="1475" y="3412"/>
                    <a:pt x="1677" y="3603"/>
                  </a:cubicBezTo>
                  <a:cubicBezTo>
                    <a:pt x="2148" y="4061"/>
                    <a:pt x="3225" y="3985"/>
                    <a:pt x="3561" y="3489"/>
                  </a:cubicBezTo>
                  <a:cubicBezTo>
                    <a:pt x="3831" y="3031"/>
                    <a:pt x="3360" y="2611"/>
                    <a:pt x="2687" y="2420"/>
                  </a:cubicBezTo>
                  <a:cubicBezTo>
                    <a:pt x="1812" y="2191"/>
                    <a:pt x="735" y="2382"/>
                    <a:pt x="264" y="2878"/>
                  </a:cubicBezTo>
                  <a:cubicBezTo>
                    <a:pt x="-274" y="3336"/>
                    <a:pt x="62" y="3908"/>
                    <a:pt x="803" y="4252"/>
                  </a:cubicBezTo>
                  <a:cubicBezTo>
                    <a:pt x="1475" y="4557"/>
                    <a:pt x="2552" y="4672"/>
                    <a:pt x="3494" y="4481"/>
                  </a:cubicBezTo>
                  <a:cubicBezTo>
                    <a:pt x="4840" y="4175"/>
                    <a:pt x="5849" y="3527"/>
                    <a:pt x="6589" y="2878"/>
                  </a:cubicBezTo>
                  <a:cubicBezTo>
                    <a:pt x="5849" y="4710"/>
                    <a:pt x="7666" y="6809"/>
                    <a:pt x="11232" y="6999"/>
                  </a:cubicBezTo>
                  <a:cubicBezTo>
                    <a:pt x="13588" y="7114"/>
                    <a:pt x="15943" y="6274"/>
                    <a:pt x="16212" y="4939"/>
                  </a:cubicBezTo>
                  <a:cubicBezTo>
                    <a:pt x="16346" y="3832"/>
                    <a:pt x="15472" y="2840"/>
                    <a:pt x="13588" y="2458"/>
                  </a:cubicBezTo>
                  <a:cubicBezTo>
                    <a:pt x="12040" y="2115"/>
                    <a:pt x="10290" y="2344"/>
                    <a:pt x="9416" y="3183"/>
                  </a:cubicBezTo>
                  <a:cubicBezTo>
                    <a:pt x="8743" y="3870"/>
                    <a:pt x="8945" y="4748"/>
                    <a:pt x="10088" y="5244"/>
                  </a:cubicBezTo>
                  <a:cubicBezTo>
                    <a:pt x="11165" y="5664"/>
                    <a:pt x="12982" y="5626"/>
                    <a:pt x="13588" y="4901"/>
                  </a:cubicBezTo>
                  <a:cubicBezTo>
                    <a:pt x="14260" y="4099"/>
                    <a:pt x="12982" y="3336"/>
                    <a:pt x="11569" y="3641"/>
                  </a:cubicBezTo>
                  <a:cubicBezTo>
                    <a:pt x="12376" y="3603"/>
                    <a:pt x="13991" y="3870"/>
                    <a:pt x="13318" y="4748"/>
                  </a:cubicBezTo>
                  <a:cubicBezTo>
                    <a:pt x="12915" y="5358"/>
                    <a:pt x="11165" y="5473"/>
                    <a:pt x="10290" y="5091"/>
                  </a:cubicBezTo>
                  <a:cubicBezTo>
                    <a:pt x="9281" y="4672"/>
                    <a:pt x="9079" y="3870"/>
                    <a:pt x="9685" y="3260"/>
                  </a:cubicBezTo>
                  <a:cubicBezTo>
                    <a:pt x="10492" y="2496"/>
                    <a:pt x="12107" y="2305"/>
                    <a:pt x="13520" y="2611"/>
                  </a:cubicBezTo>
                  <a:cubicBezTo>
                    <a:pt x="15270" y="2954"/>
                    <a:pt x="16145" y="3870"/>
                    <a:pt x="16010" y="4862"/>
                  </a:cubicBezTo>
                  <a:cubicBezTo>
                    <a:pt x="15741" y="6236"/>
                    <a:pt x="13453" y="6923"/>
                    <a:pt x="11232" y="6809"/>
                  </a:cubicBezTo>
                  <a:cubicBezTo>
                    <a:pt x="5580" y="6503"/>
                    <a:pt x="4974" y="1351"/>
                    <a:pt x="11300" y="321"/>
                  </a:cubicBezTo>
                  <a:cubicBezTo>
                    <a:pt x="16616" y="-557"/>
                    <a:pt x="20788" y="2229"/>
                    <a:pt x="20788" y="5244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35" name="Freeform 5"/>
            <p:cNvSpPr/>
            <p:nvPr/>
          </p:nvSpPr>
          <p:spPr>
            <a:xfrm rot="16200000" flipH="1">
              <a:off x="324953" y="-324953"/>
              <a:ext cx="619717" cy="1269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0738" extrusionOk="0">
                  <a:moveTo>
                    <a:pt x="20788" y="5244"/>
                  </a:moveTo>
                  <a:cubicBezTo>
                    <a:pt x="20788" y="10472"/>
                    <a:pt x="20788" y="15510"/>
                    <a:pt x="20788" y="20738"/>
                  </a:cubicBezTo>
                  <a:cubicBezTo>
                    <a:pt x="21124" y="20738"/>
                    <a:pt x="21124" y="20738"/>
                    <a:pt x="21124" y="20738"/>
                  </a:cubicBezTo>
                  <a:cubicBezTo>
                    <a:pt x="21124" y="5244"/>
                    <a:pt x="21124" y="5244"/>
                    <a:pt x="21124" y="5244"/>
                  </a:cubicBezTo>
                  <a:cubicBezTo>
                    <a:pt x="21124" y="1962"/>
                    <a:pt x="16683" y="-862"/>
                    <a:pt x="10896" y="245"/>
                  </a:cubicBezTo>
                  <a:cubicBezTo>
                    <a:pt x="6253" y="1122"/>
                    <a:pt x="6993" y="3527"/>
                    <a:pt x="3360" y="4290"/>
                  </a:cubicBezTo>
                  <a:cubicBezTo>
                    <a:pt x="1475" y="4710"/>
                    <a:pt x="-476" y="3756"/>
                    <a:pt x="399" y="2916"/>
                  </a:cubicBezTo>
                  <a:cubicBezTo>
                    <a:pt x="735" y="2496"/>
                    <a:pt x="1812" y="2344"/>
                    <a:pt x="2485" y="2534"/>
                  </a:cubicBezTo>
                  <a:cubicBezTo>
                    <a:pt x="3090" y="2687"/>
                    <a:pt x="3427" y="3107"/>
                    <a:pt x="3225" y="3450"/>
                  </a:cubicBezTo>
                  <a:cubicBezTo>
                    <a:pt x="3023" y="3756"/>
                    <a:pt x="2148" y="3832"/>
                    <a:pt x="1879" y="3527"/>
                  </a:cubicBezTo>
                  <a:cubicBezTo>
                    <a:pt x="1543" y="3145"/>
                    <a:pt x="2216" y="2725"/>
                    <a:pt x="2956" y="2992"/>
                  </a:cubicBezTo>
                  <a:cubicBezTo>
                    <a:pt x="2619" y="2763"/>
                    <a:pt x="2014" y="2802"/>
                    <a:pt x="1677" y="3031"/>
                  </a:cubicBezTo>
                  <a:cubicBezTo>
                    <a:pt x="1543" y="3221"/>
                    <a:pt x="1475" y="3412"/>
                    <a:pt x="1677" y="3603"/>
                  </a:cubicBezTo>
                  <a:cubicBezTo>
                    <a:pt x="2148" y="4061"/>
                    <a:pt x="3225" y="3985"/>
                    <a:pt x="3561" y="3489"/>
                  </a:cubicBezTo>
                  <a:cubicBezTo>
                    <a:pt x="3831" y="3031"/>
                    <a:pt x="3360" y="2611"/>
                    <a:pt x="2687" y="2420"/>
                  </a:cubicBezTo>
                  <a:cubicBezTo>
                    <a:pt x="1812" y="2191"/>
                    <a:pt x="735" y="2382"/>
                    <a:pt x="264" y="2878"/>
                  </a:cubicBezTo>
                  <a:cubicBezTo>
                    <a:pt x="-274" y="3336"/>
                    <a:pt x="62" y="3908"/>
                    <a:pt x="803" y="4252"/>
                  </a:cubicBezTo>
                  <a:cubicBezTo>
                    <a:pt x="1475" y="4557"/>
                    <a:pt x="2552" y="4672"/>
                    <a:pt x="3494" y="4481"/>
                  </a:cubicBezTo>
                  <a:cubicBezTo>
                    <a:pt x="4840" y="4175"/>
                    <a:pt x="5849" y="3527"/>
                    <a:pt x="6589" y="2878"/>
                  </a:cubicBezTo>
                  <a:cubicBezTo>
                    <a:pt x="5849" y="4710"/>
                    <a:pt x="7666" y="6809"/>
                    <a:pt x="11232" y="6999"/>
                  </a:cubicBezTo>
                  <a:cubicBezTo>
                    <a:pt x="13588" y="7114"/>
                    <a:pt x="15943" y="6274"/>
                    <a:pt x="16212" y="4939"/>
                  </a:cubicBezTo>
                  <a:cubicBezTo>
                    <a:pt x="16346" y="3832"/>
                    <a:pt x="15472" y="2840"/>
                    <a:pt x="13588" y="2458"/>
                  </a:cubicBezTo>
                  <a:cubicBezTo>
                    <a:pt x="12040" y="2115"/>
                    <a:pt x="10290" y="2344"/>
                    <a:pt x="9416" y="3183"/>
                  </a:cubicBezTo>
                  <a:cubicBezTo>
                    <a:pt x="8743" y="3870"/>
                    <a:pt x="8945" y="4748"/>
                    <a:pt x="10088" y="5244"/>
                  </a:cubicBezTo>
                  <a:cubicBezTo>
                    <a:pt x="11165" y="5664"/>
                    <a:pt x="12982" y="5626"/>
                    <a:pt x="13588" y="4901"/>
                  </a:cubicBezTo>
                  <a:cubicBezTo>
                    <a:pt x="14260" y="4099"/>
                    <a:pt x="12982" y="3336"/>
                    <a:pt x="11569" y="3641"/>
                  </a:cubicBezTo>
                  <a:cubicBezTo>
                    <a:pt x="12376" y="3603"/>
                    <a:pt x="13991" y="3870"/>
                    <a:pt x="13318" y="4748"/>
                  </a:cubicBezTo>
                  <a:cubicBezTo>
                    <a:pt x="12915" y="5358"/>
                    <a:pt x="11165" y="5473"/>
                    <a:pt x="10290" y="5091"/>
                  </a:cubicBezTo>
                  <a:cubicBezTo>
                    <a:pt x="9281" y="4672"/>
                    <a:pt x="9079" y="3870"/>
                    <a:pt x="9685" y="3260"/>
                  </a:cubicBezTo>
                  <a:cubicBezTo>
                    <a:pt x="10492" y="2496"/>
                    <a:pt x="12107" y="2305"/>
                    <a:pt x="13520" y="2611"/>
                  </a:cubicBezTo>
                  <a:cubicBezTo>
                    <a:pt x="15270" y="2954"/>
                    <a:pt x="16145" y="3870"/>
                    <a:pt x="16010" y="4862"/>
                  </a:cubicBezTo>
                  <a:cubicBezTo>
                    <a:pt x="15741" y="6236"/>
                    <a:pt x="13453" y="6923"/>
                    <a:pt x="11232" y="6809"/>
                  </a:cubicBezTo>
                  <a:cubicBezTo>
                    <a:pt x="5580" y="6503"/>
                    <a:pt x="4974" y="1351"/>
                    <a:pt x="11300" y="321"/>
                  </a:cubicBezTo>
                  <a:cubicBezTo>
                    <a:pt x="16616" y="-557"/>
                    <a:pt x="20788" y="2229"/>
                    <a:pt x="20788" y="5244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37" name="文本框 36"/>
          <p:cNvSpPr txBox="1"/>
          <p:nvPr/>
        </p:nvSpPr>
        <p:spPr>
          <a:xfrm>
            <a:off x="6599753" y="1201310"/>
            <a:ext cx="229879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b="1"/>
            </a:lvl1pPr>
          </a:lstStyle>
          <a:p>
            <a:r>
              <a:rPr lang="zh-CN" altLang="en-US" dirty="0"/>
              <a:t>迭代过程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7D40EB-2F4D-4D5C-A048-16AE79E3DC3D}"/>
              </a:ext>
            </a:extLst>
          </p:cNvPr>
          <p:cNvSpPr txBox="1"/>
          <p:nvPr/>
        </p:nvSpPr>
        <p:spPr>
          <a:xfrm>
            <a:off x="4208091" y="1946070"/>
            <a:ext cx="2912519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Version2.0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5585AC-7AE2-42DE-81BC-E24C4A2E6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871" y="2398686"/>
            <a:ext cx="3978066" cy="33508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AD256B5-18E4-4C3A-9254-2DDB86849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015" y="2422941"/>
            <a:ext cx="4567633" cy="332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8986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矩形 12"/>
          <p:cNvSpPr/>
          <p:nvPr/>
        </p:nvSpPr>
        <p:spPr>
          <a:xfrm>
            <a:off x="98156" y="96111"/>
            <a:ext cx="11995688" cy="6661151"/>
          </a:xfrm>
          <a:prstGeom prst="rect">
            <a:avLst/>
          </a:prstGeom>
          <a:ln w="63500">
            <a:solidFill>
              <a:srgbClr val="26262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7" name="直接连接符 13"/>
          <p:cNvSpPr/>
          <p:nvPr/>
        </p:nvSpPr>
        <p:spPr>
          <a:xfrm>
            <a:off x="3414791" y="879059"/>
            <a:ext cx="2" cy="5099880"/>
          </a:xfrm>
          <a:prstGeom prst="line">
            <a:avLst/>
          </a:prstGeom>
          <a:ln w="22225">
            <a:solidFill>
              <a:srgbClr val="262626"/>
            </a:solidFill>
            <a:prstDash val="sysDot"/>
            <a:miter/>
            <a:headEnd type="diamond"/>
            <a:tailEnd type="diamond"/>
          </a:ln>
        </p:spPr>
        <p:txBody>
          <a:bodyPr lIns="0" tIns="0" rIns="0" bIns="0"/>
          <a:lstStyle/>
          <a:p>
            <a:endParaRPr/>
          </a:p>
        </p:txBody>
      </p:sp>
      <p:grpSp>
        <p:nvGrpSpPr>
          <p:cNvPr id="221" name="组合 15"/>
          <p:cNvGrpSpPr/>
          <p:nvPr/>
        </p:nvGrpSpPr>
        <p:grpSpPr>
          <a:xfrm>
            <a:off x="1349153" y="1402564"/>
            <a:ext cx="804794" cy="798631"/>
            <a:chOff x="0" y="0"/>
            <a:chExt cx="804793" cy="798630"/>
          </a:xfrm>
        </p:grpSpPr>
        <p:sp>
          <p:nvSpPr>
            <p:cNvPr id="218" name="椭圆 16"/>
            <p:cNvSpPr/>
            <p:nvPr/>
          </p:nvSpPr>
          <p:spPr>
            <a:xfrm>
              <a:off x="8627" y="0"/>
              <a:ext cx="769053" cy="769053"/>
            </a:xfrm>
            <a:prstGeom prst="ellipse">
              <a:avLst/>
            </a:prstGeom>
            <a:solidFill>
              <a:srgbClr val="000000">
                <a:alpha val="3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9" name="椭圆 17"/>
            <p:cNvSpPr/>
            <p:nvPr/>
          </p:nvSpPr>
          <p:spPr>
            <a:xfrm>
              <a:off x="35741" y="12941"/>
              <a:ext cx="769053" cy="769053"/>
            </a:xfrm>
            <a:prstGeom prst="ellipse">
              <a:avLst/>
            </a:prstGeom>
            <a:solidFill>
              <a:srgbClr val="000000">
                <a:alpha val="4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0" name="椭圆 18"/>
            <p:cNvSpPr/>
            <p:nvPr/>
          </p:nvSpPr>
          <p:spPr>
            <a:xfrm>
              <a:off x="0" y="29578"/>
              <a:ext cx="769052" cy="769053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22" name="文本框 19"/>
          <p:cNvSpPr txBox="1"/>
          <p:nvPr/>
        </p:nvSpPr>
        <p:spPr>
          <a:xfrm>
            <a:off x="1243719" y="1509981"/>
            <a:ext cx="103574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04</a:t>
            </a:r>
          </a:p>
        </p:txBody>
      </p:sp>
      <p:grpSp>
        <p:nvGrpSpPr>
          <p:cNvPr id="225" name="组合 20"/>
          <p:cNvGrpSpPr/>
          <p:nvPr/>
        </p:nvGrpSpPr>
        <p:grpSpPr>
          <a:xfrm>
            <a:off x="851800" y="5499679"/>
            <a:ext cx="1975494" cy="49075"/>
            <a:chOff x="0" y="0"/>
            <a:chExt cx="1975492" cy="49074"/>
          </a:xfrm>
        </p:grpSpPr>
        <p:sp>
          <p:nvSpPr>
            <p:cNvPr id="223" name="直接连接符 21"/>
            <p:cNvSpPr/>
            <p:nvPr/>
          </p:nvSpPr>
          <p:spPr>
            <a:xfrm>
              <a:off x="-1" y="49074"/>
              <a:ext cx="1975492" cy="1"/>
            </a:xfrm>
            <a:prstGeom prst="line">
              <a:avLst/>
            </a:prstGeom>
            <a:noFill/>
            <a:ln w="22225" cap="flat">
              <a:solidFill>
                <a:srgbClr val="404040">
                  <a:alpha val="83000"/>
                </a:srgbClr>
              </a:solidFill>
              <a:prstDash val="sysDash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24" name="直接连接符 22"/>
            <p:cNvSpPr/>
            <p:nvPr/>
          </p:nvSpPr>
          <p:spPr>
            <a:xfrm>
              <a:off x="0" y="-1"/>
              <a:ext cx="1975492" cy="1"/>
            </a:xfrm>
            <a:prstGeom prst="line">
              <a:avLst/>
            </a:prstGeom>
            <a:noFill/>
            <a:ln w="28575" cap="flat">
              <a:solidFill>
                <a:srgbClr val="404040">
                  <a:alpha val="830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30" name="组合 23"/>
          <p:cNvGrpSpPr/>
          <p:nvPr/>
        </p:nvGrpSpPr>
        <p:grpSpPr>
          <a:xfrm>
            <a:off x="753277" y="2569663"/>
            <a:ext cx="2016627" cy="245058"/>
            <a:chOff x="0" y="0"/>
            <a:chExt cx="2016625" cy="245057"/>
          </a:xfrm>
        </p:grpSpPr>
        <p:sp>
          <p:nvSpPr>
            <p:cNvPr id="226" name="Freeform 31"/>
            <p:cNvSpPr/>
            <p:nvPr/>
          </p:nvSpPr>
          <p:spPr>
            <a:xfrm>
              <a:off x="803887" y="0"/>
              <a:ext cx="406089" cy="205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0" extrusionOk="0">
                  <a:moveTo>
                    <a:pt x="10452" y="13037"/>
                  </a:moveTo>
                  <a:cubicBezTo>
                    <a:pt x="8535" y="10723"/>
                    <a:pt x="6968" y="7791"/>
                    <a:pt x="7142" y="4860"/>
                  </a:cubicBezTo>
                  <a:cubicBezTo>
                    <a:pt x="7665" y="-1620"/>
                    <a:pt x="14110" y="-1620"/>
                    <a:pt x="14632" y="4860"/>
                  </a:cubicBezTo>
                  <a:cubicBezTo>
                    <a:pt x="14806" y="7791"/>
                    <a:pt x="13239" y="10723"/>
                    <a:pt x="11323" y="13037"/>
                  </a:cubicBezTo>
                  <a:cubicBezTo>
                    <a:pt x="13935" y="15969"/>
                    <a:pt x="17419" y="19209"/>
                    <a:pt x="21600" y="19980"/>
                  </a:cubicBezTo>
                  <a:cubicBezTo>
                    <a:pt x="17768" y="19826"/>
                    <a:pt x="13413" y="16431"/>
                    <a:pt x="10800" y="13500"/>
                  </a:cubicBezTo>
                  <a:cubicBezTo>
                    <a:pt x="8361" y="16431"/>
                    <a:pt x="4006" y="19826"/>
                    <a:pt x="0" y="19980"/>
                  </a:cubicBezTo>
                  <a:cubicBezTo>
                    <a:pt x="4181" y="19209"/>
                    <a:pt x="7839" y="15969"/>
                    <a:pt x="10452" y="13037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27" name="Freeform 32"/>
            <p:cNvSpPr/>
            <p:nvPr/>
          </p:nvSpPr>
          <p:spPr>
            <a:xfrm>
              <a:off x="1350863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47" y="21600"/>
                  </a:moveTo>
                  <a:cubicBezTo>
                    <a:pt x="7235" y="21600"/>
                    <a:pt x="3618" y="21600"/>
                    <a:pt x="0" y="10800"/>
                  </a:cubicBezTo>
                  <a:cubicBezTo>
                    <a:pt x="3724" y="0"/>
                    <a:pt x="7235" y="0"/>
                    <a:pt x="10747" y="0"/>
                  </a:cubicBezTo>
                  <a:cubicBezTo>
                    <a:pt x="14258" y="0"/>
                    <a:pt x="17876" y="3600"/>
                    <a:pt x="21600" y="14400"/>
                  </a:cubicBezTo>
                  <a:cubicBezTo>
                    <a:pt x="17663" y="21600"/>
                    <a:pt x="10747" y="21600"/>
                    <a:pt x="10747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28" name="Freeform 33"/>
            <p:cNvSpPr/>
            <p:nvPr/>
          </p:nvSpPr>
          <p:spPr>
            <a:xfrm>
              <a:off x="0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53" y="21600"/>
                  </a:moveTo>
                  <a:cubicBezTo>
                    <a:pt x="14365" y="21600"/>
                    <a:pt x="17982" y="21600"/>
                    <a:pt x="21600" y="10800"/>
                  </a:cubicBezTo>
                  <a:cubicBezTo>
                    <a:pt x="17876" y="0"/>
                    <a:pt x="14365" y="0"/>
                    <a:pt x="10853" y="0"/>
                  </a:cubicBezTo>
                  <a:cubicBezTo>
                    <a:pt x="7235" y="0"/>
                    <a:pt x="3724" y="3600"/>
                    <a:pt x="0" y="14400"/>
                  </a:cubicBezTo>
                  <a:cubicBezTo>
                    <a:pt x="3831" y="21600"/>
                    <a:pt x="10853" y="21600"/>
                    <a:pt x="10853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29" name="Freeform 34"/>
            <p:cNvSpPr/>
            <p:nvPr/>
          </p:nvSpPr>
          <p:spPr>
            <a:xfrm>
              <a:off x="647002" y="112901"/>
              <a:ext cx="723988" cy="132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0" h="18042" extrusionOk="0">
                  <a:moveTo>
                    <a:pt x="10009" y="12066"/>
                  </a:moveTo>
                  <a:cubicBezTo>
                    <a:pt x="11012" y="14684"/>
                    <a:pt x="12379" y="16648"/>
                    <a:pt x="13837" y="17521"/>
                  </a:cubicBezTo>
                  <a:cubicBezTo>
                    <a:pt x="18941" y="20357"/>
                    <a:pt x="20855" y="10975"/>
                    <a:pt x="19852" y="4866"/>
                  </a:cubicBezTo>
                  <a:cubicBezTo>
                    <a:pt x="19214" y="502"/>
                    <a:pt x="17118" y="-1243"/>
                    <a:pt x="15478" y="939"/>
                  </a:cubicBezTo>
                  <a:cubicBezTo>
                    <a:pt x="13564" y="3557"/>
                    <a:pt x="13837" y="10975"/>
                    <a:pt x="16025" y="12721"/>
                  </a:cubicBezTo>
                  <a:cubicBezTo>
                    <a:pt x="16936" y="13593"/>
                    <a:pt x="18212" y="12939"/>
                    <a:pt x="18668" y="10102"/>
                  </a:cubicBezTo>
                  <a:cubicBezTo>
                    <a:pt x="18941" y="7921"/>
                    <a:pt x="18303" y="5521"/>
                    <a:pt x="17392" y="5084"/>
                  </a:cubicBezTo>
                  <a:cubicBezTo>
                    <a:pt x="16571" y="4648"/>
                    <a:pt x="15751" y="6175"/>
                    <a:pt x="15933" y="8357"/>
                  </a:cubicBezTo>
                  <a:cubicBezTo>
                    <a:pt x="15933" y="7702"/>
                    <a:pt x="16116" y="5957"/>
                    <a:pt x="16845" y="5739"/>
                  </a:cubicBezTo>
                  <a:cubicBezTo>
                    <a:pt x="17847" y="5302"/>
                    <a:pt x="18668" y="7921"/>
                    <a:pt x="18394" y="9884"/>
                  </a:cubicBezTo>
                  <a:cubicBezTo>
                    <a:pt x="18121" y="12502"/>
                    <a:pt x="16936" y="12721"/>
                    <a:pt x="16116" y="12066"/>
                  </a:cubicBezTo>
                  <a:cubicBezTo>
                    <a:pt x="14202" y="10321"/>
                    <a:pt x="13928" y="3993"/>
                    <a:pt x="15660" y="1593"/>
                  </a:cubicBezTo>
                  <a:cubicBezTo>
                    <a:pt x="17209" y="-588"/>
                    <a:pt x="19214" y="1593"/>
                    <a:pt x="19670" y="5957"/>
                  </a:cubicBezTo>
                  <a:cubicBezTo>
                    <a:pt x="20308" y="11630"/>
                    <a:pt x="18577" y="19702"/>
                    <a:pt x="14020" y="17084"/>
                  </a:cubicBezTo>
                  <a:cubicBezTo>
                    <a:pt x="12561" y="16212"/>
                    <a:pt x="10830" y="13812"/>
                    <a:pt x="10101" y="10539"/>
                  </a:cubicBezTo>
                  <a:cubicBezTo>
                    <a:pt x="9189" y="13812"/>
                    <a:pt x="7640" y="16212"/>
                    <a:pt x="5999" y="17084"/>
                  </a:cubicBezTo>
                  <a:cubicBezTo>
                    <a:pt x="1533" y="19702"/>
                    <a:pt x="-198" y="11630"/>
                    <a:pt x="440" y="5957"/>
                  </a:cubicBezTo>
                  <a:cubicBezTo>
                    <a:pt x="896" y="1593"/>
                    <a:pt x="2901" y="-588"/>
                    <a:pt x="4450" y="1593"/>
                  </a:cubicBezTo>
                  <a:cubicBezTo>
                    <a:pt x="6090" y="3993"/>
                    <a:pt x="5908" y="10321"/>
                    <a:pt x="3994" y="12066"/>
                  </a:cubicBezTo>
                  <a:cubicBezTo>
                    <a:pt x="3174" y="12721"/>
                    <a:pt x="1989" y="12502"/>
                    <a:pt x="1716" y="9884"/>
                  </a:cubicBezTo>
                  <a:cubicBezTo>
                    <a:pt x="1442" y="7921"/>
                    <a:pt x="2263" y="5302"/>
                    <a:pt x="3265" y="5739"/>
                  </a:cubicBezTo>
                  <a:cubicBezTo>
                    <a:pt x="3994" y="5957"/>
                    <a:pt x="4177" y="7702"/>
                    <a:pt x="4177" y="8357"/>
                  </a:cubicBezTo>
                  <a:cubicBezTo>
                    <a:pt x="4359" y="6175"/>
                    <a:pt x="3539" y="4648"/>
                    <a:pt x="2627" y="5084"/>
                  </a:cubicBezTo>
                  <a:cubicBezTo>
                    <a:pt x="1807" y="5521"/>
                    <a:pt x="1169" y="7921"/>
                    <a:pt x="1442" y="10102"/>
                  </a:cubicBezTo>
                  <a:cubicBezTo>
                    <a:pt x="1898" y="12939"/>
                    <a:pt x="3174" y="13593"/>
                    <a:pt x="4085" y="12721"/>
                  </a:cubicBezTo>
                  <a:cubicBezTo>
                    <a:pt x="6273" y="10975"/>
                    <a:pt x="6546" y="3557"/>
                    <a:pt x="4632" y="939"/>
                  </a:cubicBezTo>
                  <a:cubicBezTo>
                    <a:pt x="2992" y="-1243"/>
                    <a:pt x="896" y="502"/>
                    <a:pt x="258" y="4866"/>
                  </a:cubicBezTo>
                  <a:cubicBezTo>
                    <a:pt x="-745" y="10975"/>
                    <a:pt x="1169" y="20357"/>
                    <a:pt x="6182" y="17521"/>
                  </a:cubicBezTo>
                  <a:cubicBezTo>
                    <a:pt x="7640" y="16648"/>
                    <a:pt x="9098" y="14684"/>
                    <a:pt x="10009" y="12066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31" name="文本框 28"/>
          <p:cNvSpPr txBox="1"/>
          <p:nvPr/>
        </p:nvSpPr>
        <p:spPr>
          <a:xfrm>
            <a:off x="685655" y="3151352"/>
            <a:ext cx="208424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rPr lang="zh-CN" altLang="en-US" b="1" dirty="0"/>
              <a:t>体系结构</a:t>
            </a:r>
            <a:endParaRPr b="1" dirty="0"/>
          </a:p>
        </p:txBody>
      </p:sp>
      <p:sp>
        <p:nvSpPr>
          <p:cNvPr id="233" name="文本框 32"/>
          <p:cNvSpPr txBox="1"/>
          <p:nvPr/>
        </p:nvSpPr>
        <p:spPr>
          <a:xfrm>
            <a:off x="4561609" y="1940393"/>
            <a:ext cx="6730074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endParaRPr dirty="0"/>
          </a:p>
        </p:txBody>
      </p:sp>
      <p:grpSp>
        <p:nvGrpSpPr>
          <p:cNvPr id="236" name="组合 29"/>
          <p:cNvGrpSpPr/>
          <p:nvPr/>
        </p:nvGrpSpPr>
        <p:grpSpPr>
          <a:xfrm>
            <a:off x="6485798" y="1085097"/>
            <a:ext cx="2539248" cy="619718"/>
            <a:chOff x="0" y="0"/>
            <a:chExt cx="2539247" cy="619716"/>
          </a:xfrm>
        </p:grpSpPr>
        <p:sp>
          <p:nvSpPr>
            <p:cNvPr id="234" name="Freeform 5"/>
            <p:cNvSpPr/>
            <p:nvPr/>
          </p:nvSpPr>
          <p:spPr>
            <a:xfrm rot="5400000">
              <a:off x="1594577" y="-324954"/>
              <a:ext cx="619717" cy="1269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0738" extrusionOk="0">
                  <a:moveTo>
                    <a:pt x="20788" y="5244"/>
                  </a:moveTo>
                  <a:cubicBezTo>
                    <a:pt x="20788" y="10472"/>
                    <a:pt x="20788" y="15510"/>
                    <a:pt x="20788" y="20738"/>
                  </a:cubicBezTo>
                  <a:cubicBezTo>
                    <a:pt x="21124" y="20738"/>
                    <a:pt x="21124" y="20738"/>
                    <a:pt x="21124" y="20738"/>
                  </a:cubicBezTo>
                  <a:cubicBezTo>
                    <a:pt x="21124" y="5244"/>
                    <a:pt x="21124" y="5244"/>
                    <a:pt x="21124" y="5244"/>
                  </a:cubicBezTo>
                  <a:cubicBezTo>
                    <a:pt x="21124" y="1962"/>
                    <a:pt x="16683" y="-862"/>
                    <a:pt x="10896" y="245"/>
                  </a:cubicBezTo>
                  <a:cubicBezTo>
                    <a:pt x="6253" y="1122"/>
                    <a:pt x="6993" y="3527"/>
                    <a:pt x="3360" y="4290"/>
                  </a:cubicBezTo>
                  <a:cubicBezTo>
                    <a:pt x="1475" y="4710"/>
                    <a:pt x="-476" y="3756"/>
                    <a:pt x="399" y="2916"/>
                  </a:cubicBezTo>
                  <a:cubicBezTo>
                    <a:pt x="735" y="2496"/>
                    <a:pt x="1812" y="2344"/>
                    <a:pt x="2485" y="2534"/>
                  </a:cubicBezTo>
                  <a:cubicBezTo>
                    <a:pt x="3090" y="2687"/>
                    <a:pt x="3427" y="3107"/>
                    <a:pt x="3225" y="3450"/>
                  </a:cubicBezTo>
                  <a:cubicBezTo>
                    <a:pt x="3023" y="3756"/>
                    <a:pt x="2148" y="3832"/>
                    <a:pt x="1879" y="3527"/>
                  </a:cubicBezTo>
                  <a:cubicBezTo>
                    <a:pt x="1543" y="3145"/>
                    <a:pt x="2216" y="2725"/>
                    <a:pt x="2956" y="2992"/>
                  </a:cubicBezTo>
                  <a:cubicBezTo>
                    <a:pt x="2619" y="2763"/>
                    <a:pt x="2014" y="2802"/>
                    <a:pt x="1677" y="3031"/>
                  </a:cubicBezTo>
                  <a:cubicBezTo>
                    <a:pt x="1543" y="3221"/>
                    <a:pt x="1475" y="3412"/>
                    <a:pt x="1677" y="3603"/>
                  </a:cubicBezTo>
                  <a:cubicBezTo>
                    <a:pt x="2148" y="4061"/>
                    <a:pt x="3225" y="3985"/>
                    <a:pt x="3561" y="3489"/>
                  </a:cubicBezTo>
                  <a:cubicBezTo>
                    <a:pt x="3831" y="3031"/>
                    <a:pt x="3360" y="2611"/>
                    <a:pt x="2687" y="2420"/>
                  </a:cubicBezTo>
                  <a:cubicBezTo>
                    <a:pt x="1812" y="2191"/>
                    <a:pt x="735" y="2382"/>
                    <a:pt x="264" y="2878"/>
                  </a:cubicBezTo>
                  <a:cubicBezTo>
                    <a:pt x="-274" y="3336"/>
                    <a:pt x="62" y="3908"/>
                    <a:pt x="803" y="4252"/>
                  </a:cubicBezTo>
                  <a:cubicBezTo>
                    <a:pt x="1475" y="4557"/>
                    <a:pt x="2552" y="4672"/>
                    <a:pt x="3494" y="4481"/>
                  </a:cubicBezTo>
                  <a:cubicBezTo>
                    <a:pt x="4840" y="4175"/>
                    <a:pt x="5849" y="3527"/>
                    <a:pt x="6589" y="2878"/>
                  </a:cubicBezTo>
                  <a:cubicBezTo>
                    <a:pt x="5849" y="4710"/>
                    <a:pt x="7666" y="6809"/>
                    <a:pt x="11232" y="6999"/>
                  </a:cubicBezTo>
                  <a:cubicBezTo>
                    <a:pt x="13588" y="7114"/>
                    <a:pt x="15943" y="6274"/>
                    <a:pt x="16212" y="4939"/>
                  </a:cubicBezTo>
                  <a:cubicBezTo>
                    <a:pt x="16346" y="3832"/>
                    <a:pt x="15472" y="2840"/>
                    <a:pt x="13588" y="2458"/>
                  </a:cubicBezTo>
                  <a:cubicBezTo>
                    <a:pt x="12040" y="2115"/>
                    <a:pt x="10290" y="2344"/>
                    <a:pt x="9416" y="3183"/>
                  </a:cubicBezTo>
                  <a:cubicBezTo>
                    <a:pt x="8743" y="3870"/>
                    <a:pt x="8945" y="4748"/>
                    <a:pt x="10088" y="5244"/>
                  </a:cubicBezTo>
                  <a:cubicBezTo>
                    <a:pt x="11165" y="5664"/>
                    <a:pt x="12982" y="5626"/>
                    <a:pt x="13588" y="4901"/>
                  </a:cubicBezTo>
                  <a:cubicBezTo>
                    <a:pt x="14260" y="4099"/>
                    <a:pt x="12982" y="3336"/>
                    <a:pt x="11569" y="3641"/>
                  </a:cubicBezTo>
                  <a:cubicBezTo>
                    <a:pt x="12376" y="3603"/>
                    <a:pt x="13991" y="3870"/>
                    <a:pt x="13318" y="4748"/>
                  </a:cubicBezTo>
                  <a:cubicBezTo>
                    <a:pt x="12915" y="5358"/>
                    <a:pt x="11165" y="5473"/>
                    <a:pt x="10290" y="5091"/>
                  </a:cubicBezTo>
                  <a:cubicBezTo>
                    <a:pt x="9281" y="4672"/>
                    <a:pt x="9079" y="3870"/>
                    <a:pt x="9685" y="3260"/>
                  </a:cubicBezTo>
                  <a:cubicBezTo>
                    <a:pt x="10492" y="2496"/>
                    <a:pt x="12107" y="2305"/>
                    <a:pt x="13520" y="2611"/>
                  </a:cubicBezTo>
                  <a:cubicBezTo>
                    <a:pt x="15270" y="2954"/>
                    <a:pt x="16145" y="3870"/>
                    <a:pt x="16010" y="4862"/>
                  </a:cubicBezTo>
                  <a:cubicBezTo>
                    <a:pt x="15741" y="6236"/>
                    <a:pt x="13453" y="6923"/>
                    <a:pt x="11232" y="6809"/>
                  </a:cubicBezTo>
                  <a:cubicBezTo>
                    <a:pt x="5580" y="6503"/>
                    <a:pt x="4974" y="1351"/>
                    <a:pt x="11300" y="321"/>
                  </a:cubicBezTo>
                  <a:cubicBezTo>
                    <a:pt x="16616" y="-557"/>
                    <a:pt x="20788" y="2229"/>
                    <a:pt x="20788" y="5244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35" name="Freeform 5"/>
            <p:cNvSpPr/>
            <p:nvPr/>
          </p:nvSpPr>
          <p:spPr>
            <a:xfrm rot="16200000" flipH="1">
              <a:off x="324953" y="-324953"/>
              <a:ext cx="619717" cy="1269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0738" extrusionOk="0">
                  <a:moveTo>
                    <a:pt x="20788" y="5244"/>
                  </a:moveTo>
                  <a:cubicBezTo>
                    <a:pt x="20788" y="10472"/>
                    <a:pt x="20788" y="15510"/>
                    <a:pt x="20788" y="20738"/>
                  </a:cubicBezTo>
                  <a:cubicBezTo>
                    <a:pt x="21124" y="20738"/>
                    <a:pt x="21124" y="20738"/>
                    <a:pt x="21124" y="20738"/>
                  </a:cubicBezTo>
                  <a:cubicBezTo>
                    <a:pt x="21124" y="5244"/>
                    <a:pt x="21124" y="5244"/>
                    <a:pt x="21124" y="5244"/>
                  </a:cubicBezTo>
                  <a:cubicBezTo>
                    <a:pt x="21124" y="1962"/>
                    <a:pt x="16683" y="-862"/>
                    <a:pt x="10896" y="245"/>
                  </a:cubicBezTo>
                  <a:cubicBezTo>
                    <a:pt x="6253" y="1122"/>
                    <a:pt x="6993" y="3527"/>
                    <a:pt x="3360" y="4290"/>
                  </a:cubicBezTo>
                  <a:cubicBezTo>
                    <a:pt x="1475" y="4710"/>
                    <a:pt x="-476" y="3756"/>
                    <a:pt x="399" y="2916"/>
                  </a:cubicBezTo>
                  <a:cubicBezTo>
                    <a:pt x="735" y="2496"/>
                    <a:pt x="1812" y="2344"/>
                    <a:pt x="2485" y="2534"/>
                  </a:cubicBezTo>
                  <a:cubicBezTo>
                    <a:pt x="3090" y="2687"/>
                    <a:pt x="3427" y="3107"/>
                    <a:pt x="3225" y="3450"/>
                  </a:cubicBezTo>
                  <a:cubicBezTo>
                    <a:pt x="3023" y="3756"/>
                    <a:pt x="2148" y="3832"/>
                    <a:pt x="1879" y="3527"/>
                  </a:cubicBezTo>
                  <a:cubicBezTo>
                    <a:pt x="1543" y="3145"/>
                    <a:pt x="2216" y="2725"/>
                    <a:pt x="2956" y="2992"/>
                  </a:cubicBezTo>
                  <a:cubicBezTo>
                    <a:pt x="2619" y="2763"/>
                    <a:pt x="2014" y="2802"/>
                    <a:pt x="1677" y="3031"/>
                  </a:cubicBezTo>
                  <a:cubicBezTo>
                    <a:pt x="1543" y="3221"/>
                    <a:pt x="1475" y="3412"/>
                    <a:pt x="1677" y="3603"/>
                  </a:cubicBezTo>
                  <a:cubicBezTo>
                    <a:pt x="2148" y="4061"/>
                    <a:pt x="3225" y="3985"/>
                    <a:pt x="3561" y="3489"/>
                  </a:cubicBezTo>
                  <a:cubicBezTo>
                    <a:pt x="3831" y="3031"/>
                    <a:pt x="3360" y="2611"/>
                    <a:pt x="2687" y="2420"/>
                  </a:cubicBezTo>
                  <a:cubicBezTo>
                    <a:pt x="1812" y="2191"/>
                    <a:pt x="735" y="2382"/>
                    <a:pt x="264" y="2878"/>
                  </a:cubicBezTo>
                  <a:cubicBezTo>
                    <a:pt x="-274" y="3336"/>
                    <a:pt x="62" y="3908"/>
                    <a:pt x="803" y="4252"/>
                  </a:cubicBezTo>
                  <a:cubicBezTo>
                    <a:pt x="1475" y="4557"/>
                    <a:pt x="2552" y="4672"/>
                    <a:pt x="3494" y="4481"/>
                  </a:cubicBezTo>
                  <a:cubicBezTo>
                    <a:pt x="4840" y="4175"/>
                    <a:pt x="5849" y="3527"/>
                    <a:pt x="6589" y="2878"/>
                  </a:cubicBezTo>
                  <a:cubicBezTo>
                    <a:pt x="5849" y="4710"/>
                    <a:pt x="7666" y="6809"/>
                    <a:pt x="11232" y="6999"/>
                  </a:cubicBezTo>
                  <a:cubicBezTo>
                    <a:pt x="13588" y="7114"/>
                    <a:pt x="15943" y="6274"/>
                    <a:pt x="16212" y="4939"/>
                  </a:cubicBezTo>
                  <a:cubicBezTo>
                    <a:pt x="16346" y="3832"/>
                    <a:pt x="15472" y="2840"/>
                    <a:pt x="13588" y="2458"/>
                  </a:cubicBezTo>
                  <a:cubicBezTo>
                    <a:pt x="12040" y="2115"/>
                    <a:pt x="10290" y="2344"/>
                    <a:pt x="9416" y="3183"/>
                  </a:cubicBezTo>
                  <a:cubicBezTo>
                    <a:pt x="8743" y="3870"/>
                    <a:pt x="8945" y="4748"/>
                    <a:pt x="10088" y="5244"/>
                  </a:cubicBezTo>
                  <a:cubicBezTo>
                    <a:pt x="11165" y="5664"/>
                    <a:pt x="12982" y="5626"/>
                    <a:pt x="13588" y="4901"/>
                  </a:cubicBezTo>
                  <a:cubicBezTo>
                    <a:pt x="14260" y="4099"/>
                    <a:pt x="12982" y="3336"/>
                    <a:pt x="11569" y="3641"/>
                  </a:cubicBezTo>
                  <a:cubicBezTo>
                    <a:pt x="12376" y="3603"/>
                    <a:pt x="13991" y="3870"/>
                    <a:pt x="13318" y="4748"/>
                  </a:cubicBezTo>
                  <a:cubicBezTo>
                    <a:pt x="12915" y="5358"/>
                    <a:pt x="11165" y="5473"/>
                    <a:pt x="10290" y="5091"/>
                  </a:cubicBezTo>
                  <a:cubicBezTo>
                    <a:pt x="9281" y="4672"/>
                    <a:pt x="9079" y="3870"/>
                    <a:pt x="9685" y="3260"/>
                  </a:cubicBezTo>
                  <a:cubicBezTo>
                    <a:pt x="10492" y="2496"/>
                    <a:pt x="12107" y="2305"/>
                    <a:pt x="13520" y="2611"/>
                  </a:cubicBezTo>
                  <a:cubicBezTo>
                    <a:pt x="15270" y="2954"/>
                    <a:pt x="16145" y="3870"/>
                    <a:pt x="16010" y="4862"/>
                  </a:cubicBezTo>
                  <a:cubicBezTo>
                    <a:pt x="15741" y="6236"/>
                    <a:pt x="13453" y="6923"/>
                    <a:pt x="11232" y="6809"/>
                  </a:cubicBezTo>
                  <a:cubicBezTo>
                    <a:pt x="5580" y="6503"/>
                    <a:pt x="4974" y="1351"/>
                    <a:pt x="11300" y="321"/>
                  </a:cubicBezTo>
                  <a:cubicBezTo>
                    <a:pt x="16616" y="-557"/>
                    <a:pt x="20788" y="2229"/>
                    <a:pt x="20788" y="5244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37" name="文本框 36"/>
          <p:cNvSpPr txBox="1"/>
          <p:nvPr/>
        </p:nvSpPr>
        <p:spPr>
          <a:xfrm>
            <a:off x="6599753" y="1201310"/>
            <a:ext cx="229879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b="1"/>
            </a:lvl1pPr>
          </a:lstStyle>
          <a:p>
            <a:r>
              <a:rPr lang="zh-CN" altLang="en-US" dirty="0"/>
              <a:t>迭代过程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7D40EB-2F4D-4D5C-A048-16AE79E3DC3D}"/>
              </a:ext>
            </a:extLst>
          </p:cNvPr>
          <p:cNvSpPr txBox="1"/>
          <p:nvPr/>
        </p:nvSpPr>
        <p:spPr>
          <a:xfrm>
            <a:off x="4208091" y="1946070"/>
            <a:ext cx="2912519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Version2.1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A7F2D5-79BE-4486-B944-CB8104618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002" y="2487710"/>
            <a:ext cx="3981450" cy="31337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700957-DB25-42D1-AE5D-2B675718B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56" y="2514523"/>
            <a:ext cx="4233183" cy="307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2503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矩形 12"/>
          <p:cNvSpPr/>
          <p:nvPr/>
        </p:nvSpPr>
        <p:spPr>
          <a:xfrm>
            <a:off x="98156" y="96111"/>
            <a:ext cx="11995688" cy="6661151"/>
          </a:xfrm>
          <a:prstGeom prst="rect">
            <a:avLst/>
          </a:prstGeom>
          <a:ln w="63500">
            <a:solidFill>
              <a:srgbClr val="26262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7" name="直接连接符 13"/>
          <p:cNvSpPr/>
          <p:nvPr/>
        </p:nvSpPr>
        <p:spPr>
          <a:xfrm>
            <a:off x="3414791" y="879059"/>
            <a:ext cx="2" cy="5099880"/>
          </a:xfrm>
          <a:prstGeom prst="line">
            <a:avLst/>
          </a:prstGeom>
          <a:ln w="22225">
            <a:solidFill>
              <a:srgbClr val="262626"/>
            </a:solidFill>
            <a:prstDash val="sysDot"/>
            <a:miter/>
            <a:headEnd type="diamond"/>
            <a:tailEnd type="diamond"/>
          </a:ln>
        </p:spPr>
        <p:txBody>
          <a:bodyPr lIns="0" tIns="0" rIns="0" bIns="0"/>
          <a:lstStyle/>
          <a:p>
            <a:endParaRPr/>
          </a:p>
        </p:txBody>
      </p:sp>
      <p:grpSp>
        <p:nvGrpSpPr>
          <p:cNvPr id="221" name="组合 15"/>
          <p:cNvGrpSpPr/>
          <p:nvPr/>
        </p:nvGrpSpPr>
        <p:grpSpPr>
          <a:xfrm>
            <a:off x="1349153" y="1402564"/>
            <a:ext cx="804794" cy="798631"/>
            <a:chOff x="0" y="0"/>
            <a:chExt cx="804793" cy="798630"/>
          </a:xfrm>
        </p:grpSpPr>
        <p:sp>
          <p:nvSpPr>
            <p:cNvPr id="218" name="椭圆 16"/>
            <p:cNvSpPr/>
            <p:nvPr/>
          </p:nvSpPr>
          <p:spPr>
            <a:xfrm>
              <a:off x="8627" y="0"/>
              <a:ext cx="769053" cy="769053"/>
            </a:xfrm>
            <a:prstGeom prst="ellipse">
              <a:avLst/>
            </a:prstGeom>
            <a:solidFill>
              <a:srgbClr val="000000">
                <a:alpha val="3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9" name="椭圆 17"/>
            <p:cNvSpPr/>
            <p:nvPr/>
          </p:nvSpPr>
          <p:spPr>
            <a:xfrm>
              <a:off x="35741" y="12941"/>
              <a:ext cx="769053" cy="769053"/>
            </a:xfrm>
            <a:prstGeom prst="ellipse">
              <a:avLst/>
            </a:prstGeom>
            <a:solidFill>
              <a:srgbClr val="000000">
                <a:alpha val="4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0" name="椭圆 18"/>
            <p:cNvSpPr/>
            <p:nvPr/>
          </p:nvSpPr>
          <p:spPr>
            <a:xfrm>
              <a:off x="0" y="29578"/>
              <a:ext cx="769052" cy="769053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22" name="文本框 19"/>
          <p:cNvSpPr txBox="1"/>
          <p:nvPr/>
        </p:nvSpPr>
        <p:spPr>
          <a:xfrm>
            <a:off x="1243719" y="1509981"/>
            <a:ext cx="1035746" cy="523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r>
              <a:rPr dirty="0"/>
              <a:t>0</a:t>
            </a:r>
            <a:r>
              <a:rPr lang="en-US" altLang="zh-CN" dirty="0"/>
              <a:t>5</a:t>
            </a:r>
            <a:endParaRPr dirty="0"/>
          </a:p>
        </p:txBody>
      </p:sp>
      <p:grpSp>
        <p:nvGrpSpPr>
          <p:cNvPr id="225" name="组合 20"/>
          <p:cNvGrpSpPr/>
          <p:nvPr/>
        </p:nvGrpSpPr>
        <p:grpSpPr>
          <a:xfrm>
            <a:off x="851800" y="5499679"/>
            <a:ext cx="1975494" cy="49075"/>
            <a:chOff x="0" y="0"/>
            <a:chExt cx="1975492" cy="49074"/>
          </a:xfrm>
        </p:grpSpPr>
        <p:sp>
          <p:nvSpPr>
            <p:cNvPr id="223" name="直接连接符 21"/>
            <p:cNvSpPr/>
            <p:nvPr/>
          </p:nvSpPr>
          <p:spPr>
            <a:xfrm>
              <a:off x="-1" y="49074"/>
              <a:ext cx="1975492" cy="1"/>
            </a:xfrm>
            <a:prstGeom prst="line">
              <a:avLst/>
            </a:prstGeom>
            <a:noFill/>
            <a:ln w="22225" cap="flat">
              <a:solidFill>
                <a:srgbClr val="404040">
                  <a:alpha val="83000"/>
                </a:srgbClr>
              </a:solidFill>
              <a:prstDash val="sysDash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24" name="直接连接符 22"/>
            <p:cNvSpPr/>
            <p:nvPr/>
          </p:nvSpPr>
          <p:spPr>
            <a:xfrm>
              <a:off x="0" y="-1"/>
              <a:ext cx="1975492" cy="1"/>
            </a:xfrm>
            <a:prstGeom prst="line">
              <a:avLst/>
            </a:prstGeom>
            <a:noFill/>
            <a:ln w="28575" cap="flat">
              <a:solidFill>
                <a:srgbClr val="404040">
                  <a:alpha val="830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30" name="组合 23"/>
          <p:cNvGrpSpPr/>
          <p:nvPr/>
        </p:nvGrpSpPr>
        <p:grpSpPr>
          <a:xfrm>
            <a:off x="753277" y="2569663"/>
            <a:ext cx="2016627" cy="245058"/>
            <a:chOff x="0" y="0"/>
            <a:chExt cx="2016625" cy="245057"/>
          </a:xfrm>
        </p:grpSpPr>
        <p:sp>
          <p:nvSpPr>
            <p:cNvPr id="226" name="Freeform 31"/>
            <p:cNvSpPr/>
            <p:nvPr/>
          </p:nvSpPr>
          <p:spPr>
            <a:xfrm>
              <a:off x="803887" y="0"/>
              <a:ext cx="406089" cy="205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0" extrusionOk="0">
                  <a:moveTo>
                    <a:pt x="10452" y="13037"/>
                  </a:moveTo>
                  <a:cubicBezTo>
                    <a:pt x="8535" y="10723"/>
                    <a:pt x="6968" y="7791"/>
                    <a:pt x="7142" y="4860"/>
                  </a:cubicBezTo>
                  <a:cubicBezTo>
                    <a:pt x="7665" y="-1620"/>
                    <a:pt x="14110" y="-1620"/>
                    <a:pt x="14632" y="4860"/>
                  </a:cubicBezTo>
                  <a:cubicBezTo>
                    <a:pt x="14806" y="7791"/>
                    <a:pt x="13239" y="10723"/>
                    <a:pt x="11323" y="13037"/>
                  </a:cubicBezTo>
                  <a:cubicBezTo>
                    <a:pt x="13935" y="15969"/>
                    <a:pt x="17419" y="19209"/>
                    <a:pt x="21600" y="19980"/>
                  </a:cubicBezTo>
                  <a:cubicBezTo>
                    <a:pt x="17768" y="19826"/>
                    <a:pt x="13413" y="16431"/>
                    <a:pt x="10800" y="13500"/>
                  </a:cubicBezTo>
                  <a:cubicBezTo>
                    <a:pt x="8361" y="16431"/>
                    <a:pt x="4006" y="19826"/>
                    <a:pt x="0" y="19980"/>
                  </a:cubicBezTo>
                  <a:cubicBezTo>
                    <a:pt x="4181" y="19209"/>
                    <a:pt x="7839" y="15969"/>
                    <a:pt x="10452" y="13037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27" name="Freeform 32"/>
            <p:cNvSpPr/>
            <p:nvPr/>
          </p:nvSpPr>
          <p:spPr>
            <a:xfrm>
              <a:off x="1350863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47" y="21600"/>
                  </a:moveTo>
                  <a:cubicBezTo>
                    <a:pt x="7235" y="21600"/>
                    <a:pt x="3618" y="21600"/>
                    <a:pt x="0" y="10800"/>
                  </a:cubicBezTo>
                  <a:cubicBezTo>
                    <a:pt x="3724" y="0"/>
                    <a:pt x="7235" y="0"/>
                    <a:pt x="10747" y="0"/>
                  </a:cubicBezTo>
                  <a:cubicBezTo>
                    <a:pt x="14258" y="0"/>
                    <a:pt x="17876" y="3600"/>
                    <a:pt x="21600" y="14400"/>
                  </a:cubicBezTo>
                  <a:cubicBezTo>
                    <a:pt x="17663" y="21600"/>
                    <a:pt x="10747" y="21600"/>
                    <a:pt x="10747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28" name="Freeform 33"/>
            <p:cNvSpPr/>
            <p:nvPr/>
          </p:nvSpPr>
          <p:spPr>
            <a:xfrm>
              <a:off x="0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53" y="21600"/>
                  </a:moveTo>
                  <a:cubicBezTo>
                    <a:pt x="14365" y="21600"/>
                    <a:pt x="17982" y="21600"/>
                    <a:pt x="21600" y="10800"/>
                  </a:cubicBezTo>
                  <a:cubicBezTo>
                    <a:pt x="17876" y="0"/>
                    <a:pt x="14365" y="0"/>
                    <a:pt x="10853" y="0"/>
                  </a:cubicBezTo>
                  <a:cubicBezTo>
                    <a:pt x="7235" y="0"/>
                    <a:pt x="3724" y="3600"/>
                    <a:pt x="0" y="14400"/>
                  </a:cubicBezTo>
                  <a:cubicBezTo>
                    <a:pt x="3831" y="21600"/>
                    <a:pt x="10853" y="21600"/>
                    <a:pt x="10853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29" name="Freeform 34"/>
            <p:cNvSpPr/>
            <p:nvPr/>
          </p:nvSpPr>
          <p:spPr>
            <a:xfrm>
              <a:off x="647002" y="112901"/>
              <a:ext cx="723988" cy="132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0" h="18042" extrusionOk="0">
                  <a:moveTo>
                    <a:pt x="10009" y="12066"/>
                  </a:moveTo>
                  <a:cubicBezTo>
                    <a:pt x="11012" y="14684"/>
                    <a:pt x="12379" y="16648"/>
                    <a:pt x="13837" y="17521"/>
                  </a:cubicBezTo>
                  <a:cubicBezTo>
                    <a:pt x="18941" y="20357"/>
                    <a:pt x="20855" y="10975"/>
                    <a:pt x="19852" y="4866"/>
                  </a:cubicBezTo>
                  <a:cubicBezTo>
                    <a:pt x="19214" y="502"/>
                    <a:pt x="17118" y="-1243"/>
                    <a:pt x="15478" y="939"/>
                  </a:cubicBezTo>
                  <a:cubicBezTo>
                    <a:pt x="13564" y="3557"/>
                    <a:pt x="13837" y="10975"/>
                    <a:pt x="16025" y="12721"/>
                  </a:cubicBezTo>
                  <a:cubicBezTo>
                    <a:pt x="16936" y="13593"/>
                    <a:pt x="18212" y="12939"/>
                    <a:pt x="18668" y="10102"/>
                  </a:cubicBezTo>
                  <a:cubicBezTo>
                    <a:pt x="18941" y="7921"/>
                    <a:pt x="18303" y="5521"/>
                    <a:pt x="17392" y="5084"/>
                  </a:cubicBezTo>
                  <a:cubicBezTo>
                    <a:pt x="16571" y="4648"/>
                    <a:pt x="15751" y="6175"/>
                    <a:pt x="15933" y="8357"/>
                  </a:cubicBezTo>
                  <a:cubicBezTo>
                    <a:pt x="15933" y="7702"/>
                    <a:pt x="16116" y="5957"/>
                    <a:pt x="16845" y="5739"/>
                  </a:cubicBezTo>
                  <a:cubicBezTo>
                    <a:pt x="17847" y="5302"/>
                    <a:pt x="18668" y="7921"/>
                    <a:pt x="18394" y="9884"/>
                  </a:cubicBezTo>
                  <a:cubicBezTo>
                    <a:pt x="18121" y="12502"/>
                    <a:pt x="16936" y="12721"/>
                    <a:pt x="16116" y="12066"/>
                  </a:cubicBezTo>
                  <a:cubicBezTo>
                    <a:pt x="14202" y="10321"/>
                    <a:pt x="13928" y="3993"/>
                    <a:pt x="15660" y="1593"/>
                  </a:cubicBezTo>
                  <a:cubicBezTo>
                    <a:pt x="17209" y="-588"/>
                    <a:pt x="19214" y="1593"/>
                    <a:pt x="19670" y="5957"/>
                  </a:cubicBezTo>
                  <a:cubicBezTo>
                    <a:pt x="20308" y="11630"/>
                    <a:pt x="18577" y="19702"/>
                    <a:pt x="14020" y="17084"/>
                  </a:cubicBezTo>
                  <a:cubicBezTo>
                    <a:pt x="12561" y="16212"/>
                    <a:pt x="10830" y="13812"/>
                    <a:pt x="10101" y="10539"/>
                  </a:cubicBezTo>
                  <a:cubicBezTo>
                    <a:pt x="9189" y="13812"/>
                    <a:pt x="7640" y="16212"/>
                    <a:pt x="5999" y="17084"/>
                  </a:cubicBezTo>
                  <a:cubicBezTo>
                    <a:pt x="1533" y="19702"/>
                    <a:pt x="-198" y="11630"/>
                    <a:pt x="440" y="5957"/>
                  </a:cubicBezTo>
                  <a:cubicBezTo>
                    <a:pt x="896" y="1593"/>
                    <a:pt x="2901" y="-588"/>
                    <a:pt x="4450" y="1593"/>
                  </a:cubicBezTo>
                  <a:cubicBezTo>
                    <a:pt x="6090" y="3993"/>
                    <a:pt x="5908" y="10321"/>
                    <a:pt x="3994" y="12066"/>
                  </a:cubicBezTo>
                  <a:cubicBezTo>
                    <a:pt x="3174" y="12721"/>
                    <a:pt x="1989" y="12502"/>
                    <a:pt x="1716" y="9884"/>
                  </a:cubicBezTo>
                  <a:cubicBezTo>
                    <a:pt x="1442" y="7921"/>
                    <a:pt x="2263" y="5302"/>
                    <a:pt x="3265" y="5739"/>
                  </a:cubicBezTo>
                  <a:cubicBezTo>
                    <a:pt x="3994" y="5957"/>
                    <a:pt x="4177" y="7702"/>
                    <a:pt x="4177" y="8357"/>
                  </a:cubicBezTo>
                  <a:cubicBezTo>
                    <a:pt x="4359" y="6175"/>
                    <a:pt x="3539" y="4648"/>
                    <a:pt x="2627" y="5084"/>
                  </a:cubicBezTo>
                  <a:cubicBezTo>
                    <a:pt x="1807" y="5521"/>
                    <a:pt x="1169" y="7921"/>
                    <a:pt x="1442" y="10102"/>
                  </a:cubicBezTo>
                  <a:cubicBezTo>
                    <a:pt x="1898" y="12939"/>
                    <a:pt x="3174" y="13593"/>
                    <a:pt x="4085" y="12721"/>
                  </a:cubicBezTo>
                  <a:cubicBezTo>
                    <a:pt x="6273" y="10975"/>
                    <a:pt x="6546" y="3557"/>
                    <a:pt x="4632" y="939"/>
                  </a:cubicBezTo>
                  <a:cubicBezTo>
                    <a:pt x="2992" y="-1243"/>
                    <a:pt x="896" y="502"/>
                    <a:pt x="258" y="4866"/>
                  </a:cubicBezTo>
                  <a:cubicBezTo>
                    <a:pt x="-745" y="10975"/>
                    <a:pt x="1169" y="20357"/>
                    <a:pt x="6182" y="17521"/>
                  </a:cubicBezTo>
                  <a:cubicBezTo>
                    <a:pt x="7640" y="16648"/>
                    <a:pt x="9098" y="14684"/>
                    <a:pt x="10009" y="12066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31" name="文本框 28"/>
          <p:cNvSpPr txBox="1"/>
          <p:nvPr/>
        </p:nvSpPr>
        <p:spPr>
          <a:xfrm>
            <a:off x="685655" y="3151352"/>
            <a:ext cx="2084249" cy="3683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rPr lang="zh-CN" altLang="en-US" b="1" dirty="0"/>
              <a:t>项目特色</a:t>
            </a:r>
          </a:p>
        </p:txBody>
      </p:sp>
      <p:sp>
        <p:nvSpPr>
          <p:cNvPr id="233" name="文本框 32"/>
          <p:cNvSpPr txBox="1"/>
          <p:nvPr/>
        </p:nvSpPr>
        <p:spPr>
          <a:xfrm>
            <a:off x="4561609" y="1940393"/>
            <a:ext cx="6730074" cy="33855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endParaRPr dirty="0"/>
          </a:p>
        </p:txBody>
      </p:sp>
      <p:sp>
        <p:nvSpPr>
          <p:cNvPr id="4" name="文本框 3"/>
          <p:cNvSpPr txBox="1"/>
          <p:nvPr/>
        </p:nvSpPr>
        <p:spPr>
          <a:xfrm>
            <a:off x="5596255" y="1881505"/>
            <a:ext cx="3477895" cy="1107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DQN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744210" y="1139190"/>
            <a:ext cx="3329940" cy="4921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(Deep Q Network)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51910" y="3886835"/>
            <a:ext cx="3477895" cy="1661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Deep Learning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910830" y="4170680"/>
            <a:ext cx="3477895" cy="830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Q Learning</a:t>
            </a:r>
          </a:p>
        </p:txBody>
      </p:sp>
      <p:sp>
        <p:nvSpPr>
          <p:cNvPr id="8" name="下箭头 7"/>
          <p:cNvSpPr/>
          <p:nvPr/>
        </p:nvSpPr>
        <p:spPr>
          <a:xfrm>
            <a:off x="6162675" y="3075940"/>
            <a:ext cx="570230" cy="700405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8190865" y="3082290"/>
            <a:ext cx="598805" cy="988695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25" name="文本框 36">
            <a:extLst>
              <a:ext uri="{FF2B5EF4-FFF2-40B4-BE49-F238E27FC236}">
                <a16:creationId xmlns:a16="http://schemas.microsoft.com/office/drawing/2014/main" id="{F47957C3-9370-4154-8470-45723D57B56E}"/>
              </a:ext>
            </a:extLst>
          </p:cNvPr>
          <p:cNvSpPr txBox="1"/>
          <p:nvPr/>
        </p:nvSpPr>
        <p:spPr>
          <a:xfrm>
            <a:off x="6174136" y="548690"/>
            <a:ext cx="2298798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b="1"/>
            </a:lvl1pPr>
          </a:lstStyle>
          <a:p>
            <a:r>
              <a:rPr lang="en-US" altLang="zh-CN" dirty="0"/>
              <a:t>AI</a:t>
            </a:r>
            <a:r>
              <a:rPr lang="zh-CN" altLang="en-US" dirty="0"/>
              <a:t>系统</a:t>
            </a:r>
            <a:endParaRPr lang="en-US" altLang="zh-CN" dirty="0"/>
          </a:p>
          <a:p>
            <a:endParaRPr dirty="0"/>
          </a:p>
        </p:txBody>
      </p:sp>
      <p:grpSp>
        <p:nvGrpSpPr>
          <p:cNvPr id="26" name="组合 29">
            <a:extLst>
              <a:ext uri="{FF2B5EF4-FFF2-40B4-BE49-F238E27FC236}">
                <a16:creationId xmlns:a16="http://schemas.microsoft.com/office/drawing/2014/main" id="{293E3BE1-27C7-43B9-B0AF-79B7B89D609F}"/>
              </a:ext>
            </a:extLst>
          </p:cNvPr>
          <p:cNvGrpSpPr/>
          <p:nvPr/>
        </p:nvGrpSpPr>
        <p:grpSpPr>
          <a:xfrm>
            <a:off x="6060181" y="432477"/>
            <a:ext cx="2539248" cy="619718"/>
            <a:chOff x="0" y="0"/>
            <a:chExt cx="2539247" cy="619716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903752A4-4363-43FF-85DE-6DA25E4145F2}"/>
                </a:ext>
              </a:extLst>
            </p:cNvPr>
            <p:cNvSpPr/>
            <p:nvPr/>
          </p:nvSpPr>
          <p:spPr>
            <a:xfrm rot="5400000">
              <a:off x="1594577" y="-324954"/>
              <a:ext cx="619717" cy="1269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0738" extrusionOk="0">
                  <a:moveTo>
                    <a:pt x="20788" y="5244"/>
                  </a:moveTo>
                  <a:cubicBezTo>
                    <a:pt x="20788" y="10472"/>
                    <a:pt x="20788" y="15510"/>
                    <a:pt x="20788" y="20738"/>
                  </a:cubicBezTo>
                  <a:cubicBezTo>
                    <a:pt x="21124" y="20738"/>
                    <a:pt x="21124" y="20738"/>
                    <a:pt x="21124" y="20738"/>
                  </a:cubicBezTo>
                  <a:cubicBezTo>
                    <a:pt x="21124" y="5244"/>
                    <a:pt x="21124" y="5244"/>
                    <a:pt x="21124" y="5244"/>
                  </a:cubicBezTo>
                  <a:cubicBezTo>
                    <a:pt x="21124" y="1962"/>
                    <a:pt x="16683" y="-862"/>
                    <a:pt x="10896" y="245"/>
                  </a:cubicBezTo>
                  <a:cubicBezTo>
                    <a:pt x="6253" y="1122"/>
                    <a:pt x="6993" y="3527"/>
                    <a:pt x="3360" y="4290"/>
                  </a:cubicBezTo>
                  <a:cubicBezTo>
                    <a:pt x="1475" y="4710"/>
                    <a:pt x="-476" y="3756"/>
                    <a:pt x="399" y="2916"/>
                  </a:cubicBezTo>
                  <a:cubicBezTo>
                    <a:pt x="735" y="2496"/>
                    <a:pt x="1812" y="2344"/>
                    <a:pt x="2485" y="2534"/>
                  </a:cubicBezTo>
                  <a:cubicBezTo>
                    <a:pt x="3090" y="2687"/>
                    <a:pt x="3427" y="3107"/>
                    <a:pt x="3225" y="3450"/>
                  </a:cubicBezTo>
                  <a:cubicBezTo>
                    <a:pt x="3023" y="3756"/>
                    <a:pt x="2148" y="3832"/>
                    <a:pt x="1879" y="3527"/>
                  </a:cubicBezTo>
                  <a:cubicBezTo>
                    <a:pt x="1543" y="3145"/>
                    <a:pt x="2216" y="2725"/>
                    <a:pt x="2956" y="2992"/>
                  </a:cubicBezTo>
                  <a:cubicBezTo>
                    <a:pt x="2619" y="2763"/>
                    <a:pt x="2014" y="2802"/>
                    <a:pt x="1677" y="3031"/>
                  </a:cubicBezTo>
                  <a:cubicBezTo>
                    <a:pt x="1543" y="3221"/>
                    <a:pt x="1475" y="3412"/>
                    <a:pt x="1677" y="3603"/>
                  </a:cubicBezTo>
                  <a:cubicBezTo>
                    <a:pt x="2148" y="4061"/>
                    <a:pt x="3225" y="3985"/>
                    <a:pt x="3561" y="3489"/>
                  </a:cubicBezTo>
                  <a:cubicBezTo>
                    <a:pt x="3831" y="3031"/>
                    <a:pt x="3360" y="2611"/>
                    <a:pt x="2687" y="2420"/>
                  </a:cubicBezTo>
                  <a:cubicBezTo>
                    <a:pt x="1812" y="2191"/>
                    <a:pt x="735" y="2382"/>
                    <a:pt x="264" y="2878"/>
                  </a:cubicBezTo>
                  <a:cubicBezTo>
                    <a:pt x="-274" y="3336"/>
                    <a:pt x="62" y="3908"/>
                    <a:pt x="803" y="4252"/>
                  </a:cubicBezTo>
                  <a:cubicBezTo>
                    <a:pt x="1475" y="4557"/>
                    <a:pt x="2552" y="4672"/>
                    <a:pt x="3494" y="4481"/>
                  </a:cubicBezTo>
                  <a:cubicBezTo>
                    <a:pt x="4840" y="4175"/>
                    <a:pt x="5849" y="3527"/>
                    <a:pt x="6589" y="2878"/>
                  </a:cubicBezTo>
                  <a:cubicBezTo>
                    <a:pt x="5849" y="4710"/>
                    <a:pt x="7666" y="6809"/>
                    <a:pt x="11232" y="6999"/>
                  </a:cubicBezTo>
                  <a:cubicBezTo>
                    <a:pt x="13588" y="7114"/>
                    <a:pt x="15943" y="6274"/>
                    <a:pt x="16212" y="4939"/>
                  </a:cubicBezTo>
                  <a:cubicBezTo>
                    <a:pt x="16346" y="3832"/>
                    <a:pt x="15472" y="2840"/>
                    <a:pt x="13588" y="2458"/>
                  </a:cubicBezTo>
                  <a:cubicBezTo>
                    <a:pt x="12040" y="2115"/>
                    <a:pt x="10290" y="2344"/>
                    <a:pt x="9416" y="3183"/>
                  </a:cubicBezTo>
                  <a:cubicBezTo>
                    <a:pt x="8743" y="3870"/>
                    <a:pt x="8945" y="4748"/>
                    <a:pt x="10088" y="5244"/>
                  </a:cubicBezTo>
                  <a:cubicBezTo>
                    <a:pt x="11165" y="5664"/>
                    <a:pt x="12982" y="5626"/>
                    <a:pt x="13588" y="4901"/>
                  </a:cubicBezTo>
                  <a:cubicBezTo>
                    <a:pt x="14260" y="4099"/>
                    <a:pt x="12982" y="3336"/>
                    <a:pt x="11569" y="3641"/>
                  </a:cubicBezTo>
                  <a:cubicBezTo>
                    <a:pt x="12376" y="3603"/>
                    <a:pt x="13991" y="3870"/>
                    <a:pt x="13318" y="4748"/>
                  </a:cubicBezTo>
                  <a:cubicBezTo>
                    <a:pt x="12915" y="5358"/>
                    <a:pt x="11165" y="5473"/>
                    <a:pt x="10290" y="5091"/>
                  </a:cubicBezTo>
                  <a:cubicBezTo>
                    <a:pt x="9281" y="4672"/>
                    <a:pt x="9079" y="3870"/>
                    <a:pt x="9685" y="3260"/>
                  </a:cubicBezTo>
                  <a:cubicBezTo>
                    <a:pt x="10492" y="2496"/>
                    <a:pt x="12107" y="2305"/>
                    <a:pt x="13520" y="2611"/>
                  </a:cubicBezTo>
                  <a:cubicBezTo>
                    <a:pt x="15270" y="2954"/>
                    <a:pt x="16145" y="3870"/>
                    <a:pt x="16010" y="4862"/>
                  </a:cubicBezTo>
                  <a:cubicBezTo>
                    <a:pt x="15741" y="6236"/>
                    <a:pt x="13453" y="6923"/>
                    <a:pt x="11232" y="6809"/>
                  </a:cubicBezTo>
                  <a:cubicBezTo>
                    <a:pt x="5580" y="6503"/>
                    <a:pt x="4974" y="1351"/>
                    <a:pt x="11300" y="321"/>
                  </a:cubicBezTo>
                  <a:cubicBezTo>
                    <a:pt x="16616" y="-557"/>
                    <a:pt x="20788" y="2229"/>
                    <a:pt x="20788" y="5244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D9CB3CA1-3D08-41CB-BC1E-CA45403DD660}"/>
                </a:ext>
              </a:extLst>
            </p:cNvPr>
            <p:cNvSpPr/>
            <p:nvPr/>
          </p:nvSpPr>
          <p:spPr>
            <a:xfrm rot="16200000" flipH="1">
              <a:off x="324953" y="-324953"/>
              <a:ext cx="619717" cy="1269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0738" extrusionOk="0">
                  <a:moveTo>
                    <a:pt x="20788" y="5244"/>
                  </a:moveTo>
                  <a:cubicBezTo>
                    <a:pt x="20788" y="10472"/>
                    <a:pt x="20788" y="15510"/>
                    <a:pt x="20788" y="20738"/>
                  </a:cubicBezTo>
                  <a:cubicBezTo>
                    <a:pt x="21124" y="20738"/>
                    <a:pt x="21124" y="20738"/>
                    <a:pt x="21124" y="20738"/>
                  </a:cubicBezTo>
                  <a:cubicBezTo>
                    <a:pt x="21124" y="5244"/>
                    <a:pt x="21124" y="5244"/>
                    <a:pt x="21124" y="5244"/>
                  </a:cubicBezTo>
                  <a:cubicBezTo>
                    <a:pt x="21124" y="1962"/>
                    <a:pt x="16683" y="-862"/>
                    <a:pt x="10896" y="245"/>
                  </a:cubicBezTo>
                  <a:cubicBezTo>
                    <a:pt x="6253" y="1122"/>
                    <a:pt x="6993" y="3527"/>
                    <a:pt x="3360" y="4290"/>
                  </a:cubicBezTo>
                  <a:cubicBezTo>
                    <a:pt x="1475" y="4710"/>
                    <a:pt x="-476" y="3756"/>
                    <a:pt x="399" y="2916"/>
                  </a:cubicBezTo>
                  <a:cubicBezTo>
                    <a:pt x="735" y="2496"/>
                    <a:pt x="1812" y="2344"/>
                    <a:pt x="2485" y="2534"/>
                  </a:cubicBezTo>
                  <a:cubicBezTo>
                    <a:pt x="3090" y="2687"/>
                    <a:pt x="3427" y="3107"/>
                    <a:pt x="3225" y="3450"/>
                  </a:cubicBezTo>
                  <a:cubicBezTo>
                    <a:pt x="3023" y="3756"/>
                    <a:pt x="2148" y="3832"/>
                    <a:pt x="1879" y="3527"/>
                  </a:cubicBezTo>
                  <a:cubicBezTo>
                    <a:pt x="1543" y="3145"/>
                    <a:pt x="2216" y="2725"/>
                    <a:pt x="2956" y="2992"/>
                  </a:cubicBezTo>
                  <a:cubicBezTo>
                    <a:pt x="2619" y="2763"/>
                    <a:pt x="2014" y="2802"/>
                    <a:pt x="1677" y="3031"/>
                  </a:cubicBezTo>
                  <a:cubicBezTo>
                    <a:pt x="1543" y="3221"/>
                    <a:pt x="1475" y="3412"/>
                    <a:pt x="1677" y="3603"/>
                  </a:cubicBezTo>
                  <a:cubicBezTo>
                    <a:pt x="2148" y="4061"/>
                    <a:pt x="3225" y="3985"/>
                    <a:pt x="3561" y="3489"/>
                  </a:cubicBezTo>
                  <a:cubicBezTo>
                    <a:pt x="3831" y="3031"/>
                    <a:pt x="3360" y="2611"/>
                    <a:pt x="2687" y="2420"/>
                  </a:cubicBezTo>
                  <a:cubicBezTo>
                    <a:pt x="1812" y="2191"/>
                    <a:pt x="735" y="2382"/>
                    <a:pt x="264" y="2878"/>
                  </a:cubicBezTo>
                  <a:cubicBezTo>
                    <a:pt x="-274" y="3336"/>
                    <a:pt x="62" y="3908"/>
                    <a:pt x="803" y="4252"/>
                  </a:cubicBezTo>
                  <a:cubicBezTo>
                    <a:pt x="1475" y="4557"/>
                    <a:pt x="2552" y="4672"/>
                    <a:pt x="3494" y="4481"/>
                  </a:cubicBezTo>
                  <a:cubicBezTo>
                    <a:pt x="4840" y="4175"/>
                    <a:pt x="5849" y="3527"/>
                    <a:pt x="6589" y="2878"/>
                  </a:cubicBezTo>
                  <a:cubicBezTo>
                    <a:pt x="5849" y="4710"/>
                    <a:pt x="7666" y="6809"/>
                    <a:pt x="11232" y="6999"/>
                  </a:cubicBezTo>
                  <a:cubicBezTo>
                    <a:pt x="13588" y="7114"/>
                    <a:pt x="15943" y="6274"/>
                    <a:pt x="16212" y="4939"/>
                  </a:cubicBezTo>
                  <a:cubicBezTo>
                    <a:pt x="16346" y="3832"/>
                    <a:pt x="15472" y="2840"/>
                    <a:pt x="13588" y="2458"/>
                  </a:cubicBezTo>
                  <a:cubicBezTo>
                    <a:pt x="12040" y="2115"/>
                    <a:pt x="10290" y="2344"/>
                    <a:pt x="9416" y="3183"/>
                  </a:cubicBezTo>
                  <a:cubicBezTo>
                    <a:pt x="8743" y="3870"/>
                    <a:pt x="8945" y="4748"/>
                    <a:pt x="10088" y="5244"/>
                  </a:cubicBezTo>
                  <a:cubicBezTo>
                    <a:pt x="11165" y="5664"/>
                    <a:pt x="12982" y="5626"/>
                    <a:pt x="13588" y="4901"/>
                  </a:cubicBezTo>
                  <a:cubicBezTo>
                    <a:pt x="14260" y="4099"/>
                    <a:pt x="12982" y="3336"/>
                    <a:pt x="11569" y="3641"/>
                  </a:cubicBezTo>
                  <a:cubicBezTo>
                    <a:pt x="12376" y="3603"/>
                    <a:pt x="13991" y="3870"/>
                    <a:pt x="13318" y="4748"/>
                  </a:cubicBezTo>
                  <a:cubicBezTo>
                    <a:pt x="12915" y="5358"/>
                    <a:pt x="11165" y="5473"/>
                    <a:pt x="10290" y="5091"/>
                  </a:cubicBezTo>
                  <a:cubicBezTo>
                    <a:pt x="9281" y="4672"/>
                    <a:pt x="9079" y="3870"/>
                    <a:pt x="9685" y="3260"/>
                  </a:cubicBezTo>
                  <a:cubicBezTo>
                    <a:pt x="10492" y="2496"/>
                    <a:pt x="12107" y="2305"/>
                    <a:pt x="13520" y="2611"/>
                  </a:cubicBezTo>
                  <a:cubicBezTo>
                    <a:pt x="15270" y="2954"/>
                    <a:pt x="16145" y="3870"/>
                    <a:pt x="16010" y="4862"/>
                  </a:cubicBezTo>
                  <a:cubicBezTo>
                    <a:pt x="15741" y="6236"/>
                    <a:pt x="13453" y="6923"/>
                    <a:pt x="11232" y="6809"/>
                  </a:cubicBezTo>
                  <a:cubicBezTo>
                    <a:pt x="5580" y="6503"/>
                    <a:pt x="4974" y="1351"/>
                    <a:pt x="11300" y="321"/>
                  </a:cubicBezTo>
                  <a:cubicBezTo>
                    <a:pt x="16616" y="-557"/>
                    <a:pt x="20788" y="2229"/>
                    <a:pt x="20788" y="5244"/>
                  </a:cubicBez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矩形 12"/>
          <p:cNvSpPr/>
          <p:nvPr/>
        </p:nvSpPr>
        <p:spPr>
          <a:xfrm>
            <a:off x="98156" y="96111"/>
            <a:ext cx="11995688" cy="6661151"/>
          </a:xfrm>
          <a:prstGeom prst="rect">
            <a:avLst/>
          </a:prstGeom>
          <a:ln w="63500">
            <a:solidFill>
              <a:srgbClr val="26262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7" name="直接连接符 13"/>
          <p:cNvSpPr/>
          <p:nvPr/>
        </p:nvSpPr>
        <p:spPr>
          <a:xfrm>
            <a:off x="3414791" y="879059"/>
            <a:ext cx="2" cy="5099880"/>
          </a:xfrm>
          <a:prstGeom prst="line">
            <a:avLst/>
          </a:prstGeom>
          <a:ln w="22225">
            <a:solidFill>
              <a:srgbClr val="262626"/>
            </a:solidFill>
            <a:prstDash val="sysDot"/>
            <a:miter/>
            <a:headEnd type="diamond"/>
            <a:tailEnd type="diamond"/>
          </a:ln>
        </p:spPr>
        <p:txBody>
          <a:bodyPr lIns="0" tIns="0" rIns="0" bIns="0"/>
          <a:lstStyle/>
          <a:p>
            <a:endParaRPr/>
          </a:p>
        </p:txBody>
      </p:sp>
      <p:grpSp>
        <p:nvGrpSpPr>
          <p:cNvPr id="221" name="组合 15"/>
          <p:cNvGrpSpPr/>
          <p:nvPr/>
        </p:nvGrpSpPr>
        <p:grpSpPr>
          <a:xfrm>
            <a:off x="1349153" y="1402564"/>
            <a:ext cx="804794" cy="798631"/>
            <a:chOff x="0" y="0"/>
            <a:chExt cx="804793" cy="798630"/>
          </a:xfrm>
        </p:grpSpPr>
        <p:sp>
          <p:nvSpPr>
            <p:cNvPr id="218" name="椭圆 16"/>
            <p:cNvSpPr/>
            <p:nvPr/>
          </p:nvSpPr>
          <p:spPr>
            <a:xfrm>
              <a:off x="8627" y="0"/>
              <a:ext cx="769053" cy="769053"/>
            </a:xfrm>
            <a:prstGeom prst="ellipse">
              <a:avLst/>
            </a:prstGeom>
            <a:solidFill>
              <a:srgbClr val="000000">
                <a:alpha val="3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9" name="椭圆 17"/>
            <p:cNvSpPr/>
            <p:nvPr/>
          </p:nvSpPr>
          <p:spPr>
            <a:xfrm>
              <a:off x="35741" y="12941"/>
              <a:ext cx="769053" cy="769053"/>
            </a:xfrm>
            <a:prstGeom prst="ellipse">
              <a:avLst/>
            </a:prstGeom>
            <a:solidFill>
              <a:srgbClr val="000000">
                <a:alpha val="4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0" name="椭圆 18"/>
            <p:cNvSpPr/>
            <p:nvPr/>
          </p:nvSpPr>
          <p:spPr>
            <a:xfrm>
              <a:off x="0" y="29578"/>
              <a:ext cx="769052" cy="769053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22" name="文本框 19"/>
          <p:cNvSpPr txBox="1"/>
          <p:nvPr/>
        </p:nvSpPr>
        <p:spPr>
          <a:xfrm>
            <a:off x="1243719" y="1509981"/>
            <a:ext cx="1035746" cy="523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r>
              <a:rPr dirty="0"/>
              <a:t>0</a:t>
            </a:r>
            <a:r>
              <a:rPr lang="en-US" altLang="zh-CN" dirty="0"/>
              <a:t>5</a:t>
            </a:r>
            <a:endParaRPr dirty="0"/>
          </a:p>
        </p:txBody>
      </p:sp>
      <p:grpSp>
        <p:nvGrpSpPr>
          <p:cNvPr id="225" name="组合 20"/>
          <p:cNvGrpSpPr/>
          <p:nvPr/>
        </p:nvGrpSpPr>
        <p:grpSpPr>
          <a:xfrm>
            <a:off x="851800" y="5499679"/>
            <a:ext cx="1975494" cy="49075"/>
            <a:chOff x="0" y="0"/>
            <a:chExt cx="1975492" cy="49074"/>
          </a:xfrm>
        </p:grpSpPr>
        <p:sp>
          <p:nvSpPr>
            <p:cNvPr id="223" name="直接连接符 21"/>
            <p:cNvSpPr/>
            <p:nvPr/>
          </p:nvSpPr>
          <p:spPr>
            <a:xfrm>
              <a:off x="-1" y="49074"/>
              <a:ext cx="1975492" cy="1"/>
            </a:xfrm>
            <a:prstGeom prst="line">
              <a:avLst/>
            </a:prstGeom>
            <a:noFill/>
            <a:ln w="22225" cap="flat">
              <a:solidFill>
                <a:srgbClr val="404040">
                  <a:alpha val="83000"/>
                </a:srgbClr>
              </a:solidFill>
              <a:prstDash val="sysDash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24" name="直接连接符 22"/>
            <p:cNvSpPr/>
            <p:nvPr/>
          </p:nvSpPr>
          <p:spPr>
            <a:xfrm>
              <a:off x="0" y="-1"/>
              <a:ext cx="1975492" cy="1"/>
            </a:xfrm>
            <a:prstGeom prst="line">
              <a:avLst/>
            </a:prstGeom>
            <a:noFill/>
            <a:ln w="28575" cap="flat">
              <a:solidFill>
                <a:srgbClr val="404040">
                  <a:alpha val="830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30" name="组合 23"/>
          <p:cNvGrpSpPr/>
          <p:nvPr/>
        </p:nvGrpSpPr>
        <p:grpSpPr>
          <a:xfrm>
            <a:off x="753277" y="2569663"/>
            <a:ext cx="2016627" cy="245058"/>
            <a:chOff x="0" y="0"/>
            <a:chExt cx="2016625" cy="245057"/>
          </a:xfrm>
        </p:grpSpPr>
        <p:sp>
          <p:nvSpPr>
            <p:cNvPr id="226" name="Freeform 31"/>
            <p:cNvSpPr/>
            <p:nvPr/>
          </p:nvSpPr>
          <p:spPr>
            <a:xfrm>
              <a:off x="803887" y="0"/>
              <a:ext cx="406089" cy="205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0" extrusionOk="0">
                  <a:moveTo>
                    <a:pt x="10452" y="13037"/>
                  </a:moveTo>
                  <a:cubicBezTo>
                    <a:pt x="8535" y="10723"/>
                    <a:pt x="6968" y="7791"/>
                    <a:pt x="7142" y="4860"/>
                  </a:cubicBezTo>
                  <a:cubicBezTo>
                    <a:pt x="7665" y="-1620"/>
                    <a:pt x="14110" y="-1620"/>
                    <a:pt x="14632" y="4860"/>
                  </a:cubicBezTo>
                  <a:cubicBezTo>
                    <a:pt x="14806" y="7791"/>
                    <a:pt x="13239" y="10723"/>
                    <a:pt x="11323" y="13037"/>
                  </a:cubicBezTo>
                  <a:cubicBezTo>
                    <a:pt x="13935" y="15969"/>
                    <a:pt x="17419" y="19209"/>
                    <a:pt x="21600" y="19980"/>
                  </a:cubicBezTo>
                  <a:cubicBezTo>
                    <a:pt x="17768" y="19826"/>
                    <a:pt x="13413" y="16431"/>
                    <a:pt x="10800" y="13500"/>
                  </a:cubicBezTo>
                  <a:cubicBezTo>
                    <a:pt x="8361" y="16431"/>
                    <a:pt x="4006" y="19826"/>
                    <a:pt x="0" y="19980"/>
                  </a:cubicBezTo>
                  <a:cubicBezTo>
                    <a:pt x="4181" y="19209"/>
                    <a:pt x="7839" y="15969"/>
                    <a:pt x="10452" y="13037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27" name="Freeform 32"/>
            <p:cNvSpPr/>
            <p:nvPr/>
          </p:nvSpPr>
          <p:spPr>
            <a:xfrm>
              <a:off x="1350863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47" y="21600"/>
                  </a:moveTo>
                  <a:cubicBezTo>
                    <a:pt x="7235" y="21600"/>
                    <a:pt x="3618" y="21600"/>
                    <a:pt x="0" y="10800"/>
                  </a:cubicBezTo>
                  <a:cubicBezTo>
                    <a:pt x="3724" y="0"/>
                    <a:pt x="7235" y="0"/>
                    <a:pt x="10747" y="0"/>
                  </a:cubicBezTo>
                  <a:cubicBezTo>
                    <a:pt x="14258" y="0"/>
                    <a:pt x="17876" y="3600"/>
                    <a:pt x="21600" y="14400"/>
                  </a:cubicBezTo>
                  <a:cubicBezTo>
                    <a:pt x="17663" y="21600"/>
                    <a:pt x="10747" y="21600"/>
                    <a:pt x="10747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28" name="Freeform 33"/>
            <p:cNvSpPr/>
            <p:nvPr/>
          </p:nvSpPr>
          <p:spPr>
            <a:xfrm>
              <a:off x="0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53" y="21600"/>
                  </a:moveTo>
                  <a:cubicBezTo>
                    <a:pt x="14365" y="21600"/>
                    <a:pt x="17982" y="21600"/>
                    <a:pt x="21600" y="10800"/>
                  </a:cubicBezTo>
                  <a:cubicBezTo>
                    <a:pt x="17876" y="0"/>
                    <a:pt x="14365" y="0"/>
                    <a:pt x="10853" y="0"/>
                  </a:cubicBezTo>
                  <a:cubicBezTo>
                    <a:pt x="7235" y="0"/>
                    <a:pt x="3724" y="3600"/>
                    <a:pt x="0" y="14400"/>
                  </a:cubicBezTo>
                  <a:cubicBezTo>
                    <a:pt x="3831" y="21600"/>
                    <a:pt x="10853" y="21600"/>
                    <a:pt x="10853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29" name="Freeform 34"/>
            <p:cNvSpPr/>
            <p:nvPr/>
          </p:nvSpPr>
          <p:spPr>
            <a:xfrm>
              <a:off x="647002" y="112901"/>
              <a:ext cx="723988" cy="132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0" h="18042" extrusionOk="0">
                  <a:moveTo>
                    <a:pt x="10009" y="12066"/>
                  </a:moveTo>
                  <a:cubicBezTo>
                    <a:pt x="11012" y="14684"/>
                    <a:pt x="12379" y="16648"/>
                    <a:pt x="13837" y="17521"/>
                  </a:cubicBezTo>
                  <a:cubicBezTo>
                    <a:pt x="18941" y="20357"/>
                    <a:pt x="20855" y="10975"/>
                    <a:pt x="19852" y="4866"/>
                  </a:cubicBezTo>
                  <a:cubicBezTo>
                    <a:pt x="19214" y="502"/>
                    <a:pt x="17118" y="-1243"/>
                    <a:pt x="15478" y="939"/>
                  </a:cubicBezTo>
                  <a:cubicBezTo>
                    <a:pt x="13564" y="3557"/>
                    <a:pt x="13837" y="10975"/>
                    <a:pt x="16025" y="12721"/>
                  </a:cubicBezTo>
                  <a:cubicBezTo>
                    <a:pt x="16936" y="13593"/>
                    <a:pt x="18212" y="12939"/>
                    <a:pt x="18668" y="10102"/>
                  </a:cubicBezTo>
                  <a:cubicBezTo>
                    <a:pt x="18941" y="7921"/>
                    <a:pt x="18303" y="5521"/>
                    <a:pt x="17392" y="5084"/>
                  </a:cubicBezTo>
                  <a:cubicBezTo>
                    <a:pt x="16571" y="4648"/>
                    <a:pt x="15751" y="6175"/>
                    <a:pt x="15933" y="8357"/>
                  </a:cubicBezTo>
                  <a:cubicBezTo>
                    <a:pt x="15933" y="7702"/>
                    <a:pt x="16116" y="5957"/>
                    <a:pt x="16845" y="5739"/>
                  </a:cubicBezTo>
                  <a:cubicBezTo>
                    <a:pt x="17847" y="5302"/>
                    <a:pt x="18668" y="7921"/>
                    <a:pt x="18394" y="9884"/>
                  </a:cubicBezTo>
                  <a:cubicBezTo>
                    <a:pt x="18121" y="12502"/>
                    <a:pt x="16936" y="12721"/>
                    <a:pt x="16116" y="12066"/>
                  </a:cubicBezTo>
                  <a:cubicBezTo>
                    <a:pt x="14202" y="10321"/>
                    <a:pt x="13928" y="3993"/>
                    <a:pt x="15660" y="1593"/>
                  </a:cubicBezTo>
                  <a:cubicBezTo>
                    <a:pt x="17209" y="-588"/>
                    <a:pt x="19214" y="1593"/>
                    <a:pt x="19670" y="5957"/>
                  </a:cubicBezTo>
                  <a:cubicBezTo>
                    <a:pt x="20308" y="11630"/>
                    <a:pt x="18577" y="19702"/>
                    <a:pt x="14020" y="17084"/>
                  </a:cubicBezTo>
                  <a:cubicBezTo>
                    <a:pt x="12561" y="16212"/>
                    <a:pt x="10830" y="13812"/>
                    <a:pt x="10101" y="10539"/>
                  </a:cubicBezTo>
                  <a:cubicBezTo>
                    <a:pt x="9189" y="13812"/>
                    <a:pt x="7640" y="16212"/>
                    <a:pt x="5999" y="17084"/>
                  </a:cubicBezTo>
                  <a:cubicBezTo>
                    <a:pt x="1533" y="19702"/>
                    <a:pt x="-198" y="11630"/>
                    <a:pt x="440" y="5957"/>
                  </a:cubicBezTo>
                  <a:cubicBezTo>
                    <a:pt x="896" y="1593"/>
                    <a:pt x="2901" y="-588"/>
                    <a:pt x="4450" y="1593"/>
                  </a:cubicBezTo>
                  <a:cubicBezTo>
                    <a:pt x="6090" y="3993"/>
                    <a:pt x="5908" y="10321"/>
                    <a:pt x="3994" y="12066"/>
                  </a:cubicBezTo>
                  <a:cubicBezTo>
                    <a:pt x="3174" y="12721"/>
                    <a:pt x="1989" y="12502"/>
                    <a:pt x="1716" y="9884"/>
                  </a:cubicBezTo>
                  <a:cubicBezTo>
                    <a:pt x="1442" y="7921"/>
                    <a:pt x="2263" y="5302"/>
                    <a:pt x="3265" y="5739"/>
                  </a:cubicBezTo>
                  <a:cubicBezTo>
                    <a:pt x="3994" y="5957"/>
                    <a:pt x="4177" y="7702"/>
                    <a:pt x="4177" y="8357"/>
                  </a:cubicBezTo>
                  <a:cubicBezTo>
                    <a:pt x="4359" y="6175"/>
                    <a:pt x="3539" y="4648"/>
                    <a:pt x="2627" y="5084"/>
                  </a:cubicBezTo>
                  <a:cubicBezTo>
                    <a:pt x="1807" y="5521"/>
                    <a:pt x="1169" y="7921"/>
                    <a:pt x="1442" y="10102"/>
                  </a:cubicBezTo>
                  <a:cubicBezTo>
                    <a:pt x="1898" y="12939"/>
                    <a:pt x="3174" y="13593"/>
                    <a:pt x="4085" y="12721"/>
                  </a:cubicBezTo>
                  <a:cubicBezTo>
                    <a:pt x="6273" y="10975"/>
                    <a:pt x="6546" y="3557"/>
                    <a:pt x="4632" y="939"/>
                  </a:cubicBezTo>
                  <a:cubicBezTo>
                    <a:pt x="2992" y="-1243"/>
                    <a:pt x="896" y="502"/>
                    <a:pt x="258" y="4866"/>
                  </a:cubicBezTo>
                  <a:cubicBezTo>
                    <a:pt x="-745" y="10975"/>
                    <a:pt x="1169" y="20357"/>
                    <a:pt x="6182" y="17521"/>
                  </a:cubicBezTo>
                  <a:cubicBezTo>
                    <a:pt x="7640" y="16648"/>
                    <a:pt x="9098" y="14684"/>
                    <a:pt x="10009" y="12066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31" name="文本框 28"/>
          <p:cNvSpPr txBox="1"/>
          <p:nvPr/>
        </p:nvSpPr>
        <p:spPr>
          <a:xfrm>
            <a:off x="685655" y="3151352"/>
            <a:ext cx="2084249" cy="3683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rPr lang="zh-CN" altLang="en-US" b="1" dirty="0"/>
              <a:t>项目特色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107180" y="3965575"/>
            <a:ext cx="7280910" cy="553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基于类型的牌类统计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910830" y="2515235"/>
            <a:ext cx="3477895" cy="553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其它玩家的余牌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07815" y="2515235"/>
            <a:ext cx="3477895" cy="553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我的余牌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107815" y="3244850"/>
            <a:ext cx="7280910" cy="553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基于数字的牌类统计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107815" y="940435"/>
            <a:ext cx="7280275" cy="830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状态的组成</a:t>
            </a:r>
          </a:p>
        </p:txBody>
      </p:sp>
      <p:pic>
        <p:nvPicPr>
          <p:cNvPr id="15" name="图片 14" descr="牌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660" y="4835525"/>
            <a:ext cx="7981950" cy="16859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矩形 12"/>
          <p:cNvSpPr/>
          <p:nvPr/>
        </p:nvSpPr>
        <p:spPr>
          <a:xfrm>
            <a:off x="98156" y="96111"/>
            <a:ext cx="11995688" cy="6661151"/>
          </a:xfrm>
          <a:prstGeom prst="rect">
            <a:avLst/>
          </a:prstGeom>
          <a:ln w="63500">
            <a:solidFill>
              <a:srgbClr val="26262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7" name="直接连接符 13"/>
          <p:cNvSpPr/>
          <p:nvPr/>
        </p:nvSpPr>
        <p:spPr>
          <a:xfrm>
            <a:off x="3414791" y="879059"/>
            <a:ext cx="2" cy="5099880"/>
          </a:xfrm>
          <a:prstGeom prst="line">
            <a:avLst/>
          </a:prstGeom>
          <a:ln w="22225">
            <a:solidFill>
              <a:srgbClr val="262626"/>
            </a:solidFill>
            <a:prstDash val="sysDot"/>
            <a:miter/>
            <a:headEnd type="diamond"/>
            <a:tailEnd type="diamond"/>
          </a:ln>
        </p:spPr>
        <p:txBody>
          <a:bodyPr lIns="0" tIns="0" rIns="0" bIns="0"/>
          <a:lstStyle/>
          <a:p>
            <a:endParaRPr/>
          </a:p>
        </p:txBody>
      </p:sp>
      <p:grpSp>
        <p:nvGrpSpPr>
          <p:cNvPr id="221" name="组合 15"/>
          <p:cNvGrpSpPr/>
          <p:nvPr/>
        </p:nvGrpSpPr>
        <p:grpSpPr>
          <a:xfrm>
            <a:off x="1349153" y="1402564"/>
            <a:ext cx="804794" cy="798631"/>
            <a:chOff x="0" y="0"/>
            <a:chExt cx="804793" cy="798630"/>
          </a:xfrm>
        </p:grpSpPr>
        <p:sp>
          <p:nvSpPr>
            <p:cNvPr id="218" name="椭圆 16"/>
            <p:cNvSpPr/>
            <p:nvPr/>
          </p:nvSpPr>
          <p:spPr>
            <a:xfrm>
              <a:off x="8627" y="0"/>
              <a:ext cx="769053" cy="769053"/>
            </a:xfrm>
            <a:prstGeom prst="ellipse">
              <a:avLst/>
            </a:prstGeom>
            <a:solidFill>
              <a:srgbClr val="000000">
                <a:alpha val="3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9" name="椭圆 17"/>
            <p:cNvSpPr/>
            <p:nvPr/>
          </p:nvSpPr>
          <p:spPr>
            <a:xfrm>
              <a:off x="35741" y="12941"/>
              <a:ext cx="769053" cy="769053"/>
            </a:xfrm>
            <a:prstGeom prst="ellipse">
              <a:avLst/>
            </a:prstGeom>
            <a:solidFill>
              <a:srgbClr val="000000">
                <a:alpha val="4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0" name="椭圆 18"/>
            <p:cNvSpPr/>
            <p:nvPr/>
          </p:nvSpPr>
          <p:spPr>
            <a:xfrm>
              <a:off x="0" y="29578"/>
              <a:ext cx="769052" cy="769053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22" name="文本框 19"/>
          <p:cNvSpPr txBox="1"/>
          <p:nvPr/>
        </p:nvSpPr>
        <p:spPr>
          <a:xfrm>
            <a:off x="1243719" y="1509981"/>
            <a:ext cx="1035746" cy="523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r>
              <a:rPr dirty="0"/>
              <a:t>0</a:t>
            </a:r>
            <a:r>
              <a:rPr lang="en-US" altLang="zh-CN" dirty="0"/>
              <a:t>5</a:t>
            </a:r>
            <a:endParaRPr dirty="0"/>
          </a:p>
        </p:txBody>
      </p:sp>
      <p:grpSp>
        <p:nvGrpSpPr>
          <p:cNvPr id="225" name="组合 20"/>
          <p:cNvGrpSpPr/>
          <p:nvPr/>
        </p:nvGrpSpPr>
        <p:grpSpPr>
          <a:xfrm>
            <a:off x="851800" y="5499679"/>
            <a:ext cx="1975494" cy="49075"/>
            <a:chOff x="0" y="0"/>
            <a:chExt cx="1975492" cy="49074"/>
          </a:xfrm>
        </p:grpSpPr>
        <p:sp>
          <p:nvSpPr>
            <p:cNvPr id="223" name="直接连接符 21"/>
            <p:cNvSpPr/>
            <p:nvPr/>
          </p:nvSpPr>
          <p:spPr>
            <a:xfrm>
              <a:off x="-1" y="49074"/>
              <a:ext cx="1975492" cy="1"/>
            </a:xfrm>
            <a:prstGeom prst="line">
              <a:avLst/>
            </a:prstGeom>
            <a:noFill/>
            <a:ln w="22225" cap="flat">
              <a:solidFill>
                <a:srgbClr val="404040">
                  <a:alpha val="83000"/>
                </a:srgbClr>
              </a:solidFill>
              <a:prstDash val="sysDash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24" name="直接连接符 22"/>
            <p:cNvSpPr/>
            <p:nvPr/>
          </p:nvSpPr>
          <p:spPr>
            <a:xfrm>
              <a:off x="0" y="-1"/>
              <a:ext cx="1975492" cy="1"/>
            </a:xfrm>
            <a:prstGeom prst="line">
              <a:avLst/>
            </a:prstGeom>
            <a:noFill/>
            <a:ln w="28575" cap="flat">
              <a:solidFill>
                <a:srgbClr val="404040">
                  <a:alpha val="830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30" name="组合 23"/>
          <p:cNvGrpSpPr/>
          <p:nvPr/>
        </p:nvGrpSpPr>
        <p:grpSpPr>
          <a:xfrm>
            <a:off x="753277" y="2569663"/>
            <a:ext cx="2016627" cy="245058"/>
            <a:chOff x="0" y="0"/>
            <a:chExt cx="2016625" cy="245057"/>
          </a:xfrm>
        </p:grpSpPr>
        <p:sp>
          <p:nvSpPr>
            <p:cNvPr id="226" name="Freeform 31"/>
            <p:cNvSpPr/>
            <p:nvPr/>
          </p:nvSpPr>
          <p:spPr>
            <a:xfrm>
              <a:off x="803887" y="0"/>
              <a:ext cx="406089" cy="205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0" extrusionOk="0">
                  <a:moveTo>
                    <a:pt x="10452" y="13037"/>
                  </a:moveTo>
                  <a:cubicBezTo>
                    <a:pt x="8535" y="10723"/>
                    <a:pt x="6968" y="7791"/>
                    <a:pt x="7142" y="4860"/>
                  </a:cubicBezTo>
                  <a:cubicBezTo>
                    <a:pt x="7665" y="-1620"/>
                    <a:pt x="14110" y="-1620"/>
                    <a:pt x="14632" y="4860"/>
                  </a:cubicBezTo>
                  <a:cubicBezTo>
                    <a:pt x="14806" y="7791"/>
                    <a:pt x="13239" y="10723"/>
                    <a:pt x="11323" y="13037"/>
                  </a:cubicBezTo>
                  <a:cubicBezTo>
                    <a:pt x="13935" y="15969"/>
                    <a:pt x="17419" y="19209"/>
                    <a:pt x="21600" y="19980"/>
                  </a:cubicBezTo>
                  <a:cubicBezTo>
                    <a:pt x="17768" y="19826"/>
                    <a:pt x="13413" y="16431"/>
                    <a:pt x="10800" y="13500"/>
                  </a:cubicBezTo>
                  <a:cubicBezTo>
                    <a:pt x="8361" y="16431"/>
                    <a:pt x="4006" y="19826"/>
                    <a:pt x="0" y="19980"/>
                  </a:cubicBezTo>
                  <a:cubicBezTo>
                    <a:pt x="4181" y="19209"/>
                    <a:pt x="7839" y="15969"/>
                    <a:pt x="10452" y="13037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27" name="Freeform 32"/>
            <p:cNvSpPr/>
            <p:nvPr/>
          </p:nvSpPr>
          <p:spPr>
            <a:xfrm>
              <a:off x="1350863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47" y="21600"/>
                  </a:moveTo>
                  <a:cubicBezTo>
                    <a:pt x="7235" y="21600"/>
                    <a:pt x="3618" y="21600"/>
                    <a:pt x="0" y="10800"/>
                  </a:cubicBezTo>
                  <a:cubicBezTo>
                    <a:pt x="3724" y="0"/>
                    <a:pt x="7235" y="0"/>
                    <a:pt x="10747" y="0"/>
                  </a:cubicBezTo>
                  <a:cubicBezTo>
                    <a:pt x="14258" y="0"/>
                    <a:pt x="17876" y="3600"/>
                    <a:pt x="21600" y="14400"/>
                  </a:cubicBezTo>
                  <a:cubicBezTo>
                    <a:pt x="17663" y="21600"/>
                    <a:pt x="10747" y="21600"/>
                    <a:pt x="10747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28" name="Freeform 33"/>
            <p:cNvSpPr/>
            <p:nvPr/>
          </p:nvSpPr>
          <p:spPr>
            <a:xfrm>
              <a:off x="0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53" y="21600"/>
                  </a:moveTo>
                  <a:cubicBezTo>
                    <a:pt x="14365" y="21600"/>
                    <a:pt x="17982" y="21600"/>
                    <a:pt x="21600" y="10800"/>
                  </a:cubicBezTo>
                  <a:cubicBezTo>
                    <a:pt x="17876" y="0"/>
                    <a:pt x="14365" y="0"/>
                    <a:pt x="10853" y="0"/>
                  </a:cubicBezTo>
                  <a:cubicBezTo>
                    <a:pt x="7235" y="0"/>
                    <a:pt x="3724" y="3600"/>
                    <a:pt x="0" y="14400"/>
                  </a:cubicBezTo>
                  <a:cubicBezTo>
                    <a:pt x="3831" y="21600"/>
                    <a:pt x="10853" y="21600"/>
                    <a:pt x="10853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29" name="Freeform 34"/>
            <p:cNvSpPr/>
            <p:nvPr/>
          </p:nvSpPr>
          <p:spPr>
            <a:xfrm>
              <a:off x="647002" y="112901"/>
              <a:ext cx="723988" cy="132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0" h="18042" extrusionOk="0">
                  <a:moveTo>
                    <a:pt x="10009" y="12066"/>
                  </a:moveTo>
                  <a:cubicBezTo>
                    <a:pt x="11012" y="14684"/>
                    <a:pt x="12379" y="16648"/>
                    <a:pt x="13837" y="17521"/>
                  </a:cubicBezTo>
                  <a:cubicBezTo>
                    <a:pt x="18941" y="20357"/>
                    <a:pt x="20855" y="10975"/>
                    <a:pt x="19852" y="4866"/>
                  </a:cubicBezTo>
                  <a:cubicBezTo>
                    <a:pt x="19214" y="502"/>
                    <a:pt x="17118" y="-1243"/>
                    <a:pt x="15478" y="939"/>
                  </a:cubicBezTo>
                  <a:cubicBezTo>
                    <a:pt x="13564" y="3557"/>
                    <a:pt x="13837" y="10975"/>
                    <a:pt x="16025" y="12721"/>
                  </a:cubicBezTo>
                  <a:cubicBezTo>
                    <a:pt x="16936" y="13593"/>
                    <a:pt x="18212" y="12939"/>
                    <a:pt x="18668" y="10102"/>
                  </a:cubicBezTo>
                  <a:cubicBezTo>
                    <a:pt x="18941" y="7921"/>
                    <a:pt x="18303" y="5521"/>
                    <a:pt x="17392" y="5084"/>
                  </a:cubicBezTo>
                  <a:cubicBezTo>
                    <a:pt x="16571" y="4648"/>
                    <a:pt x="15751" y="6175"/>
                    <a:pt x="15933" y="8357"/>
                  </a:cubicBezTo>
                  <a:cubicBezTo>
                    <a:pt x="15933" y="7702"/>
                    <a:pt x="16116" y="5957"/>
                    <a:pt x="16845" y="5739"/>
                  </a:cubicBezTo>
                  <a:cubicBezTo>
                    <a:pt x="17847" y="5302"/>
                    <a:pt x="18668" y="7921"/>
                    <a:pt x="18394" y="9884"/>
                  </a:cubicBezTo>
                  <a:cubicBezTo>
                    <a:pt x="18121" y="12502"/>
                    <a:pt x="16936" y="12721"/>
                    <a:pt x="16116" y="12066"/>
                  </a:cubicBezTo>
                  <a:cubicBezTo>
                    <a:pt x="14202" y="10321"/>
                    <a:pt x="13928" y="3993"/>
                    <a:pt x="15660" y="1593"/>
                  </a:cubicBezTo>
                  <a:cubicBezTo>
                    <a:pt x="17209" y="-588"/>
                    <a:pt x="19214" y="1593"/>
                    <a:pt x="19670" y="5957"/>
                  </a:cubicBezTo>
                  <a:cubicBezTo>
                    <a:pt x="20308" y="11630"/>
                    <a:pt x="18577" y="19702"/>
                    <a:pt x="14020" y="17084"/>
                  </a:cubicBezTo>
                  <a:cubicBezTo>
                    <a:pt x="12561" y="16212"/>
                    <a:pt x="10830" y="13812"/>
                    <a:pt x="10101" y="10539"/>
                  </a:cubicBezTo>
                  <a:cubicBezTo>
                    <a:pt x="9189" y="13812"/>
                    <a:pt x="7640" y="16212"/>
                    <a:pt x="5999" y="17084"/>
                  </a:cubicBezTo>
                  <a:cubicBezTo>
                    <a:pt x="1533" y="19702"/>
                    <a:pt x="-198" y="11630"/>
                    <a:pt x="440" y="5957"/>
                  </a:cubicBezTo>
                  <a:cubicBezTo>
                    <a:pt x="896" y="1593"/>
                    <a:pt x="2901" y="-588"/>
                    <a:pt x="4450" y="1593"/>
                  </a:cubicBezTo>
                  <a:cubicBezTo>
                    <a:pt x="6090" y="3993"/>
                    <a:pt x="5908" y="10321"/>
                    <a:pt x="3994" y="12066"/>
                  </a:cubicBezTo>
                  <a:cubicBezTo>
                    <a:pt x="3174" y="12721"/>
                    <a:pt x="1989" y="12502"/>
                    <a:pt x="1716" y="9884"/>
                  </a:cubicBezTo>
                  <a:cubicBezTo>
                    <a:pt x="1442" y="7921"/>
                    <a:pt x="2263" y="5302"/>
                    <a:pt x="3265" y="5739"/>
                  </a:cubicBezTo>
                  <a:cubicBezTo>
                    <a:pt x="3994" y="5957"/>
                    <a:pt x="4177" y="7702"/>
                    <a:pt x="4177" y="8357"/>
                  </a:cubicBezTo>
                  <a:cubicBezTo>
                    <a:pt x="4359" y="6175"/>
                    <a:pt x="3539" y="4648"/>
                    <a:pt x="2627" y="5084"/>
                  </a:cubicBezTo>
                  <a:cubicBezTo>
                    <a:pt x="1807" y="5521"/>
                    <a:pt x="1169" y="7921"/>
                    <a:pt x="1442" y="10102"/>
                  </a:cubicBezTo>
                  <a:cubicBezTo>
                    <a:pt x="1898" y="12939"/>
                    <a:pt x="3174" y="13593"/>
                    <a:pt x="4085" y="12721"/>
                  </a:cubicBezTo>
                  <a:cubicBezTo>
                    <a:pt x="6273" y="10975"/>
                    <a:pt x="6546" y="3557"/>
                    <a:pt x="4632" y="939"/>
                  </a:cubicBezTo>
                  <a:cubicBezTo>
                    <a:pt x="2992" y="-1243"/>
                    <a:pt x="896" y="502"/>
                    <a:pt x="258" y="4866"/>
                  </a:cubicBezTo>
                  <a:cubicBezTo>
                    <a:pt x="-745" y="10975"/>
                    <a:pt x="1169" y="20357"/>
                    <a:pt x="6182" y="17521"/>
                  </a:cubicBezTo>
                  <a:cubicBezTo>
                    <a:pt x="7640" y="16648"/>
                    <a:pt x="9098" y="14684"/>
                    <a:pt x="10009" y="12066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31" name="文本框 28"/>
          <p:cNvSpPr txBox="1"/>
          <p:nvPr/>
        </p:nvSpPr>
        <p:spPr>
          <a:xfrm>
            <a:off x="685655" y="3151352"/>
            <a:ext cx="2084249" cy="3683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rPr lang="zh-CN" altLang="en-US" b="1" dirty="0"/>
              <a:t>项目特色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107815" y="940435"/>
            <a:ext cx="7280275" cy="830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神经网络结构</a:t>
            </a:r>
          </a:p>
        </p:txBody>
      </p:sp>
      <p:pic>
        <p:nvPicPr>
          <p:cNvPr id="4" name="图片 3" descr="深度网络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215" y="1908175"/>
            <a:ext cx="7483475" cy="45872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矩形 12"/>
          <p:cNvSpPr/>
          <p:nvPr/>
        </p:nvSpPr>
        <p:spPr>
          <a:xfrm>
            <a:off x="98156" y="96111"/>
            <a:ext cx="11995688" cy="6661151"/>
          </a:xfrm>
          <a:prstGeom prst="rect">
            <a:avLst/>
          </a:prstGeom>
          <a:ln w="63500">
            <a:solidFill>
              <a:srgbClr val="26262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7" name="直接连接符 13"/>
          <p:cNvSpPr/>
          <p:nvPr/>
        </p:nvSpPr>
        <p:spPr>
          <a:xfrm>
            <a:off x="3414791" y="879059"/>
            <a:ext cx="2" cy="5099880"/>
          </a:xfrm>
          <a:prstGeom prst="line">
            <a:avLst/>
          </a:prstGeom>
          <a:ln w="22225">
            <a:solidFill>
              <a:srgbClr val="262626"/>
            </a:solidFill>
            <a:prstDash val="sysDot"/>
            <a:miter/>
            <a:headEnd type="diamond"/>
            <a:tailEnd type="diamond"/>
          </a:ln>
        </p:spPr>
        <p:txBody>
          <a:bodyPr lIns="0" tIns="0" rIns="0" bIns="0"/>
          <a:lstStyle/>
          <a:p>
            <a:endParaRPr/>
          </a:p>
        </p:txBody>
      </p:sp>
      <p:grpSp>
        <p:nvGrpSpPr>
          <p:cNvPr id="221" name="组合 15"/>
          <p:cNvGrpSpPr/>
          <p:nvPr/>
        </p:nvGrpSpPr>
        <p:grpSpPr>
          <a:xfrm>
            <a:off x="1349153" y="1402564"/>
            <a:ext cx="804794" cy="798631"/>
            <a:chOff x="0" y="0"/>
            <a:chExt cx="804793" cy="798630"/>
          </a:xfrm>
        </p:grpSpPr>
        <p:sp>
          <p:nvSpPr>
            <p:cNvPr id="218" name="椭圆 16"/>
            <p:cNvSpPr/>
            <p:nvPr/>
          </p:nvSpPr>
          <p:spPr>
            <a:xfrm>
              <a:off x="8627" y="0"/>
              <a:ext cx="769053" cy="769053"/>
            </a:xfrm>
            <a:prstGeom prst="ellipse">
              <a:avLst/>
            </a:prstGeom>
            <a:solidFill>
              <a:srgbClr val="000000">
                <a:alpha val="3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9" name="椭圆 17"/>
            <p:cNvSpPr/>
            <p:nvPr/>
          </p:nvSpPr>
          <p:spPr>
            <a:xfrm>
              <a:off x="35741" y="12941"/>
              <a:ext cx="769053" cy="769053"/>
            </a:xfrm>
            <a:prstGeom prst="ellipse">
              <a:avLst/>
            </a:prstGeom>
            <a:solidFill>
              <a:srgbClr val="000000">
                <a:alpha val="4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0" name="椭圆 18"/>
            <p:cNvSpPr/>
            <p:nvPr/>
          </p:nvSpPr>
          <p:spPr>
            <a:xfrm>
              <a:off x="0" y="29578"/>
              <a:ext cx="769052" cy="769053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22" name="文本框 19"/>
          <p:cNvSpPr txBox="1"/>
          <p:nvPr/>
        </p:nvSpPr>
        <p:spPr>
          <a:xfrm>
            <a:off x="1243719" y="1509981"/>
            <a:ext cx="1035746" cy="523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r>
              <a:rPr dirty="0"/>
              <a:t>0</a:t>
            </a:r>
            <a:r>
              <a:rPr lang="en-US" altLang="zh-CN" dirty="0"/>
              <a:t>5</a:t>
            </a:r>
            <a:endParaRPr dirty="0"/>
          </a:p>
        </p:txBody>
      </p:sp>
      <p:grpSp>
        <p:nvGrpSpPr>
          <p:cNvPr id="225" name="组合 20"/>
          <p:cNvGrpSpPr/>
          <p:nvPr/>
        </p:nvGrpSpPr>
        <p:grpSpPr>
          <a:xfrm>
            <a:off x="851800" y="5499679"/>
            <a:ext cx="1975494" cy="49075"/>
            <a:chOff x="0" y="0"/>
            <a:chExt cx="1975492" cy="49074"/>
          </a:xfrm>
        </p:grpSpPr>
        <p:sp>
          <p:nvSpPr>
            <p:cNvPr id="223" name="直接连接符 21"/>
            <p:cNvSpPr/>
            <p:nvPr/>
          </p:nvSpPr>
          <p:spPr>
            <a:xfrm>
              <a:off x="-1" y="49074"/>
              <a:ext cx="1975492" cy="1"/>
            </a:xfrm>
            <a:prstGeom prst="line">
              <a:avLst/>
            </a:prstGeom>
            <a:noFill/>
            <a:ln w="22225" cap="flat">
              <a:solidFill>
                <a:srgbClr val="404040">
                  <a:alpha val="83000"/>
                </a:srgbClr>
              </a:solidFill>
              <a:prstDash val="sysDash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24" name="直接连接符 22"/>
            <p:cNvSpPr/>
            <p:nvPr/>
          </p:nvSpPr>
          <p:spPr>
            <a:xfrm>
              <a:off x="0" y="-1"/>
              <a:ext cx="1975492" cy="1"/>
            </a:xfrm>
            <a:prstGeom prst="line">
              <a:avLst/>
            </a:prstGeom>
            <a:noFill/>
            <a:ln w="28575" cap="flat">
              <a:solidFill>
                <a:srgbClr val="404040">
                  <a:alpha val="830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30" name="组合 23"/>
          <p:cNvGrpSpPr/>
          <p:nvPr/>
        </p:nvGrpSpPr>
        <p:grpSpPr>
          <a:xfrm>
            <a:off x="753277" y="2569663"/>
            <a:ext cx="2016627" cy="245058"/>
            <a:chOff x="0" y="0"/>
            <a:chExt cx="2016625" cy="245057"/>
          </a:xfrm>
        </p:grpSpPr>
        <p:sp>
          <p:nvSpPr>
            <p:cNvPr id="226" name="Freeform 31"/>
            <p:cNvSpPr/>
            <p:nvPr/>
          </p:nvSpPr>
          <p:spPr>
            <a:xfrm>
              <a:off x="803887" y="0"/>
              <a:ext cx="406089" cy="205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0" extrusionOk="0">
                  <a:moveTo>
                    <a:pt x="10452" y="13037"/>
                  </a:moveTo>
                  <a:cubicBezTo>
                    <a:pt x="8535" y="10723"/>
                    <a:pt x="6968" y="7791"/>
                    <a:pt x="7142" y="4860"/>
                  </a:cubicBezTo>
                  <a:cubicBezTo>
                    <a:pt x="7665" y="-1620"/>
                    <a:pt x="14110" y="-1620"/>
                    <a:pt x="14632" y="4860"/>
                  </a:cubicBezTo>
                  <a:cubicBezTo>
                    <a:pt x="14806" y="7791"/>
                    <a:pt x="13239" y="10723"/>
                    <a:pt x="11323" y="13037"/>
                  </a:cubicBezTo>
                  <a:cubicBezTo>
                    <a:pt x="13935" y="15969"/>
                    <a:pt x="17419" y="19209"/>
                    <a:pt x="21600" y="19980"/>
                  </a:cubicBezTo>
                  <a:cubicBezTo>
                    <a:pt x="17768" y="19826"/>
                    <a:pt x="13413" y="16431"/>
                    <a:pt x="10800" y="13500"/>
                  </a:cubicBezTo>
                  <a:cubicBezTo>
                    <a:pt x="8361" y="16431"/>
                    <a:pt x="4006" y="19826"/>
                    <a:pt x="0" y="19980"/>
                  </a:cubicBezTo>
                  <a:cubicBezTo>
                    <a:pt x="4181" y="19209"/>
                    <a:pt x="7839" y="15969"/>
                    <a:pt x="10452" y="13037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27" name="Freeform 32"/>
            <p:cNvSpPr/>
            <p:nvPr/>
          </p:nvSpPr>
          <p:spPr>
            <a:xfrm>
              <a:off x="1350863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47" y="21600"/>
                  </a:moveTo>
                  <a:cubicBezTo>
                    <a:pt x="7235" y="21600"/>
                    <a:pt x="3618" y="21600"/>
                    <a:pt x="0" y="10800"/>
                  </a:cubicBezTo>
                  <a:cubicBezTo>
                    <a:pt x="3724" y="0"/>
                    <a:pt x="7235" y="0"/>
                    <a:pt x="10747" y="0"/>
                  </a:cubicBezTo>
                  <a:cubicBezTo>
                    <a:pt x="14258" y="0"/>
                    <a:pt x="17876" y="3600"/>
                    <a:pt x="21600" y="14400"/>
                  </a:cubicBezTo>
                  <a:cubicBezTo>
                    <a:pt x="17663" y="21600"/>
                    <a:pt x="10747" y="21600"/>
                    <a:pt x="10747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28" name="Freeform 33"/>
            <p:cNvSpPr/>
            <p:nvPr/>
          </p:nvSpPr>
          <p:spPr>
            <a:xfrm>
              <a:off x="0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53" y="21600"/>
                  </a:moveTo>
                  <a:cubicBezTo>
                    <a:pt x="14365" y="21600"/>
                    <a:pt x="17982" y="21600"/>
                    <a:pt x="21600" y="10800"/>
                  </a:cubicBezTo>
                  <a:cubicBezTo>
                    <a:pt x="17876" y="0"/>
                    <a:pt x="14365" y="0"/>
                    <a:pt x="10853" y="0"/>
                  </a:cubicBezTo>
                  <a:cubicBezTo>
                    <a:pt x="7235" y="0"/>
                    <a:pt x="3724" y="3600"/>
                    <a:pt x="0" y="14400"/>
                  </a:cubicBezTo>
                  <a:cubicBezTo>
                    <a:pt x="3831" y="21600"/>
                    <a:pt x="10853" y="21600"/>
                    <a:pt x="10853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29" name="Freeform 34"/>
            <p:cNvSpPr/>
            <p:nvPr/>
          </p:nvSpPr>
          <p:spPr>
            <a:xfrm>
              <a:off x="647002" y="112901"/>
              <a:ext cx="723988" cy="132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0" h="18042" extrusionOk="0">
                  <a:moveTo>
                    <a:pt x="10009" y="12066"/>
                  </a:moveTo>
                  <a:cubicBezTo>
                    <a:pt x="11012" y="14684"/>
                    <a:pt x="12379" y="16648"/>
                    <a:pt x="13837" y="17521"/>
                  </a:cubicBezTo>
                  <a:cubicBezTo>
                    <a:pt x="18941" y="20357"/>
                    <a:pt x="20855" y="10975"/>
                    <a:pt x="19852" y="4866"/>
                  </a:cubicBezTo>
                  <a:cubicBezTo>
                    <a:pt x="19214" y="502"/>
                    <a:pt x="17118" y="-1243"/>
                    <a:pt x="15478" y="939"/>
                  </a:cubicBezTo>
                  <a:cubicBezTo>
                    <a:pt x="13564" y="3557"/>
                    <a:pt x="13837" y="10975"/>
                    <a:pt x="16025" y="12721"/>
                  </a:cubicBezTo>
                  <a:cubicBezTo>
                    <a:pt x="16936" y="13593"/>
                    <a:pt x="18212" y="12939"/>
                    <a:pt x="18668" y="10102"/>
                  </a:cubicBezTo>
                  <a:cubicBezTo>
                    <a:pt x="18941" y="7921"/>
                    <a:pt x="18303" y="5521"/>
                    <a:pt x="17392" y="5084"/>
                  </a:cubicBezTo>
                  <a:cubicBezTo>
                    <a:pt x="16571" y="4648"/>
                    <a:pt x="15751" y="6175"/>
                    <a:pt x="15933" y="8357"/>
                  </a:cubicBezTo>
                  <a:cubicBezTo>
                    <a:pt x="15933" y="7702"/>
                    <a:pt x="16116" y="5957"/>
                    <a:pt x="16845" y="5739"/>
                  </a:cubicBezTo>
                  <a:cubicBezTo>
                    <a:pt x="17847" y="5302"/>
                    <a:pt x="18668" y="7921"/>
                    <a:pt x="18394" y="9884"/>
                  </a:cubicBezTo>
                  <a:cubicBezTo>
                    <a:pt x="18121" y="12502"/>
                    <a:pt x="16936" y="12721"/>
                    <a:pt x="16116" y="12066"/>
                  </a:cubicBezTo>
                  <a:cubicBezTo>
                    <a:pt x="14202" y="10321"/>
                    <a:pt x="13928" y="3993"/>
                    <a:pt x="15660" y="1593"/>
                  </a:cubicBezTo>
                  <a:cubicBezTo>
                    <a:pt x="17209" y="-588"/>
                    <a:pt x="19214" y="1593"/>
                    <a:pt x="19670" y="5957"/>
                  </a:cubicBezTo>
                  <a:cubicBezTo>
                    <a:pt x="20308" y="11630"/>
                    <a:pt x="18577" y="19702"/>
                    <a:pt x="14020" y="17084"/>
                  </a:cubicBezTo>
                  <a:cubicBezTo>
                    <a:pt x="12561" y="16212"/>
                    <a:pt x="10830" y="13812"/>
                    <a:pt x="10101" y="10539"/>
                  </a:cubicBezTo>
                  <a:cubicBezTo>
                    <a:pt x="9189" y="13812"/>
                    <a:pt x="7640" y="16212"/>
                    <a:pt x="5999" y="17084"/>
                  </a:cubicBezTo>
                  <a:cubicBezTo>
                    <a:pt x="1533" y="19702"/>
                    <a:pt x="-198" y="11630"/>
                    <a:pt x="440" y="5957"/>
                  </a:cubicBezTo>
                  <a:cubicBezTo>
                    <a:pt x="896" y="1593"/>
                    <a:pt x="2901" y="-588"/>
                    <a:pt x="4450" y="1593"/>
                  </a:cubicBezTo>
                  <a:cubicBezTo>
                    <a:pt x="6090" y="3993"/>
                    <a:pt x="5908" y="10321"/>
                    <a:pt x="3994" y="12066"/>
                  </a:cubicBezTo>
                  <a:cubicBezTo>
                    <a:pt x="3174" y="12721"/>
                    <a:pt x="1989" y="12502"/>
                    <a:pt x="1716" y="9884"/>
                  </a:cubicBezTo>
                  <a:cubicBezTo>
                    <a:pt x="1442" y="7921"/>
                    <a:pt x="2263" y="5302"/>
                    <a:pt x="3265" y="5739"/>
                  </a:cubicBezTo>
                  <a:cubicBezTo>
                    <a:pt x="3994" y="5957"/>
                    <a:pt x="4177" y="7702"/>
                    <a:pt x="4177" y="8357"/>
                  </a:cubicBezTo>
                  <a:cubicBezTo>
                    <a:pt x="4359" y="6175"/>
                    <a:pt x="3539" y="4648"/>
                    <a:pt x="2627" y="5084"/>
                  </a:cubicBezTo>
                  <a:cubicBezTo>
                    <a:pt x="1807" y="5521"/>
                    <a:pt x="1169" y="7921"/>
                    <a:pt x="1442" y="10102"/>
                  </a:cubicBezTo>
                  <a:cubicBezTo>
                    <a:pt x="1898" y="12939"/>
                    <a:pt x="3174" y="13593"/>
                    <a:pt x="4085" y="12721"/>
                  </a:cubicBezTo>
                  <a:cubicBezTo>
                    <a:pt x="6273" y="10975"/>
                    <a:pt x="6546" y="3557"/>
                    <a:pt x="4632" y="939"/>
                  </a:cubicBezTo>
                  <a:cubicBezTo>
                    <a:pt x="2992" y="-1243"/>
                    <a:pt x="896" y="502"/>
                    <a:pt x="258" y="4866"/>
                  </a:cubicBezTo>
                  <a:cubicBezTo>
                    <a:pt x="-745" y="10975"/>
                    <a:pt x="1169" y="20357"/>
                    <a:pt x="6182" y="17521"/>
                  </a:cubicBezTo>
                  <a:cubicBezTo>
                    <a:pt x="7640" y="16648"/>
                    <a:pt x="9098" y="14684"/>
                    <a:pt x="10009" y="12066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31" name="文本框 28"/>
          <p:cNvSpPr txBox="1"/>
          <p:nvPr/>
        </p:nvSpPr>
        <p:spPr>
          <a:xfrm>
            <a:off x="685655" y="3151352"/>
            <a:ext cx="2084249" cy="3683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rPr lang="zh-CN" altLang="en-US" b="1" dirty="0"/>
              <a:t>项目特色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107815" y="940435"/>
            <a:ext cx="7280275" cy="830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Q-Learning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595" y="1806575"/>
            <a:ext cx="5974715" cy="49504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矩形 12"/>
          <p:cNvSpPr/>
          <p:nvPr/>
        </p:nvSpPr>
        <p:spPr>
          <a:xfrm>
            <a:off x="98156" y="96111"/>
            <a:ext cx="11995688" cy="6661151"/>
          </a:xfrm>
          <a:prstGeom prst="rect">
            <a:avLst/>
          </a:prstGeom>
          <a:ln w="63500">
            <a:solidFill>
              <a:srgbClr val="26262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7" name="直接连接符 13"/>
          <p:cNvSpPr/>
          <p:nvPr/>
        </p:nvSpPr>
        <p:spPr>
          <a:xfrm>
            <a:off x="3414791" y="879059"/>
            <a:ext cx="2" cy="5099880"/>
          </a:xfrm>
          <a:prstGeom prst="line">
            <a:avLst/>
          </a:prstGeom>
          <a:ln w="22225">
            <a:solidFill>
              <a:srgbClr val="262626"/>
            </a:solidFill>
            <a:prstDash val="sysDot"/>
            <a:miter/>
            <a:headEnd type="diamond"/>
            <a:tailEnd type="diamond"/>
          </a:ln>
        </p:spPr>
        <p:txBody>
          <a:bodyPr lIns="0" tIns="0" rIns="0" bIns="0"/>
          <a:lstStyle/>
          <a:p>
            <a:endParaRPr/>
          </a:p>
        </p:txBody>
      </p:sp>
      <p:grpSp>
        <p:nvGrpSpPr>
          <p:cNvPr id="221" name="组合 15"/>
          <p:cNvGrpSpPr/>
          <p:nvPr/>
        </p:nvGrpSpPr>
        <p:grpSpPr>
          <a:xfrm>
            <a:off x="1349153" y="1402564"/>
            <a:ext cx="804794" cy="798631"/>
            <a:chOff x="0" y="0"/>
            <a:chExt cx="804793" cy="798630"/>
          </a:xfrm>
        </p:grpSpPr>
        <p:sp>
          <p:nvSpPr>
            <p:cNvPr id="218" name="椭圆 16"/>
            <p:cNvSpPr/>
            <p:nvPr/>
          </p:nvSpPr>
          <p:spPr>
            <a:xfrm>
              <a:off x="8627" y="0"/>
              <a:ext cx="769053" cy="769053"/>
            </a:xfrm>
            <a:prstGeom prst="ellipse">
              <a:avLst/>
            </a:prstGeom>
            <a:solidFill>
              <a:srgbClr val="000000">
                <a:alpha val="3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9" name="椭圆 17"/>
            <p:cNvSpPr/>
            <p:nvPr/>
          </p:nvSpPr>
          <p:spPr>
            <a:xfrm>
              <a:off x="35741" y="12941"/>
              <a:ext cx="769053" cy="769053"/>
            </a:xfrm>
            <a:prstGeom prst="ellipse">
              <a:avLst/>
            </a:prstGeom>
            <a:solidFill>
              <a:srgbClr val="000000">
                <a:alpha val="4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0" name="椭圆 18"/>
            <p:cNvSpPr/>
            <p:nvPr/>
          </p:nvSpPr>
          <p:spPr>
            <a:xfrm>
              <a:off x="0" y="29578"/>
              <a:ext cx="769052" cy="769053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22" name="文本框 19"/>
          <p:cNvSpPr txBox="1"/>
          <p:nvPr/>
        </p:nvSpPr>
        <p:spPr>
          <a:xfrm>
            <a:off x="1243719" y="1509981"/>
            <a:ext cx="1035746" cy="523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r>
              <a:rPr dirty="0"/>
              <a:t>0</a:t>
            </a:r>
            <a:r>
              <a:rPr lang="en-US" altLang="zh-CN" dirty="0"/>
              <a:t>5</a:t>
            </a:r>
            <a:endParaRPr dirty="0"/>
          </a:p>
        </p:txBody>
      </p:sp>
      <p:grpSp>
        <p:nvGrpSpPr>
          <p:cNvPr id="225" name="组合 20"/>
          <p:cNvGrpSpPr/>
          <p:nvPr/>
        </p:nvGrpSpPr>
        <p:grpSpPr>
          <a:xfrm>
            <a:off x="851800" y="5499679"/>
            <a:ext cx="1975494" cy="49075"/>
            <a:chOff x="0" y="0"/>
            <a:chExt cx="1975492" cy="49074"/>
          </a:xfrm>
        </p:grpSpPr>
        <p:sp>
          <p:nvSpPr>
            <p:cNvPr id="223" name="直接连接符 21"/>
            <p:cNvSpPr/>
            <p:nvPr/>
          </p:nvSpPr>
          <p:spPr>
            <a:xfrm>
              <a:off x="-1" y="49074"/>
              <a:ext cx="1975492" cy="1"/>
            </a:xfrm>
            <a:prstGeom prst="line">
              <a:avLst/>
            </a:prstGeom>
            <a:noFill/>
            <a:ln w="22225" cap="flat">
              <a:solidFill>
                <a:srgbClr val="404040">
                  <a:alpha val="83000"/>
                </a:srgbClr>
              </a:solidFill>
              <a:prstDash val="sysDash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24" name="直接连接符 22"/>
            <p:cNvSpPr/>
            <p:nvPr/>
          </p:nvSpPr>
          <p:spPr>
            <a:xfrm>
              <a:off x="0" y="-1"/>
              <a:ext cx="1975492" cy="1"/>
            </a:xfrm>
            <a:prstGeom prst="line">
              <a:avLst/>
            </a:prstGeom>
            <a:noFill/>
            <a:ln w="28575" cap="flat">
              <a:solidFill>
                <a:srgbClr val="404040">
                  <a:alpha val="830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30" name="组合 23"/>
          <p:cNvGrpSpPr/>
          <p:nvPr/>
        </p:nvGrpSpPr>
        <p:grpSpPr>
          <a:xfrm>
            <a:off x="753277" y="2569663"/>
            <a:ext cx="2016627" cy="245058"/>
            <a:chOff x="0" y="0"/>
            <a:chExt cx="2016625" cy="245057"/>
          </a:xfrm>
        </p:grpSpPr>
        <p:sp>
          <p:nvSpPr>
            <p:cNvPr id="226" name="Freeform 31"/>
            <p:cNvSpPr/>
            <p:nvPr/>
          </p:nvSpPr>
          <p:spPr>
            <a:xfrm>
              <a:off x="803887" y="0"/>
              <a:ext cx="406089" cy="205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0" extrusionOk="0">
                  <a:moveTo>
                    <a:pt x="10452" y="13037"/>
                  </a:moveTo>
                  <a:cubicBezTo>
                    <a:pt x="8535" y="10723"/>
                    <a:pt x="6968" y="7791"/>
                    <a:pt x="7142" y="4860"/>
                  </a:cubicBezTo>
                  <a:cubicBezTo>
                    <a:pt x="7665" y="-1620"/>
                    <a:pt x="14110" y="-1620"/>
                    <a:pt x="14632" y="4860"/>
                  </a:cubicBezTo>
                  <a:cubicBezTo>
                    <a:pt x="14806" y="7791"/>
                    <a:pt x="13239" y="10723"/>
                    <a:pt x="11323" y="13037"/>
                  </a:cubicBezTo>
                  <a:cubicBezTo>
                    <a:pt x="13935" y="15969"/>
                    <a:pt x="17419" y="19209"/>
                    <a:pt x="21600" y="19980"/>
                  </a:cubicBezTo>
                  <a:cubicBezTo>
                    <a:pt x="17768" y="19826"/>
                    <a:pt x="13413" y="16431"/>
                    <a:pt x="10800" y="13500"/>
                  </a:cubicBezTo>
                  <a:cubicBezTo>
                    <a:pt x="8361" y="16431"/>
                    <a:pt x="4006" y="19826"/>
                    <a:pt x="0" y="19980"/>
                  </a:cubicBezTo>
                  <a:cubicBezTo>
                    <a:pt x="4181" y="19209"/>
                    <a:pt x="7839" y="15969"/>
                    <a:pt x="10452" y="13037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27" name="Freeform 32"/>
            <p:cNvSpPr/>
            <p:nvPr/>
          </p:nvSpPr>
          <p:spPr>
            <a:xfrm>
              <a:off x="1350863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47" y="21600"/>
                  </a:moveTo>
                  <a:cubicBezTo>
                    <a:pt x="7235" y="21600"/>
                    <a:pt x="3618" y="21600"/>
                    <a:pt x="0" y="10800"/>
                  </a:cubicBezTo>
                  <a:cubicBezTo>
                    <a:pt x="3724" y="0"/>
                    <a:pt x="7235" y="0"/>
                    <a:pt x="10747" y="0"/>
                  </a:cubicBezTo>
                  <a:cubicBezTo>
                    <a:pt x="14258" y="0"/>
                    <a:pt x="17876" y="3600"/>
                    <a:pt x="21600" y="14400"/>
                  </a:cubicBezTo>
                  <a:cubicBezTo>
                    <a:pt x="17663" y="21600"/>
                    <a:pt x="10747" y="21600"/>
                    <a:pt x="10747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28" name="Freeform 33"/>
            <p:cNvSpPr/>
            <p:nvPr/>
          </p:nvSpPr>
          <p:spPr>
            <a:xfrm>
              <a:off x="0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53" y="21600"/>
                  </a:moveTo>
                  <a:cubicBezTo>
                    <a:pt x="14365" y="21600"/>
                    <a:pt x="17982" y="21600"/>
                    <a:pt x="21600" y="10800"/>
                  </a:cubicBezTo>
                  <a:cubicBezTo>
                    <a:pt x="17876" y="0"/>
                    <a:pt x="14365" y="0"/>
                    <a:pt x="10853" y="0"/>
                  </a:cubicBezTo>
                  <a:cubicBezTo>
                    <a:pt x="7235" y="0"/>
                    <a:pt x="3724" y="3600"/>
                    <a:pt x="0" y="14400"/>
                  </a:cubicBezTo>
                  <a:cubicBezTo>
                    <a:pt x="3831" y="21600"/>
                    <a:pt x="10853" y="21600"/>
                    <a:pt x="10853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29" name="Freeform 34"/>
            <p:cNvSpPr/>
            <p:nvPr/>
          </p:nvSpPr>
          <p:spPr>
            <a:xfrm>
              <a:off x="647002" y="112901"/>
              <a:ext cx="723988" cy="132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0" h="18042" extrusionOk="0">
                  <a:moveTo>
                    <a:pt x="10009" y="12066"/>
                  </a:moveTo>
                  <a:cubicBezTo>
                    <a:pt x="11012" y="14684"/>
                    <a:pt x="12379" y="16648"/>
                    <a:pt x="13837" y="17521"/>
                  </a:cubicBezTo>
                  <a:cubicBezTo>
                    <a:pt x="18941" y="20357"/>
                    <a:pt x="20855" y="10975"/>
                    <a:pt x="19852" y="4866"/>
                  </a:cubicBezTo>
                  <a:cubicBezTo>
                    <a:pt x="19214" y="502"/>
                    <a:pt x="17118" y="-1243"/>
                    <a:pt x="15478" y="939"/>
                  </a:cubicBezTo>
                  <a:cubicBezTo>
                    <a:pt x="13564" y="3557"/>
                    <a:pt x="13837" y="10975"/>
                    <a:pt x="16025" y="12721"/>
                  </a:cubicBezTo>
                  <a:cubicBezTo>
                    <a:pt x="16936" y="13593"/>
                    <a:pt x="18212" y="12939"/>
                    <a:pt x="18668" y="10102"/>
                  </a:cubicBezTo>
                  <a:cubicBezTo>
                    <a:pt x="18941" y="7921"/>
                    <a:pt x="18303" y="5521"/>
                    <a:pt x="17392" y="5084"/>
                  </a:cubicBezTo>
                  <a:cubicBezTo>
                    <a:pt x="16571" y="4648"/>
                    <a:pt x="15751" y="6175"/>
                    <a:pt x="15933" y="8357"/>
                  </a:cubicBezTo>
                  <a:cubicBezTo>
                    <a:pt x="15933" y="7702"/>
                    <a:pt x="16116" y="5957"/>
                    <a:pt x="16845" y="5739"/>
                  </a:cubicBezTo>
                  <a:cubicBezTo>
                    <a:pt x="17847" y="5302"/>
                    <a:pt x="18668" y="7921"/>
                    <a:pt x="18394" y="9884"/>
                  </a:cubicBezTo>
                  <a:cubicBezTo>
                    <a:pt x="18121" y="12502"/>
                    <a:pt x="16936" y="12721"/>
                    <a:pt x="16116" y="12066"/>
                  </a:cubicBezTo>
                  <a:cubicBezTo>
                    <a:pt x="14202" y="10321"/>
                    <a:pt x="13928" y="3993"/>
                    <a:pt x="15660" y="1593"/>
                  </a:cubicBezTo>
                  <a:cubicBezTo>
                    <a:pt x="17209" y="-588"/>
                    <a:pt x="19214" y="1593"/>
                    <a:pt x="19670" y="5957"/>
                  </a:cubicBezTo>
                  <a:cubicBezTo>
                    <a:pt x="20308" y="11630"/>
                    <a:pt x="18577" y="19702"/>
                    <a:pt x="14020" y="17084"/>
                  </a:cubicBezTo>
                  <a:cubicBezTo>
                    <a:pt x="12561" y="16212"/>
                    <a:pt x="10830" y="13812"/>
                    <a:pt x="10101" y="10539"/>
                  </a:cubicBezTo>
                  <a:cubicBezTo>
                    <a:pt x="9189" y="13812"/>
                    <a:pt x="7640" y="16212"/>
                    <a:pt x="5999" y="17084"/>
                  </a:cubicBezTo>
                  <a:cubicBezTo>
                    <a:pt x="1533" y="19702"/>
                    <a:pt x="-198" y="11630"/>
                    <a:pt x="440" y="5957"/>
                  </a:cubicBezTo>
                  <a:cubicBezTo>
                    <a:pt x="896" y="1593"/>
                    <a:pt x="2901" y="-588"/>
                    <a:pt x="4450" y="1593"/>
                  </a:cubicBezTo>
                  <a:cubicBezTo>
                    <a:pt x="6090" y="3993"/>
                    <a:pt x="5908" y="10321"/>
                    <a:pt x="3994" y="12066"/>
                  </a:cubicBezTo>
                  <a:cubicBezTo>
                    <a:pt x="3174" y="12721"/>
                    <a:pt x="1989" y="12502"/>
                    <a:pt x="1716" y="9884"/>
                  </a:cubicBezTo>
                  <a:cubicBezTo>
                    <a:pt x="1442" y="7921"/>
                    <a:pt x="2263" y="5302"/>
                    <a:pt x="3265" y="5739"/>
                  </a:cubicBezTo>
                  <a:cubicBezTo>
                    <a:pt x="3994" y="5957"/>
                    <a:pt x="4177" y="7702"/>
                    <a:pt x="4177" y="8357"/>
                  </a:cubicBezTo>
                  <a:cubicBezTo>
                    <a:pt x="4359" y="6175"/>
                    <a:pt x="3539" y="4648"/>
                    <a:pt x="2627" y="5084"/>
                  </a:cubicBezTo>
                  <a:cubicBezTo>
                    <a:pt x="1807" y="5521"/>
                    <a:pt x="1169" y="7921"/>
                    <a:pt x="1442" y="10102"/>
                  </a:cubicBezTo>
                  <a:cubicBezTo>
                    <a:pt x="1898" y="12939"/>
                    <a:pt x="3174" y="13593"/>
                    <a:pt x="4085" y="12721"/>
                  </a:cubicBezTo>
                  <a:cubicBezTo>
                    <a:pt x="6273" y="10975"/>
                    <a:pt x="6546" y="3557"/>
                    <a:pt x="4632" y="939"/>
                  </a:cubicBezTo>
                  <a:cubicBezTo>
                    <a:pt x="2992" y="-1243"/>
                    <a:pt x="896" y="502"/>
                    <a:pt x="258" y="4866"/>
                  </a:cubicBezTo>
                  <a:cubicBezTo>
                    <a:pt x="-745" y="10975"/>
                    <a:pt x="1169" y="20357"/>
                    <a:pt x="6182" y="17521"/>
                  </a:cubicBezTo>
                  <a:cubicBezTo>
                    <a:pt x="7640" y="16648"/>
                    <a:pt x="9098" y="14684"/>
                    <a:pt x="10009" y="12066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31" name="文本框 28"/>
          <p:cNvSpPr txBox="1"/>
          <p:nvPr/>
        </p:nvSpPr>
        <p:spPr>
          <a:xfrm>
            <a:off x="685655" y="3151352"/>
            <a:ext cx="2084249" cy="3683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rPr lang="zh-CN" altLang="en-US" b="1" dirty="0"/>
              <a:t>项目特色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59810" y="940435"/>
            <a:ext cx="2399665" cy="2493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Deep-Q-Learning</a:t>
            </a:r>
            <a:r>
              <a:rPr kumimoji="0" lang="zh-CN" altLang="en-US" sz="5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规则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420" y="411480"/>
            <a:ext cx="5653405" cy="60293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矩形 12"/>
          <p:cNvSpPr/>
          <p:nvPr/>
        </p:nvSpPr>
        <p:spPr>
          <a:xfrm>
            <a:off x="98156" y="96111"/>
            <a:ext cx="11995688" cy="6661151"/>
          </a:xfrm>
          <a:prstGeom prst="rect">
            <a:avLst/>
          </a:prstGeom>
          <a:ln w="63500">
            <a:solidFill>
              <a:srgbClr val="26262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7" name="直接连接符 13"/>
          <p:cNvSpPr/>
          <p:nvPr/>
        </p:nvSpPr>
        <p:spPr>
          <a:xfrm>
            <a:off x="3414791" y="879059"/>
            <a:ext cx="2" cy="5099880"/>
          </a:xfrm>
          <a:prstGeom prst="line">
            <a:avLst/>
          </a:prstGeom>
          <a:ln w="22225">
            <a:solidFill>
              <a:srgbClr val="262626"/>
            </a:solidFill>
            <a:prstDash val="sysDot"/>
            <a:miter/>
            <a:headEnd type="diamond"/>
            <a:tailEnd type="diamond"/>
          </a:ln>
        </p:spPr>
        <p:txBody>
          <a:bodyPr lIns="0" tIns="0" rIns="0" bIns="0"/>
          <a:lstStyle/>
          <a:p>
            <a:endParaRPr/>
          </a:p>
        </p:txBody>
      </p:sp>
      <p:grpSp>
        <p:nvGrpSpPr>
          <p:cNvPr id="221" name="组合 15"/>
          <p:cNvGrpSpPr/>
          <p:nvPr/>
        </p:nvGrpSpPr>
        <p:grpSpPr>
          <a:xfrm>
            <a:off x="1349153" y="1402564"/>
            <a:ext cx="804794" cy="798631"/>
            <a:chOff x="0" y="0"/>
            <a:chExt cx="804793" cy="798630"/>
          </a:xfrm>
        </p:grpSpPr>
        <p:sp>
          <p:nvSpPr>
            <p:cNvPr id="218" name="椭圆 16"/>
            <p:cNvSpPr/>
            <p:nvPr/>
          </p:nvSpPr>
          <p:spPr>
            <a:xfrm>
              <a:off x="8627" y="0"/>
              <a:ext cx="769053" cy="769053"/>
            </a:xfrm>
            <a:prstGeom prst="ellipse">
              <a:avLst/>
            </a:prstGeom>
            <a:solidFill>
              <a:srgbClr val="000000">
                <a:alpha val="3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9" name="椭圆 17"/>
            <p:cNvSpPr/>
            <p:nvPr/>
          </p:nvSpPr>
          <p:spPr>
            <a:xfrm>
              <a:off x="35741" y="12941"/>
              <a:ext cx="769053" cy="769053"/>
            </a:xfrm>
            <a:prstGeom prst="ellipse">
              <a:avLst/>
            </a:prstGeom>
            <a:solidFill>
              <a:srgbClr val="000000">
                <a:alpha val="4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0" name="椭圆 18"/>
            <p:cNvSpPr/>
            <p:nvPr/>
          </p:nvSpPr>
          <p:spPr>
            <a:xfrm>
              <a:off x="0" y="29578"/>
              <a:ext cx="769052" cy="769053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22" name="文本框 19"/>
          <p:cNvSpPr txBox="1"/>
          <p:nvPr/>
        </p:nvSpPr>
        <p:spPr>
          <a:xfrm>
            <a:off x="1243719" y="1509981"/>
            <a:ext cx="1035746" cy="523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r>
              <a:rPr dirty="0"/>
              <a:t>0</a:t>
            </a:r>
            <a:r>
              <a:rPr lang="en-US" altLang="zh-CN" dirty="0"/>
              <a:t>5</a:t>
            </a:r>
            <a:endParaRPr dirty="0"/>
          </a:p>
        </p:txBody>
      </p:sp>
      <p:grpSp>
        <p:nvGrpSpPr>
          <p:cNvPr id="225" name="组合 20"/>
          <p:cNvGrpSpPr/>
          <p:nvPr/>
        </p:nvGrpSpPr>
        <p:grpSpPr>
          <a:xfrm>
            <a:off x="851800" y="5499679"/>
            <a:ext cx="1975494" cy="49075"/>
            <a:chOff x="0" y="0"/>
            <a:chExt cx="1975492" cy="49074"/>
          </a:xfrm>
        </p:grpSpPr>
        <p:sp>
          <p:nvSpPr>
            <p:cNvPr id="223" name="直接连接符 21"/>
            <p:cNvSpPr/>
            <p:nvPr/>
          </p:nvSpPr>
          <p:spPr>
            <a:xfrm>
              <a:off x="-1" y="49074"/>
              <a:ext cx="1975492" cy="1"/>
            </a:xfrm>
            <a:prstGeom prst="line">
              <a:avLst/>
            </a:prstGeom>
            <a:noFill/>
            <a:ln w="22225" cap="flat">
              <a:solidFill>
                <a:srgbClr val="404040">
                  <a:alpha val="83000"/>
                </a:srgbClr>
              </a:solidFill>
              <a:prstDash val="sysDash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24" name="直接连接符 22"/>
            <p:cNvSpPr/>
            <p:nvPr/>
          </p:nvSpPr>
          <p:spPr>
            <a:xfrm>
              <a:off x="0" y="-1"/>
              <a:ext cx="1975492" cy="1"/>
            </a:xfrm>
            <a:prstGeom prst="line">
              <a:avLst/>
            </a:prstGeom>
            <a:noFill/>
            <a:ln w="28575" cap="flat">
              <a:solidFill>
                <a:srgbClr val="404040">
                  <a:alpha val="830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30" name="组合 23"/>
          <p:cNvGrpSpPr/>
          <p:nvPr/>
        </p:nvGrpSpPr>
        <p:grpSpPr>
          <a:xfrm>
            <a:off x="753277" y="2569663"/>
            <a:ext cx="2016627" cy="245058"/>
            <a:chOff x="0" y="0"/>
            <a:chExt cx="2016625" cy="245057"/>
          </a:xfrm>
        </p:grpSpPr>
        <p:sp>
          <p:nvSpPr>
            <p:cNvPr id="226" name="Freeform 31"/>
            <p:cNvSpPr/>
            <p:nvPr/>
          </p:nvSpPr>
          <p:spPr>
            <a:xfrm>
              <a:off x="803887" y="0"/>
              <a:ext cx="406089" cy="205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0" extrusionOk="0">
                  <a:moveTo>
                    <a:pt x="10452" y="13037"/>
                  </a:moveTo>
                  <a:cubicBezTo>
                    <a:pt x="8535" y="10723"/>
                    <a:pt x="6968" y="7791"/>
                    <a:pt x="7142" y="4860"/>
                  </a:cubicBezTo>
                  <a:cubicBezTo>
                    <a:pt x="7665" y="-1620"/>
                    <a:pt x="14110" y="-1620"/>
                    <a:pt x="14632" y="4860"/>
                  </a:cubicBezTo>
                  <a:cubicBezTo>
                    <a:pt x="14806" y="7791"/>
                    <a:pt x="13239" y="10723"/>
                    <a:pt x="11323" y="13037"/>
                  </a:cubicBezTo>
                  <a:cubicBezTo>
                    <a:pt x="13935" y="15969"/>
                    <a:pt x="17419" y="19209"/>
                    <a:pt x="21600" y="19980"/>
                  </a:cubicBezTo>
                  <a:cubicBezTo>
                    <a:pt x="17768" y="19826"/>
                    <a:pt x="13413" y="16431"/>
                    <a:pt x="10800" y="13500"/>
                  </a:cubicBezTo>
                  <a:cubicBezTo>
                    <a:pt x="8361" y="16431"/>
                    <a:pt x="4006" y="19826"/>
                    <a:pt x="0" y="19980"/>
                  </a:cubicBezTo>
                  <a:cubicBezTo>
                    <a:pt x="4181" y="19209"/>
                    <a:pt x="7839" y="15969"/>
                    <a:pt x="10452" y="13037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27" name="Freeform 32"/>
            <p:cNvSpPr/>
            <p:nvPr/>
          </p:nvSpPr>
          <p:spPr>
            <a:xfrm>
              <a:off x="1350863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47" y="21600"/>
                  </a:moveTo>
                  <a:cubicBezTo>
                    <a:pt x="7235" y="21600"/>
                    <a:pt x="3618" y="21600"/>
                    <a:pt x="0" y="10800"/>
                  </a:cubicBezTo>
                  <a:cubicBezTo>
                    <a:pt x="3724" y="0"/>
                    <a:pt x="7235" y="0"/>
                    <a:pt x="10747" y="0"/>
                  </a:cubicBezTo>
                  <a:cubicBezTo>
                    <a:pt x="14258" y="0"/>
                    <a:pt x="17876" y="3600"/>
                    <a:pt x="21600" y="14400"/>
                  </a:cubicBezTo>
                  <a:cubicBezTo>
                    <a:pt x="17663" y="21600"/>
                    <a:pt x="10747" y="21600"/>
                    <a:pt x="10747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28" name="Freeform 33"/>
            <p:cNvSpPr/>
            <p:nvPr/>
          </p:nvSpPr>
          <p:spPr>
            <a:xfrm>
              <a:off x="0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53" y="21600"/>
                  </a:moveTo>
                  <a:cubicBezTo>
                    <a:pt x="14365" y="21600"/>
                    <a:pt x="17982" y="21600"/>
                    <a:pt x="21600" y="10800"/>
                  </a:cubicBezTo>
                  <a:cubicBezTo>
                    <a:pt x="17876" y="0"/>
                    <a:pt x="14365" y="0"/>
                    <a:pt x="10853" y="0"/>
                  </a:cubicBezTo>
                  <a:cubicBezTo>
                    <a:pt x="7235" y="0"/>
                    <a:pt x="3724" y="3600"/>
                    <a:pt x="0" y="14400"/>
                  </a:cubicBezTo>
                  <a:cubicBezTo>
                    <a:pt x="3831" y="21600"/>
                    <a:pt x="10853" y="21600"/>
                    <a:pt x="10853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29" name="Freeform 34"/>
            <p:cNvSpPr/>
            <p:nvPr/>
          </p:nvSpPr>
          <p:spPr>
            <a:xfrm>
              <a:off x="647002" y="112901"/>
              <a:ext cx="723988" cy="132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0" h="18042" extrusionOk="0">
                  <a:moveTo>
                    <a:pt x="10009" y="12066"/>
                  </a:moveTo>
                  <a:cubicBezTo>
                    <a:pt x="11012" y="14684"/>
                    <a:pt x="12379" y="16648"/>
                    <a:pt x="13837" y="17521"/>
                  </a:cubicBezTo>
                  <a:cubicBezTo>
                    <a:pt x="18941" y="20357"/>
                    <a:pt x="20855" y="10975"/>
                    <a:pt x="19852" y="4866"/>
                  </a:cubicBezTo>
                  <a:cubicBezTo>
                    <a:pt x="19214" y="502"/>
                    <a:pt x="17118" y="-1243"/>
                    <a:pt x="15478" y="939"/>
                  </a:cubicBezTo>
                  <a:cubicBezTo>
                    <a:pt x="13564" y="3557"/>
                    <a:pt x="13837" y="10975"/>
                    <a:pt x="16025" y="12721"/>
                  </a:cubicBezTo>
                  <a:cubicBezTo>
                    <a:pt x="16936" y="13593"/>
                    <a:pt x="18212" y="12939"/>
                    <a:pt x="18668" y="10102"/>
                  </a:cubicBezTo>
                  <a:cubicBezTo>
                    <a:pt x="18941" y="7921"/>
                    <a:pt x="18303" y="5521"/>
                    <a:pt x="17392" y="5084"/>
                  </a:cubicBezTo>
                  <a:cubicBezTo>
                    <a:pt x="16571" y="4648"/>
                    <a:pt x="15751" y="6175"/>
                    <a:pt x="15933" y="8357"/>
                  </a:cubicBezTo>
                  <a:cubicBezTo>
                    <a:pt x="15933" y="7702"/>
                    <a:pt x="16116" y="5957"/>
                    <a:pt x="16845" y="5739"/>
                  </a:cubicBezTo>
                  <a:cubicBezTo>
                    <a:pt x="17847" y="5302"/>
                    <a:pt x="18668" y="7921"/>
                    <a:pt x="18394" y="9884"/>
                  </a:cubicBezTo>
                  <a:cubicBezTo>
                    <a:pt x="18121" y="12502"/>
                    <a:pt x="16936" y="12721"/>
                    <a:pt x="16116" y="12066"/>
                  </a:cubicBezTo>
                  <a:cubicBezTo>
                    <a:pt x="14202" y="10321"/>
                    <a:pt x="13928" y="3993"/>
                    <a:pt x="15660" y="1593"/>
                  </a:cubicBezTo>
                  <a:cubicBezTo>
                    <a:pt x="17209" y="-588"/>
                    <a:pt x="19214" y="1593"/>
                    <a:pt x="19670" y="5957"/>
                  </a:cubicBezTo>
                  <a:cubicBezTo>
                    <a:pt x="20308" y="11630"/>
                    <a:pt x="18577" y="19702"/>
                    <a:pt x="14020" y="17084"/>
                  </a:cubicBezTo>
                  <a:cubicBezTo>
                    <a:pt x="12561" y="16212"/>
                    <a:pt x="10830" y="13812"/>
                    <a:pt x="10101" y="10539"/>
                  </a:cubicBezTo>
                  <a:cubicBezTo>
                    <a:pt x="9189" y="13812"/>
                    <a:pt x="7640" y="16212"/>
                    <a:pt x="5999" y="17084"/>
                  </a:cubicBezTo>
                  <a:cubicBezTo>
                    <a:pt x="1533" y="19702"/>
                    <a:pt x="-198" y="11630"/>
                    <a:pt x="440" y="5957"/>
                  </a:cubicBezTo>
                  <a:cubicBezTo>
                    <a:pt x="896" y="1593"/>
                    <a:pt x="2901" y="-588"/>
                    <a:pt x="4450" y="1593"/>
                  </a:cubicBezTo>
                  <a:cubicBezTo>
                    <a:pt x="6090" y="3993"/>
                    <a:pt x="5908" y="10321"/>
                    <a:pt x="3994" y="12066"/>
                  </a:cubicBezTo>
                  <a:cubicBezTo>
                    <a:pt x="3174" y="12721"/>
                    <a:pt x="1989" y="12502"/>
                    <a:pt x="1716" y="9884"/>
                  </a:cubicBezTo>
                  <a:cubicBezTo>
                    <a:pt x="1442" y="7921"/>
                    <a:pt x="2263" y="5302"/>
                    <a:pt x="3265" y="5739"/>
                  </a:cubicBezTo>
                  <a:cubicBezTo>
                    <a:pt x="3994" y="5957"/>
                    <a:pt x="4177" y="7702"/>
                    <a:pt x="4177" y="8357"/>
                  </a:cubicBezTo>
                  <a:cubicBezTo>
                    <a:pt x="4359" y="6175"/>
                    <a:pt x="3539" y="4648"/>
                    <a:pt x="2627" y="5084"/>
                  </a:cubicBezTo>
                  <a:cubicBezTo>
                    <a:pt x="1807" y="5521"/>
                    <a:pt x="1169" y="7921"/>
                    <a:pt x="1442" y="10102"/>
                  </a:cubicBezTo>
                  <a:cubicBezTo>
                    <a:pt x="1898" y="12939"/>
                    <a:pt x="3174" y="13593"/>
                    <a:pt x="4085" y="12721"/>
                  </a:cubicBezTo>
                  <a:cubicBezTo>
                    <a:pt x="6273" y="10975"/>
                    <a:pt x="6546" y="3557"/>
                    <a:pt x="4632" y="939"/>
                  </a:cubicBezTo>
                  <a:cubicBezTo>
                    <a:pt x="2992" y="-1243"/>
                    <a:pt x="896" y="502"/>
                    <a:pt x="258" y="4866"/>
                  </a:cubicBezTo>
                  <a:cubicBezTo>
                    <a:pt x="-745" y="10975"/>
                    <a:pt x="1169" y="20357"/>
                    <a:pt x="6182" y="17521"/>
                  </a:cubicBezTo>
                  <a:cubicBezTo>
                    <a:pt x="7640" y="16648"/>
                    <a:pt x="9098" y="14684"/>
                    <a:pt x="10009" y="12066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31" name="文本框 28"/>
          <p:cNvSpPr txBox="1"/>
          <p:nvPr/>
        </p:nvSpPr>
        <p:spPr>
          <a:xfrm>
            <a:off x="685655" y="3151352"/>
            <a:ext cx="2084249" cy="3683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rPr lang="zh-CN" altLang="en-US" b="1" dirty="0"/>
              <a:t>项目特色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107815" y="940435"/>
            <a:ext cx="7280275" cy="830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测试结果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346309" y="2084558"/>
          <a:ext cx="6734175" cy="4272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6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279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6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Ordinary Ai</a:t>
                      </a:r>
                    </a:p>
                  </a:txBody>
                  <a:tcPr marL="177800" marR="177800" marT="25400" marB="25400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6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DQN 30w</a:t>
                      </a:r>
                    </a:p>
                  </a:txBody>
                  <a:tcPr marL="177800" marR="177800" marT="25400" marB="25400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6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DQN 50w</a:t>
                      </a:r>
                    </a:p>
                  </a:txBody>
                  <a:tcPr marL="177800" marR="177800" marT="25400" marB="25400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6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DQN 30w vs DQN 20w</a:t>
                      </a:r>
                    </a:p>
                  </a:txBody>
                  <a:tcPr marL="177800" marR="177800" marT="25400" marB="25400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4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560</a:t>
                      </a:r>
                    </a:p>
                  </a:txBody>
                  <a:tcPr marL="177800" marR="177800" marT="25400" marB="25400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859</a:t>
                      </a:r>
                    </a:p>
                  </a:txBody>
                  <a:tcPr marL="177800" marR="177800" marT="25400" marB="25400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885</a:t>
                      </a:r>
                    </a:p>
                  </a:txBody>
                  <a:tcPr marL="177800" marR="177800" marT="25400" marB="25400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441</a:t>
                      </a:r>
                    </a:p>
                  </a:txBody>
                  <a:tcPr marL="177800" marR="177800" marT="25400" marB="25400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4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596</a:t>
                      </a:r>
                    </a:p>
                  </a:txBody>
                  <a:tcPr marL="177800" marR="177800" marT="25400" marB="25400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887</a:t>
                      </a:r>
                    </a:p>
                  </a:txBody>
                  <a:tcPr marL="177800" marR="177800" marT="25400" marB="25400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894</a:t>
                      </a:r>
                    </a:p>
                  </a:txBody>
                  <a:tcPr marL="177800" marR="177800" marT="25400" marB="25400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444</a:t>
                      </a:r>
                    </a:p>
                  </a:txBody>
                  <a:tcPr marL="177800" marR="177800" marT="25400" marB="25400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4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574</a:t>
                      </a:r>
                    </a:p>
                  </a:txBody>
                  <a:tcPr marL="177800" marR="177800" marT="25400" marB="25400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872</a:t>
                      </a:r>
                    </a:p>
                  </a:txBody>
                  <a:tcPr marL="177800" marR="177800" marT="25400" marB="25400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899</a:t>
                      </a:r>
                    </a:p>
                  </a:txBody>
                  <a:tcPr marL="177800" marR="177800" marT="25400" marB="25400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430</a:t>
                      </a:r>
                    </a:p>
                  </a:txBody>
                  <a:tcPr marL="177800" marR="177800" marT="25400" marB="25400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4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588</a:t>
                      </a:r>
                    </a:p>
                  </a:txBody>
                  <a:tcPr marL="177800" marR="177800" marT="25400" marB="25400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839</a:t>
                      </a:r>
                    </a:p>
                  </a:txBody>
                  <a:tcPr marL="177800" marR="177800" marT="25400" marB="25400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899</a:t>
                      </a:r>
                    </a:p>
                  </a:txBody>
                  <a:tcPr marL="177800" marR="177800" marT="25400" marB="25400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407</a:t>
                      </a:r>
                    </a:p>
                  </a:txBody>
                  <a:tcPr marL="177800" marR="177800" marT="25400" marB="25400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4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561</a:t>
                      </a:r>
                    </a:p>
                  </a:txBody>
                  <a:tcPr marL="177800" marR="177800" marT="25400" marB="25400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835</a:t>
                      </a:r>
                    </a:p>
                  </a:txBody>
                  <a:tcPr marL="177800" marR="177800" marT="25400" marB="25400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905</a:t>
                      </a:r>
                    </a:p>
                  </a:txBody>
                  <a:tcPr marL="177800" marR="177800" marT="25400" marB="25400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437</a:t>
                      </a:r>
                    </a:p>
                  </a:txBody>
                  <a:tcPr marL="177800" marR="177800" marT="25400" marB="25400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4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577</a:t>
                      </a:r>
                    </a:p>
                  </a:txBody>
                  <a:tcPr marL="177800" marR="177800" marT="25400" marB="25400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865</a:t>
                      </a:r>
                    </a:p>
                  </a:txBody>
                  <a:tcPr marL="177800" marR="177800" marT="25400" marB="25400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885</a:t>
                      </a:r>
                    </a:p>
                  </a:txBody>
                  <a:tcPr marL="177800" marR="177800" marT="25400" marB="25400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436</a:t>
                      </a:r>
                    </a:p>
                  </a:txBody>
                  <a:tcPr marL="177800" marR="177800" marT="25400" marB="25400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4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570</a:t>
                      </a:r>
                    </a:p>
                  </a:txBody>
                  <a:tcPr marL="177800" marR="177800" marT="25400" marB="25400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832</a:t>
                      </a:r>
                    </a:p>
                  </a:txBody>
                  <a:tcPr marL="177800" marR="177800" marT="25400" marB="25400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868</a:t>
                      </a:r>
                    </a:p>
                  </a:txBody>
                  <a:tcPr marL="177800" marR="177800" marT="25400" marB="25400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435</a:t>
                      </a:r>
                    </a:p>
                  </a:txBody>
                  <a:tcPr marL="177800" marR="177800" marT="25400" marB="25400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4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572</a:t>
                      </a:r>
                    </a:p>
                  </a:txBody>
                  <a:tcPr marL="177800" marR="177800" marT="25400" marB="25400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852</a:t>
                      </a:r>
                    </a:p>
                  </a:txBody>
                  <a:tcPr marL="177800" marR="177800" marT="25400" marB="25400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877</a:t>
                      </a:r>
                    </a:p>
                  </a:txBody>
                  <a:tcPr marL="177800" marR="177800" marT="25400" marB="25400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439</a:t>
                      </a:r>
                    </a:p>
                  </a:txBody>
                  <a:tcPr marL="177800" marR="177800" marT="25400" marB="25400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4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568</a:t>
                      </a:r>
                    </a:p>
                  </a:txBody>
                  <a:tcPr marL="177800" marR="177800" marT="25400" marB="25400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850</a:t>
                      </a:r>
                    </a:p>
                  </a:txBody>
                  <a:tcPr marL="177800" marR="177800" marT="25400" marB="25400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873</a:t>
                      </a:r>
                    </a:p>
                  </a:txBody>
                  <a:tcPr marL="177800" marR="177800" marT="25400" marB="25400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416</a:t>
                      </a:r>
                    </a:p>
                  </a:txBody>
                  <a:tcPr marL="177800" marR="177800" marT="25400" marB="25400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9525">
                      <a:solidFill>
                        <a:srgbClr val="646464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4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582</a:t>
                      </a:r>
                    </a:p>
                  </a:txBody>
                  <a:tcPr marL="177800" marR="177800" marT="25400" marB="25400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859</a:t>
                      </a:r>
                    </a:p>
                  </a:txBody>
                  <a:tcPr marL="177800" marR="177800" marT="25400" marB="25400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882</a:t>
                      </a:r>
                    </a:p>
                  </a:txBody>
                  <a:tcPr marL="177800" marR="177800" marT="25400" marB="25400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392</a:t>
                      </a:r>
                    </a:p>
                  </a:txBody>
                  <a:tcPr marL="177800" marR="177800" marT="25400" marB="25400" anchor="ctr">
                    <a:lnL w="9525">
                      <a:solidFill>
                        <a:srgbClr val="646464"/>
                      </a:solidFill>
                      <a:prstDash val="dash"/>
                    </a:lnL>
                    <a:lnR w="9525">
                      <a:solidFill>
                        <a:srgbClr val="646464"/>
                      </a:solidFill>
                      <a:prstDash val="dash"/>
                    </a:lnR>
                    <a:lnT w="9525">
                      <a:solidFill>
                        <a:srgbClr val="646464"/>
                      </a:solidFill>
                      <a:prstDash val="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5175" y="473075"/>
            <a:ext cx="1224915" cy="4921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  <a:sym typeface="Calibri" panose="020F0502020204030204"/>
              </a:rPr>
              <a:t>过程流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2128520" y="2747645"/>
            <a:ext cx="1120140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矩形 5"/>
          <p:cNvSpPr/>
          <p:nvPr/>
        </p:nvSpPr>
        <p:spPr>
          <a:xfrm>
            <a:off x="3248660" y="2470785"/>
            <a:ext cx="1260000" cy="5400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10915" y="2563495"/>
            <a:ext cx="735330" cy="368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沟通</a:t>
            </a:r>
          </a:p>
        </p:txBody>
      </p:sp>
      <p:sp>
        <p:nvSpPr>
          <p:cNvPr id="8" name="矩形 7"/>
          <p:cNvSpPr/>
          <p:nvPr/>
        </p:nvSpPr>
        <p:spPr>
          <a:xfrm>
            <a:off x="5466080" y="1442720"/>
            <a:ext cx="1260000" cy="5400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89930" y="1528445"/>
            <a:ext cx="612140" cy="368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策划</a:t>
            </a:r>
          </a:p>
        </p:txBody>
      </p:sp>
      <p:sp>
        <p:nvSpPr>
          <p:cNvPr id="10" name="矩形 9"/>
          <p:cNvSpPr/>
          <p:nvPr/>
        </p:nvSpPr>
        <p:spPr>
          <a:xfrm>
            <a:off x="8433435" y="2392680"/>
            <a:ext cx="1260000" cy="5400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57285" y="2478405"/>
            <a:ext cx="612140" cy="368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建模</a:t>
            </a:r>
          </a:p>
        </p:txBody>
      </p:sp>
      <p:sp>
        <p:nvSpPr>
          <p:cNvPr id="12" name="矩形 11"/>
          <p:cNvSpPr/>
          <p:nvPr/>
        </p:nvSpPr>
        <p:spPr>
          <a:xfrm>
            <a:off x="7820025" y="4214495"/>
            <a:ext cx="1260000" cy="5400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143875" y="4300220"/>
            <a:ext cx="618759" cy="36933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/>
              <a:t>构建</a:t>
            </a:r>
          </a:p>
        </p:txBody>
      </p:sp>
      <p:sp>
        <p:nvSpPr>
          <p:cNvPr id="14" name="矩形 13"/>
          <p:cNvSpPr/>
          <p:nvPr/>
        </p:nvSpPr>
        <p:spPr>
          <a:xfrm>
            <a:off x="4704080" y="4129405"/>
            <a:ext cx="1260000" cy="5400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27930" y="4215130"/>
            <a:ext cx="612140" cy="368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部署</a:t>
            </a:r>
          </a:p>
        </p:txBody>
      </p:sp>
      <p:cxnSp>
        <p:nvCxnSpPr>
          <p:cNvPr id="16" name="曲线连接符 15"/>
          <p:cNvCxnSpPr/>
          <p:nvPr/>
        </p:nvCxnSpPr>
        <p:spPr>
          <a:xfrm flipV="1">
            <a:off x="4109720" y="1691005"/>
            <a:ext cx="1489075" cy="854075"/>
          </a:xfrm>
          <a:prstGeom prst="curvedConnector3">
            <a:avLst>
              <a:gd name="adj1" fmla="val 49253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曲线连接符 16"/>
          <p:cNvCxnSpPr>
            <a:endCxn id="11" idx="1"/>
          </p:cNvCxnSpPr>
          <p:nvPr/>
        </p:nvCxnSpPr>
        <p:spPr>
          <a:xfrm>
            <a:off x="6684010" y="1795145"/>
            <a:ext cx="2073275" cy="868045"/>
          </a:xfrm>
          <a:prstGeom prst="curvedConnector3">
            <a:avLst>
              <a:gd name="adj1" fmla="val 50015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曲线连接符 18"/>
          <p:cNvCxnSpPr>
            <a:endCxn id="13" idx="3"/>
          </p:cNvCxnSpPr>
          <p:nvPr/>
        </p:nvCxnSpPr>
        <p:spPr>
          <a:xfrm rot="5400000">
            <a:off x="8271705" y="3278580"/>
            <a:ext cx="1697236" cy="715377"/>
          </a:xfrm>
          <a:prstGeom prst="curvedConnector2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曲线连接符 19"/>
          <p:cNvCxnSpPr/>
          <p:nvPr/>
        </p:nvCxnSpPr>
        <p:spPr>
          <a:xfrm rot="10800000">
            <a:off x="5725160" y="4473575"/>
            <a:ext cx="2320925" cy="161290"/>
          </a:xfrm>
          <a:prstGeom prst="curvedConnector3">
            <a:avLst>
              <a:gd name="adj1" fmla="val 49986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曲线连接符 20"/>
          <p:cNvCxnSpPr>
            <a:endCxn id="7" idx="2"/>
          </p:cNvCxnSpPr>
          <p:nvPr/>
        </p:nvCxnSpPr>
        <p:spPr>
          <a:xfrm rot="16200000" flipV="1">
            <a:off x="3725545" y="3084830"/>
            <a:ext cx="1332865" cy="1027430"/>
          </a:xfrm>
          <a:prstGeom prst="curvedConnector3">
            <a:avLst>
              <a:gd name="adj1" fmla="val 50000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文本框 21"/>
          <p:cNvSpPr txBox="1"/>
          <p:nvPr/>
        </p:nvSpPr>
        <p:spPr>
          <a:xfrm>
            <a:off x="2857500" y="5396865"/>
            <a:ext cx="7086600" cy="8305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采用演化过程流的形式，每完成一次完整的软件过程为一个迭代版本。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每个版本迭代周期约为一个月。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每个星期进行小组会议，记录会议内容。</a:t>
            </a:r>
          </a:p>
        </p:txBody>
      </p:sp>
      <p:grpSp>
        <p:nvGrpSpPr>
          <p:cNvPr id="150" name="组合 23"/>
          <p:cNvGrpSpPr/>
          <p:nvPr/>
        </p:nvGrpSpPr>
        <p:grpSpPr>
          <a:xfrm>
            <a:off x="369102" y="1033598"/>
            <a:ext cx="2016627" cy="245058"/>
            <a:chOff x="0" y="0"/>
            <a:chExt cx="2016625" cy="245057"/>
          </a:xfrm>
        </p:grpSpPr>
        <p:sp>
          <p:nvSpPr>
            <p:cNvPr id="146" name="Freeform 31"/>
            <p:cNvSpPr/>
            <p:nvPr/>
          </p:nvSpPr>
          <p:spPr>
            <a:xfrm>
              <a:off x="803887" y="0"/>
              <a:ext cx="406089" cy="205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0" extrusionOk="0">
                  <a:moveTo>
                    <a:pt x="10452" y="13037"/>
                  </a:moveTo>
                  <a:cubicBezTo>
                    <a:pt x="8535" y="10723"/>
                    <a:pt x="6968" y="7791"/>
                    <a:pt x="7142" y="4860"/>
                  </a:cubicBezTo>
                  <a:cubicBezTo>
                    <a:pt x="7665" y="-1620"/>
                    <a:pt x="14110" y="-1620"/>
                    <a:pt x="14632" y="4860"/>
                  </a:cubicBezTo>
                  <a:cubicBezTo>
                    <a:pt x="14806" y="7791"/>
                    <a:pt x="13239" y="10723"/>
                    <a:pt x="11323" y="13037"/>
                  </a:cubicBezTo>
                  <a:cubicBezTo>
                    <a:pt x="13935" y="15969"/>
                    <a:pt x="17419" y="19209"/>
                    <a:pt x="21600" y="19980"/>
                  </a:cubicBezTo>
                  <a:cubicBezTo>
                    <a:pt x="17768" y="19826"/>
                    <a:pt x="13413" y="16431"/>
                    <a:pt x="10800" y="13500"/>
                  </a:cubicBezTo>
                  <a:cubicBezTo>
                    <a:pt x="8361" y="16431"/>
                    <a:pt x="4006" y="19826"/>
                    <a:pt x="0" y="19980"/>
                  </a:cubicBezTo>
                  <a:cubicBezTo>
                    <a:pt x="4181" y="19209"/>
                    <a:pt x="7839" y="15969"/>
                    <a:pt x="10452" y="13037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47" name="Freeform 32"/>
            <p:cNvSpPr/>
            <p:nvPr/>
          </p:nvSpPr>
          <p:spPr>
            <a:xfrm>
              <a:off x="1350863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47" y="21600"/>
                  </a:moveTo>
                  <a:cubicBezTo>
                    <a:pt x="7235" y="21600"/>
                    <a:pt x="3618" y="21600"/>
                    <a:pt x="0" y="10800"/>
                  </a:cubicBezTo>
                  <a:cubicBezTo>
                    <a:pt x="3724" y="0"/>
                    <a:pt x="7235" y="0"/>
                    <a:pt x="10747" y="0"/>
                  </a:cubicBezTo>
                  <a:cubicBezTo>
                    <a:pt x="14258" y="0"/>
                    <a:pt x="17876" y="3600"/>
                    <a:pt x="21600" y="14400"/>
                  </a:cubicBezTo>
                  <a:cubicBezTo>
                    <a:pt x="17663" y="21600"/>
                    <a:pt x="10747" y="21600"/>
                    <a:pt x="10747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48" name="Freeform 33"/>
            <p:cNvSpPr/>
            <p:nvPr/>
          </p:nvSpPr>
          <p:spPr>
            <a:xfrm>
              <a:off x="0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53" y="21600"/>
                  </a:moveTo>
                  <a:cubicBezTo>
                    <a:pt x="14365" y="21600"/>
                    <a:pt x="17982" y="21600"/>
                    <a:pt x="21600" y="10800"/>
                  </a:cubicBezTo>
                  <a:cubicBezTo>
                    <a:pt x="17876" y="0"/>
                    <a:pt x="14365" y="0"/>
                    <a:pt x="10853" y="0"/>
                  </a:cubicBezTo>
                  <a:cubicBezTo>
                    <a:pt x="7235" y="0"/>
                    <a:pt x="3724" y="3600"/>
                    <a:pt x="0" y="14400"/>
                  </a:cubicBezTo>
                  <a:cubicBezTo>
                    <a:pt x="3831" y="21600"/>
                    <a:pt x="10853" y="21600"/>
                    <a:pt x="10853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49" name="Freeform 34"/>
            <p:cNvSpPr/>
            <p:nvPr/>
          </p:nvSpPr>
          <p:spPr>
            <a:xfrm>
              <a:off x="647002" y="112901"/>
              <a:ext cx="723988" cy="132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0" h="18042" extrusionOk="0">
                  <a:moveTo>
                    <a:pt x="10009" y="12066"/>
                  </a:moveTo>
                  <a:cubicBezTo>
                    <a:pt x="11012" y="14684"/>
                    <a:pt x="12379" y="16648"/>
                    <a:pt x="13837" y="17521"/>
                  </a:cubicBezTo>
                  <a:cubicBezTo>
                    <a:pt x="18941" y="20357"/>
                    <a:pt x="20855" y="10975"/>
                    <a:pt x="19852" y="4866"/>
                  </a:cubicBezTo>
                  <a:cubicBezTo>
                    <a:pt x="19214" y="502"/>
                    <a:pt x="17118" y="-1243"/>
                    <a:pt x="15478" y="939"/>
                  </a:cubicBezTo>
                  <a:cubicBezTo>
                    <a:pt x="13564" y="3557"/>
                    <a:pt x="13837" y="10975"/>
                    <a:pt x="16025" y="12721"/>
                  </a:cubicBezTo>
                  <a:cubicBezTo>
                    <a:pt x="16936" y="13593"/>
                    <a:pt x="18212" y="12939"/>
                    <a:pt x="18668" y="10102"/>
                  </a:cubicBezTo>
                  <a:cubicBezTo>
                    <a:pt x="18941" y="7921"/>
                    <a:pt x="18303" y="5521"/>
                    <a:pt x="17392" y="5084"/>
                  </a:cubicBezTo>
                  <a:cubicBezTo>
                    <a:pt x="16571" y="4648"/>
                    <a:pt x="15751" y="6175"/>
                    <a:pt x="15933" y="8357"/>
                  </a:cubicBezTo>
                  <a:cubicBezTo>
                    <a:pt x="15933" y="7702"/>
                    <a:pt x="16116" y="5957"/>
                    <a:pt x="16845" y="5739"/>
                  </a:cubicBezTo>
                  <a:cubicBezTo>
                    <a:pt x="17847" y="5302"/>
                    <a:pt x="18668" y="7921"/>
                    <a:pt x="18394" y="9884"/>
                  </a:cubicBezTo>
                  <a:cubicBezTo>
                    <a:pt x="18121" y="12502"/>
                    <a:pt x="16936" y="12721"/>
                    <a:pt x="16116" y="12066"/>
                  </a:cubicBezTo>
                  <a:cubicBezTo>
                    <a:pt x="14202" y="10321"/>
                    <a:pt x="13928" y="3993"/>
                    <a:pt x="15660" y="1593"/>
                  </a:cubicBezTo>
                  <a:cubicBezTo>
                    <a:pt x="17209" y="-588"/>
                    <a:pt x="19214" y="1593"/>
                    <a:pt x="19670" y="5957"/>
                  </a:cubicBezTo>
                  <a:cubicBezTo>
                    <a:pt x="20308" y="11630"/>
                    <a:pt x="18577" y="19702"/>
                    <a:pt x="14020" y="17084"/>
                  </a:cubicBezTo>
                  <a:cubicBezTo>
                    <a:pt x="12561" y="16212"/>
                    <a:pt x="10830" y="13812"/>
                    <a:pt x="10101" y="10539"/>
                  </a:cubicBezTo>
                  <a:cubicBezTo>
                    <a:pt x="9189" y="13812"/>
                    <a:pt x="7640" y="16212"/>
                    <a:pt x="5999" y="17084"/>
                  </a:cubicBezTo>
                  <a:cubicBezTo>
                    <a:pt x="1533" y="19702"/>
                    <a:pt x="-198" y="11630"/>
                    <a:pt x="440" y="5957"/>
                  </a:cubicBezTo>
                  <a:cubicBezTo>
                    <a:pt x="896" y="1593"/>
                    <a:pt x="2901" y="-588"/>
                    <a:pt x="4450" y="1593"/>
                  </a:cubicBezTo>
                  <a:cubicBezTo>
                    <a:pt x="6090" y="3993"/>
                    <a:pt x="5908" y="10321"/>
                    <a:pt x="3994" y="12066"/>
                  </a:cubicBezTo>
                  <a:cubicBezTo>
                    <a:pt x="3174" y="12721"/>
                    <a:pt x="1989" y="12502"/>
                    <a:pt x="1716" y="9884"/>
                  </a:cubicBezTo>
                  <a:cubicBezTo>
                    <a:pt x="1442" y="7921"/>
                    <a:pt x="2263" y="5302"/>
                    <a:pt x="3265" y="5739"/>
                  </a:cubicBezTo>
                  <a:cubicBezTo>
                    <a:pt x="3994" y="5957"/>
                    <a:pt x="4177" y="7702"/>
                    <a:pt x="4177" y="8357"/>
                  </a:cubicBezTo>
                  <a:cubicBezTo>
                    <a:pt x="4359" y="6175"/>
                    <a:pt x="3539" y="4648"/>
                    <a:pt x="2627" y="5084"/>
                  </a:cubicBezTo>
                  <a:cubicBezTo>
                    <a:pt x="1807" y="5521"/>
                    <a:pt x="1169" y="7921"/>
                    <a:pt x="1442" y="10102"/>
                  </a:cubicBezTo>
                  <a:cubicBezTo>
                    <a:pt x="1898" y="12939"/>
                    <a:pt x="3174" y="13593"/>
                    <a:pt x="4085" y="12721"/>
                  </a:cubicBezTo>
                  <a:cubicBezTo>
                    <a:pt x="6273" y="10975"/>
                    <a:pt x="6546" y="3557"/>
                    <a:pt x="4632" y="939"/>
                  </a:cubicBezTo>
                  <a:cubicBezTo>
                    <a:pt x="2992" y="-1243"/>
                    <a:pt x="896" y="502"/>
                    <a:pt x="258" y="4866"/>
                  </a:cubicBezTo>
                  <a:cubicBezTo>
                    <a:pt x="-745" y="10975"/>
                    <a:pt x="1169" y="20357"/>
                    <a:pt x="6182" y="17521"/>
                  </a:cubicBezTo>
                  <a:cubicBezTo>
                    <a:pt x="7640" y="16648"/>
                    <a:pt x="9098" y="14684"/>
                    <a:pt x="10009" y="12066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7"/>
          <p:cNvGrpSpPr/>
          <p:nvPr/>
        </p:nvGrpSpPr>
        <p:grpSpPr>
          <a:xfrm>
            <a:off x="4479811" y="1825186"/>
            <a:ext cx="3232376" cy="3207628"/>
            <a:chOff x="0" y="0"/>
            <a:chExt cx="3232374" cy="3207627"/>
          </a:xfrm>
        </p:grpSpPr>
        <p:sp>
          <p:nvSpPr>
            <p:cNvPr id="94" name="椭圆 3"/>
            <p:cNvSpPr/>
            <p:nvPr/>
          </p:nvSpPr>
          <p:spPr>
            <a:xfrm>
              <a:off x="34650" y="0"/>
              <a:ext cx="3088825" cy="3088827"/>
            </a:xfrm>
            <a:prstGeom prst="ellipse">
              <a:avLst/>
            </a:prstGeom>
            <a:solidFill>
              <a:srgbClr val="000000">
                <a:alpha val="3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5" name="椭圆 4"/>
            <p:cNvSpPr/>
            <p:nvPr/>
          </p:nvSpPr>
          <p:spPr>
            <a:xfrm>
              <a:off x="143550" y="51976"/>
              <a:ext cx="3088825" cy="3088827"/>
            </a:xfrm>
            <a:prstGeom prst="ellipse">
              <a:avLst/>
            </a:prstGeom>
            <a:solidFill>
              <a:srgbClr val="000000">
                <a:alpha val="4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6" name="椭圆 5"/>
            <p:cNvSpPr/>
            <p:nvPr/>
          </p:nvSpPr>
          <p:spPr>
            <a:xfrm>
              <a:off x="0" y="118801"/>
              <a:ext cx="3088825" cy="3088827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98" name="文本框 8"/>
          <p:cNvSpPr txBox="1"/>
          <p:nvPr/>
        </p:nvSpPr>
        <p:spPr>
          <a:xfrm>
            <a:off x="3350718" y="2861768"/>
            <a:ext cx="5490560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6000">
                <a:solidFill>
                  <a:srgbClr val="FFFFFF"/>
                </a:solidFill>
                <a:latin typeface="张海山锐线体简"/>
                <a:ea typeface="张海山锐线体简"/>
                <a:cs typeface="张海山锐线体简"/>
                <a:sym typeface="张海山锐线体简"/>
              </a:defRPr>
            </a:pPr>
            <a:r>
              <a:rPr lang="en-US" dirty="0"/>
              <a:t>THANKS</a:t>
            </a:r>
            <a:endParaRPr dirty="0"/>
          </a:p>
        </p:txBody>
      </p:sp>
      <p:sp>
        <p:nvSpPr>
          <p:cNvPr id="99" name="Freeform 5"/>
          <p:cNvSpPr/>
          <p:nvPr/>
        </p:nvSpPr>
        <p:spPr>
          <a:xfrm>
            <a:off x="5045242" y="585182"/>
            <a:ext cx="2016549" cy="234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5" extrusionOk="0">
                <a:moveTo>
                  <a:pt x="13614" y="9238"/>
                </a:moveTo>
                <a:cubicBezTo>
                  <a:pt x="13648" y="9423"/>
                  <a:pt x="13666" y="9607"/>
                  <a:pt x="13683" y="9792"/>
                </a:cubicBezTo>
                <a:cubicBezTo>
                  <a:pt x="13941" y="9792"/>
                  <a:pt x="13941" y="9792"/>
                  <a:pt x="13941" y="9792"/>
                </a:cubicBezTo>
                <a:cubicBezTo>
                  <a:pt x="13941" y="9792"/>
                  <a:pt x="13941" y="9700"/>
                  <a:pt x="13958" y="9607"/>
                </a:cubicBezTo>
                <a:cubicBezTo>
                  <a:pt x="13975" y="9053"/>
                  <a:pt x="14096" y="8592"/>
                  <a:pt x="14216" y="8592"/>
                </a:cubicBezTo>
                <a:cubicBezTo>
                  <a:pt x="14337" y="8592"/>
                  <a:pt x="14440" y="9053"/>
                  <a:pt x="14475" y="9607"/>
                </a:cubicBezTo>
                <a:cubicBezTo>
                  <a:pt x="14475" y="9700"/>
                  <a:pt x="14475" y="9792"/>
                  <a:pt x="14475" y="9792"/>
                </a:cubicBezTo>
                <a:cubicBezTo>
                  <a:pt x="17762" y="9792"/>
                  <a:pt x="17762" y="9792"/>
                  <a:pt x="17762" y="9792"/>
                </a:cubicBezTo>
                <a:cubicBezTo>
                  <a:pt x="17779" y="9423"/>
                  <a:pt x="17848" y="9146"/>
                  <a:pt x="17934" y="9146"/>
                </a:cubicBezTo>
                <a:cubicBezTo>
                  <a:pt x="18003" y="9146"/>
                  <a:pt x="18072" y="9423"/>
                  <a:pt x="18089" y="9792"/>
                </a:cubicBezTo>
                <a:cubicBezTo>
                  <a:pt x="18106" y="9792"/>
                  <a:pt x="18106" y="9792"/>
                  <a:pt x="18106" y="9792"/>
                </a:cubicBezTo>
                <a:cubicBezTo>
                  <a:pt x="18158" y="9700"/>
                  <a:pt x="18227" y="9515"/>
                  <a:pt x="18278" y="9423"/>
                </a:cubicBezTo>
                <a:cubicBezTo>
                  <a:pt x="18364" y="9146"/>
                  <a:pt x="18450" y="8961"/>
                  <a:pt x="18554" y="8961"/>
                </a:cubicBezTo>
                <a:cubicBezTo>
                  <a:pt x="18622" y="8961"/>
                  <a:pt x="18691" y="9053"/>
                  <a:pt x="18743" y="9330"/>
                </a:cubicBezTo>
                <a:cubicBezTo>
                  <a:pt x="18777" y="9423"/>
                  <a:pt x="18795" y="9607"/>
                  <a:pt x="18812" y="9792"/>
                </a:cubicBezTo>
                <a:cubicBezTo>
                  <a:pt x="18915" y="9792"/>
                  <a:pt x="18915" y="9792"/>
                  <a:pt x="18915" y="9792"/>
                </a:cubicBezTo>
                <a:cubicBezTo>
                  <a:pt x="18932" y="9423"/>
                  <a:pt x="19001" y="9146"/>
                  <a:pt x="19087" y="9146"/>
                </a:cubicBezTo>
                <a:cubicBezTo>
                  <a:pt x="19139" y="9146"/>
                  <a:pt x="19208" y="9330"/>
                  <a:pt x="19225" y="9607"/>
                </a:cubicBezTo>
                <a:cubicBezTo>
                  <a:pt x="19294" y="9238"/>
                  <a:pt x="19363" y="8869"/>
                  <a:pt x="19431" y="8592"/>
                </a:cubicBezTo>
                <a:cubicBezTo>
                  <a:pt x="19552" y="8223"/>
                  <a:pt x="19672" y="7946"/>
                  <a:pt x="19810" y="7946"/>
                </a:cubicBezTo>
                <a:cubicBezTo>
                  <a:pt x="20120" y="7946"/>
                  <a:pt x="20361" y="9146"/>
                  <a:pt x="20636" y="9700"/>
                </a:cubicBezTo>
                <a:cubicBezTo>
                  <a:pt x="20808" y="9977"/>
                  <a:pt x="20980" y="10069"/>
                  <a:pt x="21135" y="9884"/>
                </a:cubicBezTo>
                <a:cubicBezTo>
                  <a:pt x="21307" y="9792"/>
                  <a:pt x="21480" y="9423"/>
                  <a:pt x="21600" y="8777"/>
                </a:cubicBezTo>
                <a:cubicBezTo>
                  <a:pt x="21566" y="9607"/>
                  <a:pt x="21462" y="10346"/>
                  <a:pt x="21325" y="10715"/>
                </a:cubicBezTo>
                <a:cubicBezTo>
                  <a:pt x="21239" y="10807"/>
                  <a:pt x="21170" y="10900"/>
                  <a:pt x="21084" y="10807"/>
                </a:cubicBezTo>
                <a:cubicBezTo>
                  <a:pt x="20980" y="10715"/>
                  <a:pt x="20894" y="10438"/>
                  <a:pt x="20791" y="10253"/>
                </a:cubicBezTo>
                <a:cubicBezTo>
                  <a:pt x="20791" y="10253"/>
                  <a:pt x="20791" y="10253"/>
                  <a:pt x="20791" y="10253"/>
                </a:cubicBezTo>
                <a:cubicBezTo>
                  <a:pt x="20825" y="10438"/>
                  <a:pt x="20860" y="10715"/>
                  <a:pt x="20894" y="10900"/>
                </a:cubicBezTo>
                <a:cubicBezTo>
                  <a:pt x="20929" y="11177"/>
                  <a:pt x="20963" y="11453"/>
                  <a:pt x="20963" y="11730"/>
                </a:cubicBezTo>
                <a:cubicBezTo>
                  <a:pt x="20980" y="12469"/>
                  <a:pt x="20860" y="12930"/>
                  <a:pt x="20757" y="12746"/>
                </a:cubicBezTo>
                <a:cubicBezTo>
                  <a:pt x="20705" y="12653"/>
                  <a:pt x="20671" y="12377"/>
                  <a:pt x="20653" y="12192"/>
                </a:cubicBezTo>
                <a:cubicBezTo>
                  <a:pt x="20636" y="11915"/>
                  <a:pt x="20619" y="11546"/>
                  <a:pt x="20602" y="11269"/>
                </a:cubicBezTo>
                <a:cubicBezTo>
                  <a:pt x="20585" y="10992"/>
                  <a:pt x="20585" y="10715"/>
                  <a:pt x="20550" y="10438"/>
                </a:cubicBezTo>
                <a:cubicBezTo>
                  <a:pt x="20516" y="9977"/>
                  <a:pt x="20464" y="9607"/>
                  <a:pt x="20395" y="9330"/>
                </a:cubicBezTo>
                <a:cubicBezTo>
                  <a:pt x="20395" y="9330"/>
                  <a:pt x="20395" y="9330"/>
                  <a:pt x="20395" y="9330"/>
                </a:cubicBezTo>
                <a:cubicBezTo>
                  <a:pt x="20412" y="9607"/>
                  <a:pt x="20430" y="9792"/>
                  <a:pt x="20430" y="10069"/>
                </a:cubicBezTo>
                <a:cubicBezTo>
                  <a:pt x="20447" y="10346"/>
                  <a:pt x="20447" y="10623"/>
                  <a:pt x="20430" y="10900"/>
                </a:cubicBezTo>
                <a:cubicBezTo>
                  <a:pt x="20430" y="11177"/>
                  <a:pt x="20395" y="11361"/>
                  <a:pt x="20361" y="11453"/>
                </a:cubicBezTo>
                <a:cubicBezTo>
                  <a:pt x="20309" y="11546"/>
                  <a:pt x="20240" y="11361"/>
                  <a:pt x="20206" y="11177"/>
                </a:cubicBezTo>
                <a:cubicBezTo>
                  <a:pt x="20154" y="10992"/>
                  <a:pt x="20154" y="10623"/>
                  <a:pt x="20154" y="10253"/>
                </a:cubicBezTo>
                <a:cubicBezTo>
                  <a:pt x="20137" y="9884"/>
                  <a:pt x="20137" y="9515"/>
                  <a:pt x="20120" y="9238"/>
                </a:cubicBezTo>
                <a:cubicBezTo>
                  <a:pt x="20051" y="8407"/>
                  <a:pt x="19827" y="8315"/>
                  <a:pt x="19690" y="8592"/>
                </a:cubicBezTo>
                <a:cubicBezTo>
                  <a:pt x="19690" y="8684"/>
                  <a:pt x="19690" y="8684"/>
                  <a:pt x="19690" y="8684"/>
                </a:cubicBezTo>
                <a:cubicBezTo>
                  <a:pt x="19793" y="8869"/>
                  <a:pt x="19913" y="9330"/>
                  <a:pt x="19948" y="9884"/>
                </a:cubicBezTo>
                <a:cubicBezTo>
                  <a:pt x="20017" y="11084"/>
                  <a:pt x="19810" y="11823"/>
                  <a:pt x="19569" y="10900"/>
                </a:cubicBezTo>
                <a:cubicBezTo>
                  <a:pt x="19517" y="10715"/>
                  <a:pt x="19449" y="10530"/>
                  <a:pt x="19397" y="10346"/>
                </a:cubicBezTo>
                <a:cubicBezTo>
                  <a:pt x="19363" y="10253"/>
                  <a:pt x="19311" y="10161"/>
                  <a:pt x="19259" y="10161"/>
                </a:cubicBezTo>
                <a:cubicBezTo>
                  <a:pt x="19259" y="10161"/>
                  <a:pt x="19259" y="10069"/>
                  <a:pt x="19242" y="10161"/>
                </a:cubicBezTo>
                <a:cubicBezTo>
                  <a:pt x="19242" y="10253"/>
                  <a:pt x="19242" y="10253"/>
                  <a:pt x="19242" y="10253"/>
                </a:cubicBezTo>
                <a:cubicBezTo>
                  <a:pt x="19225" y="10623"/>
                  <a:pt x="19156" y="10900"/>
                  <a:pt x="19087" y="10900"/>
                </a:cubicBezTo>
                <a:cubicBezTo>
                  <a:pt x="19001" y="10900"/>
                  <a:pt x="18932" y="10623"/>
                  <a:pt x="18915" y="10253"/>
                </a:cubicBezTo>
                <a:cubicBezTo>
                  <a:pt x="18812" y="10253"/>
                  <a:pt x="18812" y="10253"/>
                  <a:pt x="18812" y="10253"/>
                </a:cubicBezTo>
                <a:cubicBezTo>
                  <a:pt x="18795" y="10438"/>
                  <a:pt x="18777" y="10623"/>
                  <a:pt x="18743" y="10715"/>
                </a:cubicBezTo>
                <a:cubicBezTo>
                  <a:pt x="18691" y="10992"/>
                  <a:pt x="18622" y="11084"/>
                  <a:pt x="18554" y="11084"/>
                </a:cubicBezTo>
                <a:cubicBezTo>
                  <a:pt x="18450" y="11084"/>
                  <a:pt x="18364" y="10807"/>
                  <a:pt x="18278" y="10623"/>
                </a:cubicBezTo>
                <a:cubicBezTo>
                  <a:pt x="18227" y="10530"/>
                  <a:pt x="18158" y="10346"/>
                  <a:pt x="18106" y="10253"/>
                </a:cubicBezTo>
                <a:cubicBezTo>
                  <a:pt x="18089" y="10253"/>
                  <a:pt x="18089" y="10253"/>
                  <a:pt x="18089" y="10253"/>
                </a:cubicBezTo>
                <a:cubicBezTo>
                  <a:pt x="18072" y="10623"/>
                  <a:pt x="18003" y="10900"/>
                  <a:pt x="17934" y="10900"/>
                </a:cubicBezTo>
                <a:cubicBezTo>
                  <a:pt x="17848" y="10900"/>
                  <a:pt x="17779" y="10623"/>
                  <a:pt x="17762" y="10253"/>
                </a:cubicBezTo>
                <a:cubicBezTo>
                  <a:pt x="14475" y="10253"/>
                  <a:pt x="14475" y="10253"/>
                  <a:pt x="14475" y="10253"/>
                </a:cubicBezTo>
                <a:cubicBezTo>
                  <a:pt x="14457" y="10900"/>
                  <a:pt x="14354" y="11453"/>
                  <a:pt x="14216" y="11453"/>
                </a:cubicBezTo>
                <a:cubicBezTo>
                  <a:pt x="14079" y="11453"/>
                  <a:pt x="13958" y="10900"/>
                  <a:pt x="13941" y="10253"/>
                </a:cubicBezTo>
                <a:cubicBezTo>
                  <a:pt x="13683" y="10253"/>
                  <a:pt x="13683" y="10253"/>
                  <a:pt x="13683" y="10253"/>
                </a:cubicBezTo>
                <a:cubicBezTo>
                  <a:pt x="13666" y="10438"/>
                  <a:pt x="13631" y="10623"/>
                  <a:pt x="13597" y="10715"/>
                </a:cubicBezTo>
                <a:cubicBezTo>
                  <a:pt x="13545" y="10900"/>
                  <a:pt x="13494" y="10807"/>
                  <a:pt x="13459" y="10715"/>
                </a:cubicBezTo>
                <a:cubicBezTo>
                  <a:pt x="13390" y="10623"/>
                  <a:pt x="13339" y="10530"/>
                  <a:pt x="13304" y="10346"/>
                </a:cubicBezTo>
                <a:cubicBezTo>
                  <a:pt x="13253" y="10161"/>
                  <a:pt x="13201" y="10069"/>
                  <a:pt x="13149" y="9884"/>
                </a:cubicBezTo>
                <a:cubicBezTo>
                  <a:pt x="13063" y="9792"/>
                  <a:pt x="12977" y="9792"/>
                  <a:pt x="12891" y="9792"/>
                </a:cubicBezTo>
                <a:cubicBezTo>
                  <a:pt x="12891" y="9884"/>
                  <a:pt x="12891" y="9884"/>
                  <a:pt x="12891" y="9884"/>
                </a:cubicBezTo>
                <a:cubicBezTo>
                  <a:pt x="12943" y="9884"/>
                  <a:pt x="12977" y="10069"/>
                  <a:pt x="13012" y="10161"/>
                </a:cubicBezTo>
                <a:cubicBezTo>
                  <a:pt x="13063" y="10346"/>
                  <a:pt x="13098" y="10530"/>
                  <a:pt x="13132" y="10715"/>
                </a:cubicBezTo>
                <a:cubicBezTo>
                  <a:pt x="13149" y="10900"/>
                  <a:pt x="13184" y="11177"/>
                  <a:pt x="13149" y="11453"/>
                </a:cubicBezTo>
                <a:cubicBezTo>
                  <a:pt x="13132" y="11638"/>
                  <a:pt x="13063" y="11823"/>
                  <a:pt x="13012" y="11823"/>
                </a:cubicBezTo>
                <a:cubicBezTo>
                  <a:pt x="12943" y="11823"/>
                  <a:pt x="12891" y="11638"/>
                  <a:pt x="12857" y="11453"/>
                </a:cubicBezTo>
                <a:cubicBezTo>
                  <a:pt x="12805" y="11177"/>
                  <a:pt x="12753" y="10900"/>
                  <a:pt x="12685" y="10807"/>
                </a:cubicBezTo>
                <a:cubicBezTo>
                  <a:pt x="12530" y="10530"/>
                  <a:pt x="12375" y="11361"/>
                  <a:pt x="12306" y="12100"/>
                </a:cubicBezTo>
                <a:cubicBezTo>
                  <a:pt x="12306" y="12100"/>
                  <a:pt x="12306" y="12100"/>
                  <a:pt x="12306" y="12100"/>
                </a:cubicBezTo>
                <a:cubicBezTo>
                  <a:pt x="12409" y="11823"/>
                  <a:pt x="12564" y="11638"/>
                  <a:pt x="12667" y="11915"/>
                </a:cubicBezTo>
                <a:cubicBezTo>
                  <a:pt x="12874" y="12469"/>
                  <a:pt x="12822" y="13853"/>
                  <a:pt x="12547" y="14130"/>
                </a:cubicBezTo>
                <a:cubicBezTo>
                  <a:pt x="12478" y="14223"/>
                  <a:pt x="12409" y="14315"/>
                  <a:pt x="12340" y="14407"/>
                </a:cubicBezTo>
                <a:cubicBezTo>
                  <a:pt x="12306" y="14500"/>
                  <a:pt x="12254" y="14592"/>
                  <a:pt x="12220" y="14777"/>
                </a:cubicBezTo>
                <a:cubicBezTo>
                  <a:pt x="12203" y="14869"/>
                  <a:pt x="12168" y="15053"/>
                  <a:pt x="12168" y="15238"/>
                </a:cubicBezTo>
                <a:cubicBezTo>
                  <a:pt x="12134" y="14500"/>
                  <a:pt x="12117" y="13761"/>
                  <a:pt x="12134" y="13115"/>
                </a:cubicBezTo>
                <a:cubicBezTo>
                  <a:pt x="12151" y="12377"/>
                  <a:pt x="12220" y="11638"/>
                  <a:pt x="12306" y="11084"/>
                </a:cubicBezTo>
                <a:cubicBezTo>
                  <a:pt x="12513" y="9884"/>
                  <a:pt x="12840" y="9792"/>
                  <a:pt x="13115" y="9053"/>
                </a:cubicBezTo>
                <a:cubicBezTo>
                  <a:pt x="13253" y="8684"/>
                  <a:pt x="13390" y="8038"/>
                  <a:pt x="13476" y="7300"/>
                </a:cubicBezTo>
                <a:cubicBezTo>
                  <a:pt x="13580" y="6561"/>
                  <a:pt x="13648" y="5638"/>
                  <a:pt x="13648" y="4715"/>
                </a:cubicBezTo>
                <a:cubicBezTo>
                  <a:pt x="13735" y="5453"/>
                  <a:pt x="13769" y="6377"/>
                  <a:pt x="13700" y="7115"/>
                </a:cubicBezTo>
                <a:cubicBezTo>
                  <a:pt x="13683" y="7577"/>
                  <a:pt x="13631" y="7853"/>
                  <a:pt x="13562" y="8130"/>
                </a:cubicBezTo>
                <a:cubicBezTo>
                  <a:pt x="13476" y="8500"/>
                  <a:pt x="13390" y="8684"/>
                  <a:pt x="13287" y="8869"/>
                </a:cubicBezTo>
                <a:cubicBezTo>
                  <a:pt x="13287" y="8869"/>
                  <a:pt x="13287" y="8869"/>
                  <a:pt x="13287" y="8869"/>
                </a:cubicBezTo>
                <a:cubicBezTo>
                  <a:pt x="13339" y="8869"/>
                  <a:pt x="13390" y="8869"/>
                  <a:pt x="13459" y="8961"/>
                </a:cubicBezTo>
                <a:cubicBezTo>
                  <a:pt x="13511" y="8961"/>
                  <a:pt x="13562" y="9053"/>
                  <a:pt x="13614" y="9238"/>
                </a:cubicBezTo>
                <a:close/>
                <a:moveTo>
                  <a:pt x="2169" y="8592"/>
                </a:moveTo>
                <a:cubicBezTo>
                  <a:pt x="2065" y="8223"/>
                  <a:pt x="1928" y="7946"/>
                  <a:pt x="1790" y="7946"/>
                </a:cubicBezTo>
                <a:cubicBezTo>
                  <a:pt x="1480" y="7946"/>
                  <a:pt x="1239" y="9146"/>
                  <a:pt x="964" y="9700"/>
                </a:cubicBezTo>
                <a:cubicBezTo>
                  <a:pt x="809" y="9977"/>
                  <a:pt x="637" y="10069"/>
                  <a:pt x="465" y="9884"/>
                </a:cubicBezTo>
                <a:cubicBezTo>
                  <a:pt x="293" y="9792"/>
                  <a:pt x="138" y="9423"/>
                  <a:pt x="0" y="8777"/>
                </a:cubicBezTo>
                <a:cubicBezTo>
                  <a:pt x="34" y="9607"/>
                  <a:pt x="138" y="10346"/>
                  <a:pt x="293" y="10715"/>
                </a:cubicBezTo>
                <a:cubicBezTo>
                  <a:pt x="361" y="10807"/>
                  <a:pt x="447" y="10900"/>
                  <a:pt x="516" y="10807"/>
                </a:cubicBezTo>
                <a:cubicBezTo>
                  <a:pt x="620" y="10715"/>
                  <a:pt x="723" y="10438"/>
                  <a:pt x="809" y="10253"/>
                </a:cubicBezTo>
                <a:cubicBezTo>
                  <a:pt x="809" y="10253"/>
                  <a:pt x="809" y="10253"/>
                  <a:pt x="809" y="10253"/>
                </a:cubicBezTo>
                <a:cubicBezTo>
                  <a:pt x="775" y="10438"/>
                  <a:pt x="740" y="10715"/>
                  <a:pt x="706" y="10900"/>
                </a:cubicBezTo>
                <a:cubicBezTo>
                  <a:pt x="671" y="11177"/>
                  <a:pt x="654" y="11453"/>
                  <a:pt x="637" y="11730"/>
                </a:cubicBezTo>
                <a:cubicBezTo>
                  <a:pt x="620" y="12469"/>
                  <a:pt x="740" y="12930"/>
                  <a:pt x="843" y="12746"/>
                </a:cubicBezTo>
                <a:cubicBezTo>
                  <a:pt x="895" y="12653"/>
                  <a:pt x="929" y="12377"/>
                  <a:pt x="947" y="12192"/>
                </a:cubicBezTo>
                <a:cubicBezTo>
                  <a:pt x="981" y="11915"/>
                  <a:pt x="998" y="11546"/>
                  <a:pt x="998" y="11269"/>
                </a:cubicBezTo>
                <a:cubicBezTo>
                  <a:pt x="1015" y="10992"/>
                  <a:pt x="1033" y="10715"/>
                  <a:pt x="1050" y="10438"/>
                </a:cubicBezTo>
                <a:cubicBezTo>
                  <a:pt x="1084" y="9977"/>
                  <a:pt x="1136" y="9607"/>
                  <a:pt x="1205" y="9330"/>
                </a:cubicBezTo>
                <a:cubicBezTo>
                  <a:pt x="1222" y="9330"/>
                  <a:pt x="1222" y="9330"/>
                  <a:pt x="1222" y="9330"/>
                </a:cubicBezTo>
                <a:cubicBezTo>
                  <a:pt x="1188" y="9607"/>
                  <a:pt x="1170" y="9792"/>
                  <a:pt x="1170" y="10069"/>
                </a:cubicBezTo>
                <a:cubicBezTo>
                  <a:pt x="1170" y="10346"/>
                  <a:pt x="1153" y="10623"/>
                  <a:pt x="1170" y="10900"/>
                </a:cubicBezTo>
                <a:cubicBezTo>
                  <a:pt x="1188" y="11177"/>
                  <a:pt x="1205" y="11361"/>
                  <a:pt x="1239" y="11453"/>
                </a:cubicBezTo>
                <a:cubicBezTo>
                  <a:pt x="1291" y="11546"/>
                  <a:pt x="1360" y="11361"/>
                  <a:pt x="1394" y="11177"/>
                </a:cubicBezTo>
                <a:cubicBezTo>
                  <a:pt x="1446" y="10992"/>
                  <a:pt x="1446" y="10623"/>
                  <a:pt x="1463" y="10253"/>
                </a:cubicBezTo>
                <a:cubicBezTo>
                  <a:pt x="1463" y="9884"/>
                  <a:pt x="1463" y="9515"/>
                  <a:pt x="1480" y="9238"/>
                </a:cubicBezTo>
                <a:cubicBezTo>
                  <a:pt x="1566" y="8407"/>
                  <a:pt x="1773" y="8315"/>
                  <a:pt x="1910" y="8592"/>
                </a:cubicBezTo>
                <a:cubicBezTo>
                  <a:pt x="1910" y="8684"/>
                  <a:pt x="1910" y="8684"/>
                  <a:pt x="1910" y="8684"/>
                </a:cubicBezTo>
                <a:cubicBezTo>
                  <a:pt x="1807" y="8869"/>
                  <a:pt x="1687" y="9330"/>
                  <a:pt x="1652" y="9884"/>
                </a:cubicBezTo>
                <a:cubicBezTo>
                  <a:pt x="1583" y="11084"/>
                  <a:pt x="1807" y="11823"/>
                  <a:pt x="2031" y="10900"/>
                </a:cubicBezTo>
                <a:cubicBezTo>
                  <a:pt x="2100" y="10715"/>
                  <a:pt x="2151" y="10530"/>
                  <a:pt x="2203" y="10346"/>
                </a:cubicBezTo>
                <a:cubicBezTo>
                  <a:pt x="2255" y="10253"/>
                  <a:pt x="2289" y="10161"/>
                  <a:pt x="2341" y="10161"/>
                </a:cubicBezTo>
                <a:cubicBezTo>
                  <a:pt x="2341" y="10161"/>
                  <a:pt x="2358" y="10069"/>
                  <a:pt x="2358" y="10161"/>
                </a:cubicBezTo>
                <a:cubicBezTo>
                  <a:pt x="2358" y="10253"/>
                  <a:pt x="2358" y="10253"/>
                  <a:pt x="2358" y="10253"/>
                </a:cubicBezTo>
                <a:cubicBezTo>
                  <a:pt x="2375" y="10623"/>
                  <a:pt x="2444" y="10900"/>
                  <a:pt x="2530" y="10900"/>
                </a:cubicBezTo>
                <a:cubicBezTo>
                  <a:pt x="2599" y="10900"/>
                  <a:pt x="2668" y="10623"/>
                  <a:pt x="2685" y="10253"/>
                </a:cubicBezTo>
                <a:cubicBezTo>
                  <a:pt x="2788" y="10253"/>
                  <a:pt x="2788" y="10253"/>
                  <a:pt x="2788" y="10253"/>
                </a:cubicBezTo>
                <a:cubicBezTo>
                  <a:pt x="2805" y="10438"/>
                  <a:pt x="2823" y="10623"/>
                  <a:pt x="2857" y="10715"/>
                </a:cubicBezTo>
                <a:cubicBezTo>
                  <a:pt x="2909" y="10992"/>
                  <a:pt x="2995" y="11084"/>
                  <a:pt x="3064" y="11084"/>
                </a:cubicBezTo>
                <a:cubicBezTo>
                  <a:pt x="3150" y="11084"/>
                  <a:pt x="3236" y="10807"/>
                  <a:pt x="3322" y="10623"/>
                </a:cubicBezTo>
                <a:cubicBezTo>
                  <a:pt x="3391" y="10530"/>
                  <a:pt x="3442" y="10346"/>
                  <a:pt x="3511" y="10253"/>
                </a:cubicBezTo>
                <a:cubicBezTo>
                  <a:pt x="3511" y="10253"/>
                  <a:pt x="3511" y="10253"/>
                  <a:pt x="3511" y="10253"/>
                </a:cubicBezTo>
                <a:cubicBezTo>
                  <a:pt x="3528" y="10623"/>
                  <a:pt x="3597" y="10900"/>
                  <a:pt x="3683" y="10900"/>
                </a:cubicBezTo>
                <a:cubicBezTo>
                  <a:pt x="3752" y="10900"/>
                  <a:pt x="3821" y="10623"/>
                  <a:pt x="3838" y="10253"/>
                </a:cubicBezTo>
                <a:cubicBezTo>
                  <a:pt x="7125" y="10253"/>
                  <a:pt x="7125" y="10253"/>
                  <a:pt x="7125" y="10253"/>
                </a:cubicBezTo>
                <a:cubicBezTo>
                  <a:pt x="7143" y="10900"/>
                  <a:pt x="7263" y="11453"/>
                  <a:pt x="7401" y="11453"/>
                </a:cubicBezTo>
                <a:cubicBezTo>
                  <a:pt x="7538" y="11453"/>
                  <a:pt x="7642" y="10900"/>
                  <a:pt x="7659" y="10253"/>
                </a:cubicBezTo>
                <a:cubicBezTo>
                  <a:pt x="7934" y="10253"/>
                  <a:pt x="7934" y="10253"/>
                  <a:pt x="7934" y="10253"/>
                </a:cubicBezTo>
                <a:cubicBezTo>
                  <a:pt x="7934" y="10438"/>
                  <a:pt x="7969" y="10623"/>
                  <a:pt x="8003" y="10715"/>
                </a:cubicBezTo>
                <a:cubicBezTo>
                  <a:pt x="8055" y="10900"/>
                  <a:pt x="8106" y="10807"/>
                  <a:pt x="8158" y="10715"/>
                </a:cubicBezTo>
                <a:cubicBezTo>
                  <a:pt x="8210" y="10623"/>
                  <a:pt x="8261" y="10530"/>
                  <a:pt x="8313" y="10346"/>
                </a:cubicBezTo>
                <a:cubicBezTo>
                  <a:pt x="8365" y="10161"/>
                  <a:pt x="8399" y="10069"/>
                  <a:pt x="8451" y="9884"/>
                </a:cubicBezTo>
                <a:cubicBezTo>
                  <a:pt x="8537" y="9792"/>
                  <a:pt x="8623" y="9792"/>
                  <a:pt x="8709" y="9792"/>
                </a:cubicBezTo>
                <a:cubicBezTo>
                  <a:pt x="8709" y="9884"/>
                  <a:pt x="8709" y="9884"/>
                  <a:pt x="8709" y="9884"/>
                </a:cubicBezTo>
                <a:cubicBezTo>
                  <a:pt x="8674" y="9884"/>
                  <a:pt x="8623" y="10069"/>
                  <a:pt x="8588" y="10161"/>
                </a:cubicBezTo>
                <a:cubicBezTo>
                  <a:pt x="8537" y="10346"/>
                  <a:pt x="8502" y="10530"/>
                  <a:pt x="8468" y="10715"/>
                </a:cubicBezTo>
                <a:cubicBezTo>
                  <a:pt x="8451" y="10900"/>
                  <a:pt x="8433" y="11177"/>
                  <a:pt x="8451" y="11453"/>
                </a:cubicBezTo>
                <a:cubicBezTo>
                  <a:pt x="8468" y="11638"/>
                  <a:pt x="8537" y="11823"/>
                  <a:pt x="8588" y="11823"/>
                </a:cubicBezTo>
                <a:cubicBezTo>
                  <a:pt x="8657" y="11823"/>
                  <a:pt x="8709" y="11638"/>
                  <a:pt x="8760" y="11453"/>
                </a:cubicBezTo>
                <a:cubicBezTo>
                  <a:pt x="8812" y="11177"/>
                  <a:pt x="8864" y="10900"/>
                  <a:pt x="8915" y="10807"/>
                </a:cubicBezTo>
                <a:cubicBezTo>
                  <a:pt x="9087" y="10530"/>
                  <a:pt x="9225" y="11361"/>
                  <a:pt x="9294" y="12100"/>
                </a:cubicBezTo>
                <a:cubicBezTo>
                  <a:pt x="9294" y="12100"/>
                  <a:pt x="9294" y="12100"/>
                  <a:pt x="9294" y="12100"/>
                </a:cubicBezTo>
                <a:cubicBezTo>
                  <a:pt x="9191" y="11823"/>
                  <a:pt x="9053" y="11638"/>
                  <a:pt x="8950" y="11915"/>
                </a:cubicBezTo>
                <a:cubicBezTo>
                  <a:pt x="8743" y="12469"/>
                  <a:pt x="8778" y="13853"/>
                  <a:pt x="9070" y="14130"/>
                </a:cubicBezTo>
                <a:cubicBezTo>
                  <a:pt x="9122" y="14223"/>
                  <a:pt x="9208" y="14315"/>
                  <a:pt x="9260" y="14407"/>
                </a:cubicBezTo>
                <a:cubicBezTo>
                  <a:pt x="9311" y="14500"/>
                  <a:pt x="9346" y="14592"/>
                  <a:pt x="9380" y="14777"/>
                </a:cubicBezTo>
                <a:cubicBezTo>
                  <a:pt x="9415" y="14869"/>
                  <a:pt x="9432" y="15053"/>
                  <a:pt x="9449" y="15238"/>
                </a:cubicBezTo>
                <a:cubicBezTo>
                  <a:pt x="9483" y="14500"/>
                  <a:pt x="9483" y="13761"/>
                  <a:pt x="9466" y="13115"/>
                </a:cubicBezTo>
                <a:cubicBezTo>
                  <a:pt x="9449" y="12377"/>
                  <a:pt x="9380" y="11638"/>
                  <a:pt x="9294" y="11084"/>
                </a:cubicBezTo>
                <a:cubicBezTo>
                  <a:pt x="9087" y="9884"/>
                  <a:pt x="8760" y="9792"/>
                  <a:pt x="8502" y="9053"/>
                </a:cubicBezTo>
                <a:cubicBezTo>
                  <a:pt x="8347" y="8684"/>
                  <a:pt x="8210" y="8038"/>
                  <a:pt x="8124" y="7300"/>
                </a:cubicBezTo>
                <a:cubicBezTo>
                  <a:pt x="8020" y="6561"/>
                  <a:pt x="7952" y="5638"/>
                  <a:pt x="7952" y="4715"/>
                </a:cubicBezTo>
                <a:cubicBezTo>
                  <a:pt x="7865" y="5453"/>
                  <a:pt x="7831" y="6377"/>
                  <a:pt x="7900" y="7115"/>
                </a:cubicBezTo>
                <a:cubicBezTo>
                  <a:pt x="7934" y="7577"/>
                  <a:pt x="7986" y="7853"/>
                  <a:pt x="8038" y="8130"/>
                </a:cubicBezTo>
                <a:cubicBezTo>
                  <a:pt x="8124" y="8500"/>
                  <a:pt x="8227" y="8684"/>
                  <a:pt x="8313" y="8869"/>
                </a:cubicBezTo>
                <a:cubicBezTo>
                  <a:pt x="8313" y="8869"/>
                  <a:pt x="8313" y="8869"/>
                  <a:pt x="8313" y="8869"/>
                </a:cubicBezTo>
                <a:cubicBezTo>
                  <a:pt x="8261" y="8869"/>
                  <a:pt x="8210" y="8869"/>
                  <a:pt x="8158" y="8961"/>
                </a:cubicBezTo>
                <a:cubicBezTo>
                  <a:pt x="8089" y="8961"/>
                  <a:pt x="8038" y="9053"/>
                  <a:pt x="7986" y="9238"/>
                </a:cubicBezTo>
                <a:cubicBezTo>
                  <a:pt x="7952" y="9423"/>
                  <a:pt x="7934" y="9607"/>
                  <a:pt x="7934" y="9792"/>
                </a:cubicBezTo>
                <a:cubicBezTo>
                  <a:pt x="7659" y="9792"/>
                  <a:pt x="7659" y="9792"/>
                  <a:pt x="7659" y="9792"/>
                </a:cubicBezTo>
                <a:cubicBezTo>
                  <a:pt x="7659" y="9792"/>
                  <a:pt x="7659" y="9700"/>
                  <a:pt x="7659" y="9607"/>
                </a:cubicBezTo>
                <a:cubicBezTo>
                  <a:pt x="7625" y="9053"/>
                  <a:pt x="7521" y="8592"/>
                  <a:pt x="7401" y="8592"/>
                </a:cubicBezTo>
                <a:cubicBezTo>
                  <a:pt x="7263" y="8592"/>
                  <a:pt x="7160" y="9053"/>
                  <a:pt x="7125" y="9607"/>
                </a:cubicBezTo>
                <a:cubicBezTo>
                  <a:pt x="7125" y="9700"/>
                  <a:pt x="7125" y="9792"/>
                  <a:pt x="7125" y="9792"/>
                </a:cubicBezTo>
                <a:cubicBezTo>
                  <a:pt x="3838" y="9792"/>
                  <a:pt x="3838" y="9792"/>
                  <a:pt x="3838" y="9792"/>
                </a:cubicBezTo>
                <a:cubicBezTo>
                  <a:pt x="3821" y="9423"/>
                  <a:pt x="3752" y="9146"/>
                  <a:pt x="3683" y="9146"/>
                </a:cubicBezTo>
                <a:cubicBezTo>
                  <a:pt x="3597" y="9146"/>
                  <a:pt x="3528" y="9423"/>
                  <a:pt x="3511" y="9792"/>
                </a:cubicBezTo>
                <a:cubicBezTo>
                  <a:pt x="3511" y="9792"/>
                  <a:pt x="3511" y="9792"/>
                  <a:pt x="3511" y="9792"/>
                </a:cubicBezTo>
                <a:cubicBezTo>
                  <a:pt x="3442" y="9700"/>
                  <a:pt x="3391" y="9515"/>
                  <a:pt x="3322" y="9423"/>
                </a:cubicBezTo>
                <a:cubicBezTo>
                  <a:pt x="3236" y="9146"/>
                  <a:pt x="3150" y="8961"/>
                  <a:pt x="3064" y="8961"/>
                </a:cubicBezTo>
                <a:cubicBezTo>
                  <a:pt x="2995" y="8961"/>
                  <a:pt x="2909" y="9053"/>
                  <a:pt x="2857" y="9330"/>
                </a:cubicBezTo>
                <a:cubicBezTo>
                  <a:pt x="2840" y="9423"/>
                  <a:pt x="2805" y="9607"/>
                  <a:pt x="2788" y="9792"/>
                </a:cubicBezTo>
                <a:cubicBezTo>
                  <a:pt x="2685" y="9792"/>
                  <a:pt x="2685" y="9792"/>
                  <a:pt x="2685" y="9792"/>
                </a:cubicBezTo>
                <a:cubicBezTo>
                  <a:pt x="2668" y="9423"/>
                  <a:pt x="2599" y="9146"/>
                  <a:pt x="2530" y="9146"/>
                </a:cubicBezTo>
                <a:cubicBezTo>
                  <a:pt x="2461" y="9146"/>
                  <a:pt x="2392" y="9330"/>
                  <a:pt x="2375" y="9607"/>
                </a:cubicBezTo>
                <a:cubicBezTo>
                  <a:pt x="2306" y="9238"/>
                  <a:pt x="2255" y="8869"/>
                  <a:pt x="2169" y="8592"/>
                </a:cubicBezTo>
                <a:close/>
                <a:moveTo>
                  <a:pt x="10912" y="18561"/>
                </a:moveTo>
                <a:cubicBezTo>
                  <a:pt x="10877" y="18100"/>
                  <a:pt x="10826" y="17546"/>
                  <a:pt x="10809" y="17084"/>
                </a:cubicBezTo>
                <a:cubicBezTo>
                  <a:pt x="10774" y="17546"/>
                  <a:pt x="10723" y="18100"/>
                  <a:pt x="10688" y="18561"/>
                </a:cubicBezTo>
                <a:cubicBezTo>
                  <a:pt x="10654" y="19023"/>
                  <a:pt x="10602" y="19484"/>
                  <a:pt x="10602" y="20038"/>
                </a:cubicBezTo>
                <a:cubicBezTo>
                  <a:pt x="10602" y="20407"/>
                  <a:pt x="10619" y="20777"/>
                  <a:pt x="10671" y="21053"/>
                </a:cubicBezTo>
                <a:cubicBezTo>
                  <a:pt x="10705" y="21238"/>
                  <a:pt x="10757" y="21423"/>
                  <a:pt x="10809" y="21515"/>
                </a:cubicBezTo>
                <a:cubicBezTo>
                  <a:pt x="10860" y="21423"/>
                  <a:pt x="10895" y="21238"/>
                  <a:pt x="10929" y="21053"/>
                </a:cubicBezTo>
                <a:cubicBezTo>
                  <a:pt x="10981" y="20777"/>
                  <a:pt x="10998" y="20407"/>
                  <a:pt x="10998" y="20038"/>
                </a:cubicBezTo>
                <a:cubicBezTo>
                  <a:pt x="10998" y="19484"/>
                  <a:pt x="10964" y="19023"/>
                  <a:pt x="10912" y="18561"/>
                </a:cubicBezTo>
                <a:close/>
                <a:moveTo>
                  <a:pt x="10688" y="4530"/>
                </a:moveTo>
                <a:cubicBezTo>
                  <a:pt x="10723" y="4992"/>
                  <a:pt x="10774" y="5546"/>
                  <a:pt x="10809" y="6100"/>
                </a:cubicBezTo>
                <a:cubicBezTo>
                  <a:pt x="10826" y="5546"/>
                  <a:pt x="10877" y="4992"/>
                  <a:pt x="10912" y="4530"/>
                </a:cubicBezTo>
                <a:cubicBezTo>
                  <a:pt x="10964" y="4069"/>
                  <a:pt x="10998" y="3607"/>
                  <a:pt x="10998" y="3146"/>
                </a:cubicBezTo>
                <a:cubicBezTo>
                  <a:pt x="10998" y="2684"/>
                  <a:pt x="10981" y="2315"/>
                  <a:pt x="10929" y="2038"/>
                </a:cubicBezTo>
                <a:cubicBezTo>
                  <a:pt x="10895" y="1853"/>
                  <a:pt x="10860" y="1669"/>
                  <a:pt x="10809" y="1577"/>
                </a:cubicBezTo>
                <a:cubicBezTo>
                  <a:pt x="10757" y="1669"/>
                  <a:pt x="10705" y="1853"/>
                  <a:pt x="10671" y="2038"/>
                </a:cubicBezTo>
                <a:cubicBezTo>
                  <a:pt x="10619" y="2315"/>
                  <a:pt x="10602" y="2684"/>
                  <a:pt x="10602" y="3146"/>
                </a:cubicBezTo>
                <a:cubicBezTo>
                  <a:pt x="10602" y="3607"/>
                  <a:pt x="10654" y="4069"/>
                  <a:pt x="10688" y="4530"/>
                </a:cubicBezTo>
                <a:close/>
                <a:moveTo>
                  <a:pt x="10086" y="8592"/>
                </a:moveTo>
                <a:cubicBezTo>
                  <a:pt x="9948" y="9700"/>
                  <a:pt x="10275" y="10253"/>
                  <a:pt x="10413" y="10715"/>
                </a:cubicBezTo>
                <a:cubicBezTo>
                  <a:pt x="10705" y="11730"/>
                  <a:pt x="10723" y="13207"/>
                  <a:pt x="10499" y="14777"/>
                </a:cubicBezTo>
                <a:cubicBezTo>
                  <a:pt x="10688" y="14407"/>
                  <a:pt x="10774" y="12930"/>
                  <a:pt x="10809" y="11823"/>
                </a:cubicBezTo>
                <a:cubicBezTo>
                  <a:pt x="10826" y="12930"/>
                  <a:pt x="10912" y="14407"/>
                  <a:pt x="11118" y="14777"/>
                </a:cubicBezTo>
                <a:cubicBezTo>
                  <a:pt x="10895" y="13207"/>
                  <a:pt x="10895" y="11730"/>
                  <a:pt x="11204" y="10715"/>
                </a:cubicBezTo>
                <a:cubicBezTo>
                  <a:pt x="11325" y="10253"/>
                  <a:pt x="11652" y="9700"/>
                  <a:pt x="11514" y="8592"/>
                </a:cubicBezTo>
                <a:cubicBezTo>
                  <a:pt x="11428" y="7946"/>
                  <a:pt x="11222" y="7946"/>
                  <a:pt x="11170" y="8777"/>
                </a:cubicBezTo>
                <a:cubicBezTo>
                  <a:pt x="11153" y="8961"/>
                  <a:pt x="11118" y="9053"/>
                  <a:pt x="11118" y="8961"/>
                </a:cubicBezTo>
                <a:cubicBezTo>
                  <a:pt x="11170" y="7577"/>
                  <a:pt x="11308" y="6469"/>
                  <a:pt x="11514" y="5638"/>
                </a:cubicBezTo>
                <a:cubicBezTo>
                  <a:pt x="11876" y="4069"/>
                  <a:pt x="12099" y="5638"/>
                  <a:pt x="11996" y="6284"/>
                </a:cubicBezTo>
                <a:cubicBezTo>
                  <a:pt x="11979" y="6284"/>
                  <a:pt x="11962" y="6377"/>
                  <a:pt x="11945" y="6284"/>
                </a:cubicBezTo>
                <a:cubicBezTo>
                  <a:pt x="11910" y="6100"/>
                  <a:pt x="11858" y="6007"/>
                  <a:pt x="11824" y="6100"/>
                </a:cubicBezTo>
                <a:cubicBezTo>
                  <a:pt x="11755" y="6284"/>
                  <a:pt x="11721" y="6653"/>
                  <a:pt x="11755" y="6930"/>
                </a:cubicBezTo>
                <a:cubicBezTo>
                  <a:pt x="11790" y="7669"/>
                  <a:pt x="11962" y="7577"/>
                  <a:pt x="12065" y="7207"/>
                </a:cubicBezTo>
                <a:cubicBezTo>
                  <a:pt x="12168" y="6838"/>
                  <a:pt x="12220" y="6284"/>
                  <a:pt x="12220" y="5730"/>
                </a:cubicBezTo>
                <a:cubicBezTo>
                  <a:pt x="12237" y="4715"/>
                  <a:pt x="12031" y="3977"/>
                  <a:pt x="11841" y="4069"/>
                </a:cubicBezTo>
                <a:cubicBezTo>
                  <a:pt x="11652" y="4161"/>
                  <a:pt x="11480" y="4900"/>
                  <a:pt x="11342" y="5546"/>
                </a:cubicBezTo>
                <a:cubicBezTo>
                  <a:pt x="11308" y="5638"/>
                  <a:pt x="11342" y="5361"/>
                  <a:pt x="11342" y="5361"/>
                </a:cubicBezTo>
                <a:cubicBezTo>
                  <a:pt x="11480" y="4530"/>
                  <a:pt x="11600" y="3607"/>
                  <a:pt x="11583" y="2500"/>
                </a:cubicBezTo>
                <a:cubicBezTo>
                  <a:pt x="11566" y="653"/>
                  <a:pt x="11101" y="-85"/>
                  <a:pt x="10809" y="7"/>
                </a:cubicBezTo>
                <a:cubicBezTo>
                  <a:pt x="10516" y="-85"/>
                  <a:pt x="10034" y="653"/>
                  <a:pt x="10017" y="2500"/>
                </a:cubicBezTo>
                <a:cubicBezTo>
                  <a:pt x="10000" y="3607"/>
                  <a:pt x="10137" y="4530"/>
                  <a:pt x="10258" y="5361"/>
                </a:cubicBezTo>
                <a:cubicBezTo>
                  <a:pt x="10258" y="5361"/>
                  <a:pt x="10292" y="5638"/>
                  <a:pt x="10275" y="5546"/>
                </a:cubicBezTo>
                <a:cubicBezTo>
                  <a:pt x="10120" y="4900"/>
                  <a:pt x="9948" y="4161"/>
                  <a:pt x="9759" y="4069"/>
                </a:cubicBezTo>
                <a:cubicBezTo>
                  <a:pt x="9587" y="3977"/>
                  <a:pt x="9380" y="4715"/>
                  <a:pt x="9380" y="5730"/>
                </a:cubicBezTo>
                <a:cubicBezTo>
                  <a:pt x="9380" y="6284"/>
                  <a:pt x="9449" y="6838"/>
                  <a:pt x="9535" y="7207"/>
                </a:cubicBezTo>
                <a:cubicBezTo>
                  <a:pt x="9638" y="7577"/>
                  <a:pt x="9810" y="7669"/>
                  <a:pt x="9862" y="6930"/>
                </a:cubicBezTo>
                <a:cubicBezTo>
                  <a:pt x="9879" y="6653"/>
                  <a:pt x="9845" y="6284"/>
                  <a:pt x="9793" y="6100"/>
                </a:cubicBezTo>
                <a:cubicBezTo>
                  <a:pt x="9742" y="6007"/>
                  <a:pt x="9690" y="6100"/>
                  <a:pt x="9655" y="6284"/>
                </a:cubicBezTo>
                <a:cubicBezTo>
                  <a:pt x="9655" y="6377"/>
                  <a:pt x="9621" y="6284"/>
                  <a:pt x="9621" y="6284"/>
                </a:cubicBezTo>
                <a:cubicBezTo>
                  <a:pt x="9501" y="5638"/>
                  <a:pt x="9742" y="4069"/>
                  <a:pt x="10086" y="5638"/>
                </a:cubicBezTo>
                <a:cubicBezTo>
                  <a:pt x="10292" y="6469"/>
                  <a:pt x="10430" y="7577"/>
                  <a:pt x="10482" y="8961"/>
                </a:cubicBezTo>
                <a:cubicBezTo>
                  <a:pt x="10499" y="9053"/>
                  <a:pt x="10447" y="8961"/>
                  <a:pt x="10447" y="8777"/>
                </a:cubicBezTo>
                <a:cubicBezTo>
                  <a:pt x="10378" y="7946"/>
                  <a:pt x="10172" y="7946"/>
                  <a:pt x="10086" y="8592"/>
                </a:cubicBezTo>
                <a:close/>
                <a:moveTo>
                  <a:pt x="10516" y="6653"/>
                </a:moveTo>
                <a:cubicBezTo>
                  <a:pt x="10430" y="5638"/>
                  <a:pt x="10344" y="4623"/>
                  <a:pt x="10327" y="3515"/>
                </a:cubicBezTo>
                <a:cubicBezTo>
                  <a:pt x="10327" y="1946"/>
                  <a:pt x="10516" y="469"/>
                  <a:pt x="10809" y="100"/>
                </a:cubicBezTo>
                <a:cubicBezTo>
                  <a:pt x="11101" y="469"/>
                  <a:pt x="11291" y="1946"/>
                  <a:pt x="11273" y="3515"/>
                </a:cubicBezTo>
                <a:cubicBezTo>
                  <a:pt x="11256" y="4623"/>
                  <a:pt x="11170" y="5638"/>
                  <a:pt x="11101" y="6653"/>
                </a:cubicBezTo>
                <a:cubicBezTo>
                  <a:pt x="10981" y="8038"/>
                  <a:pt x="10826" y="9423"/>
                  <a:pt x="10809" y="11084"/>
                </a:cubicBezTo>
                <a:cubicBezTo>
                  <a:pt x="10774" y="9423"/>
                  <a:pt x="10636" y="8038"/>
                  <a:pt x="10516" y="6653"/>
                </a:cubicBezTo>
                <a:close/>
                <a:moveTo>
                  <a:pt x="8915" y="8315"/>
                </a:moveTo>
                <a:cubicBezTo>
                  <a:pt x="9053" y="7946"/>
                  <a:pt x="9225" y="7946"/>
                  <a:pt x="9363" y="8500"/>
                </a:cubicBezTo>
                <a:cubicBezTo>
                  <a:pt x="9432" y="8777"/>
                  <a:pt x="9483" y="9053"/>
                  <a:pt x="9518" y="9423"/>
                </a:cubicBezTo>
                <a:cubicBezTo>
                  <a:pt x="9552" y="9977"/>
                  <a:pt x="9569" y="10530"/>
                  <a:pt x="9587" y="11084"/>
                </a:cubicBezTo>
                <a:cubicBezTo>
                  <a:pt x="9587" y="11084"/>
                  <a:pt x="9587" y="11084"/>
                  <a:pt x="9587" y="11084"/>
                </a:cubicBezTo>
                <a:cubicBezTo>
                  <a:pt x="9604" y="10715"/>
                  <a:pt x="9621" y="10438"/>
                  <a:pt x="9638" y="10253"/>
                </a:cubicBezTo>
                <a:cubicBezTo>
                  <a:pt x="9655" y="9884"/>
                  <a:pt x="9690" y="9607"/>
                  <a:pt x="9724" y="9423"/>
                </a:cubicBezTo>
                <a:cubicBezTo>
                  <a:pt x="9828" y="8961"/>
                  <a:pt x="9965" y="9238"/>
                  <a:pt x="10000" y="9792"/>
                </a:cubicBezTo>
                <a:cubicBezTo>
                  <a:pt x="10000" y="10069"/>
                  <a:pt x="9982" y="10346"/>
                  <a:pt x="9965" y="10623"/>
                </a:cubicBezTo>
                <a:cubicBezTo>
                  <a:pt x="9931" y="10807"/>
                  <a:pt x="9896" y="11084"/>
                  <a:pt x="9862" y="11269"/>
                </a:cubicBezTo>
                <a:cubicBezTo>
                  <a:pt x="9828" y="11546"/>
                  <a:pt x="9776" y="11730"/>
                  <a:pt x="9742" y="12007"/>
                </a:cubicBezTo>
                <a:cubicBezTo>
                  <a:pt x="9707" y="12377"/>
                  <a:pt x="9690" y="12838"/>
                  <a:pt x="9673" y="13300"/>
                </a:cubicBezTo>
                <a:cubicBezTo>
                  <a:pt x="9690" y="13300"/>
                  <a:pt x="9690" y="13300"/>
                  <a:pt x="9690" y="13300"/>
                </a:cubicBezTo>
                <a:cubicBezTo>
                  <a:pt x="9707" y="13115"/>
                  <a:pt x="9742" y="12930"/>
                  <a:pt x="9776" y="12746"/>
                </a:cubicBezTo>
                <a:cubicBezTo>
                  <a:pt x="9810" y="12561"/>
                  <a:pt x="9845" y="12377"/>
                  <a:pt x="9896" y="12284"/>
                </a:cubicBezTo>
                <a:cubicBezTo>
                  <a:pt x="9931" y="12192"/>
                  <a:pt x="9982" y="12100"/>
                  <a:pt x="10017" y="12284"/>
                </a:cubicBezTo>
                <a:cubicBezTo>
                  <a:pt x="10069" y="12469"/>
                  <a:pt x="10086" y="12838"/>
                  <a:pt x="10069" y="13115"/>
                </a:cubicBezTo>
                <a:cubicBezTo>
                  <a:pt x="10069" y="13484"/>
                  <a:pt x="10000" y="13669"/>
                  <a:pt x="9965" y="13853"/>
                </a:cubicBezTo>
                <a:cubicBezTo>
                  <a:pt x="9914" y="14130"/>
                  <a:pt x="9845" y="14315"/>
                  <a:pt x="9810" y="14592"/>
                </a:cubicBezTo>
                <a:cubicBezTo>
                  <a:pt x="9724" y="15423"/>
                  <a:pt x="9845" y="16346"/>
                  <a:pt x="9965" y="16900"/>
                </a:cubicBezTo>
                <a:cubicBezTo>
                  <a:pt x="9965" y="16807"/>
                  <a:pt x="9965" y="16807"/>
                  <a:pt x="9965" y="16807"/>
                </a:cubicBezTo>
                <a:cubicBezTo>
                  <a:pt x="9948" y="16253"/>
                  <a:pt x="9931" y="15423"/>
                  <a:pt x="10017" y="14961"/>
                </a:cubicBezTo>
                <a:cubicBezTo>
                  <a:pt x="10155" y="14038"/>
                  <a:pt x="10396" y="14500"/>
                  <a:pt x="10396" y="16069"/>
                </a:cubicBezTo>
                <a:cubicBezTo>
                  <a:pt x="10396" y="16438"/>
                  <a:pt x="10378" y="16807"/>
                  <a:pt x="10396" y="17177"/>
                </a:cubicBezTo>
                <a:cubicBezTo>
                  <a:pt x="10396" y="17453"/>
                  <a:pt x="10413" y="17638"/>
                  <a:pt x="10430" y="17823"/>
                </a:cubicBezTo>
                <a:cubicBezTo>
                  <a:pt x="10464" y="18007"/>
                  <a:pt x="10482" y="18192"/>
                  <a:pt x="10516" y="18284"/>
                </a:cubicBezTo>
                <a:cubicBezTo>
                  <a:pt x="10378" y="18284"/>
                  <a:pt x="10241" y="18284"/>
                  <a:pt x="10120" y="18007"/>
                </a:cubicBezTo>
                <a:cubicBezTo>
                  <a:pt x="9982" y="17730"/>
                  <a:pt x="9879" y="17269"/>
                  <a:pt x="9793" y="16623"/>
                </a:cubicBezTo>
                <a:cubicBezTo>
                  <a:pt x="9621" y="15330"/>
                  <a:pt x="9673" y="13577"/>
                  <a:pt x="9587" y="12007"/>
                </a:cubicBezTo>
                <a:cubicBezTo>
                  <a:pt x="9552" y="11177"/>
                  <a:pt x="9466" y="10346"/>
                  <a:pt x="9346" y="9700"/>
                </a:cubicBezTo>
                <a:cubicBezTo>
                  <a:pt x="9225" y="9053"/>
                  <a:pt x="9087" y="8500"/>
                  <a:pt x="8915" y="8315"/>
                </a:cubicBezTo>
                <a:close/>
                <a:moveTo>
                  <a:pt x="12685" y="8315"/>
                </a:moveTo>
                <a:cubicBezTo>
                  <a:pt x="12547" y="7946"/>
                  <a:pt x="12375" y="7946"/>
                  <a:pt x="12237" y="8500"/>
                </a:cubicBezTo>
                <a:cubicBezTo>
                  <a:pt x="12185" y="8777"/>
                  <a:pt x="12134" y="9053"/>
                  <a:pt x="12099" y="9423"/>
                </a:cubicBezTo>
                <a:cubicBezTo>
                  <a:pt x="12048" y="9977"/>
                  <a:pt x="12031" y="10530"/>
                  <a:pt x="12031" y="11084"/>
                </a:cubicBezTo>
                <a:cubicBezTo>
                  <a:pt x="12013" y="11084"/>
                  <a:pt x="12013" y="11084"/>
                  <a:pt x="12013" y="11084"/>
                </a:cubicBezTo>
                <a:cubicBezTo>
                  <a:pt x="12013" y="10715"/>
                  <a:pt x="11996" y="10438"/>
                  <a:pt x="11962" y="10253"/>
                </a:cubicBezTo>
                <a:cubicBezTo>
                  <a:pt x="11945" y="9884"/>
                  <a:pt x="11910" y="9607"/>
                  <a:pt x="11876" y="9423"/>
                </a:cubicBezTo>
                <a:cubicBezTo>
                  <a:pt x="11790" y="8961"/>
                  <a:pt x="11635" y="9238"/>
                  <a:pt x="11618" y="9792"/>
                </a:cubicBezTo>
                <a:cubicBezTo>
                  <a:pt x="11600" y="10069"/>
                  <a:pt x="11618" y="10346"/>
                  <a:pt x="11635" y="10623"/>
                </a:cubicBezTo>
                <a:cubicBezTo>
                  <a:pt x="11669" y="10807"/>
                  <a:pt x="11704" y="11084"/>
                  <a:pt x="11755" y="11269"/>
                </a:cubicBezTo>
                <a:cubicBezTo>
                  <a:pt x="11790" y="11546"/>
                  <a:pt x="11824" y="11730"/>
                  <a:pt x="11858" y="12007"/>
                </a:cubicBezTo>
                <a:cubicBezTo>
                  <a:pt x="11910" y="12377"/>
                  <a:pt x="11927" y="12838"/>
                  <a:pt x="11927" y="13300"/>
                </a:cubicBezTo>
                <a:cubicBezTo>
                  <a:pt x="11927" y="13300"/>
                  <a:pt x="11927" y="13300"/>
                  <a:pt x="11927" y="13300"/>
                </a:cubicBezTo>
                <a:cubicBezTo>
                  <a:pt x="11910" y="13115"/>
                  <a:pt x="11876" y="12930"/>
                  <a:pt x="11841" y="12746"/>
                </a:cubicBezTo>
                <a:cubicBezTo>
                  <a:pt x="11807" y="12561"/>
                  <a:pt x="11755" y="12377"/>
                  <a:pt x="11704" y="12284"/>
                </a:cubicBezTo>
                <a:cubicBezTo>
                  <a:pt x="11669" y="12192"/>
                  <a:pt x="11618" y="12100"/>
                  <a:pt x="11583" y="12284"/>
                </a:cubicBezTo>
                <a:cubicBezTo>
                  <a:pt x="11531" y="12469"/>
                  <a:pt x="11531" y="12838"/>
                  <a:pt x="11531" y="13115"/>
                </a:cubicBezTo>
                <a:cubicBezTo>
                  <a:pt x="11549" y="13484"/>
                  <a:pt x="11600" y="13669"/>
                  <a:pt x="11652" y="13853"/>
                </a:cubicBezTo>
                <a:cubicBezTo>
                  <a:pt x="11704" y="14130"/>
                  <a:pt x="11755" y="14315"/>
                  <a:pt x="11790" y="14592"/>
                </a:cubicBezTo>
                <a:cubicBezTo>
                  <a:pt x="11876" y="15423"/>
                  <a:pt x="11755" y="16346"/>
                  <a:pt x="11635" y="16900"/>
                </a:cubicBezTo>
                <a:cubicBezTo>
                  <a:pt x="11635" y="16807"/>
                  <a:pt x="11635" y="16807"/>
                  <a:pt x="11635" y="16807"/>
                </a:cubicBezTo>
                <a:cubicBezTo>
                  <a:pt x="11669" y="16253"/>
                  <a:pt x="11669" y="15423"/>
                  <a:pt x="11600" y="14961"/>
                </a:cubicBezTo>
                <a:cubicBezTo>
                  <a:pt x="11445" y="14038"/>
                  <a:pt x="11222" y="14500"/>
                  <a:pt x="11204" y="16069"/>
                </a:cubicBezTo>
                <a:cubicBezTo>
                  <a:pt x="11204" y="16438"/>
                  <a:pt x="11222" y="16807"/>
                  <a:pt x="11204" y="17177"/>
                </a:cubicBezTo>
                <a:cubicBezTo>
                  <a:pt x="11204" y="17453"/>
                  <a:pt x="11187" y="17638"/>
                  <a:pt x="11170" y="17823"/>
                </a:cubicBezTo>
                <a:cubicBezTo>
                  <a:pt x="11153" y="18007"/>
                  <a:pt x="11118" y="18192"/>
                  <a:pt x="11084" y="18284"/>
                </a:cubicBezTo>
                <a:cubicBezTo>
                  <a:pt x="11222" y="18284"/>
                  <a:pt x="11359" y="18284"/>
                  <a:pt x="11497" y="18007"/>
                </a:cubicBezTo>
                <a:cubicBezTo>
                  <a:pt x="11618" y="17730"/>
                  <a:pt x="11738" y="17269"/>
                  <a:pt x="11807" y="16623"/>
                </a:cubicBezTo>
                <a:cubicBezTo>
                  <a:pt x="11996" y="15330"/>
                  <a:pt x="11945" y="13577"/>
                  <a:pt x="12013" y="12007"/>
                </a:cubicBezTo>
                <a:cubicBezTo>
                  <a:pt x="12065" y="11177"/>
                  <a:pt x="12151" y="10346"/>
                  <a:pt x="12254" y="9700"/>
                </a:cubicBezTo>
                <a:cubicBezTo>
                  <a:pt x="12375" y="9053"/>
                  <a:pt x="12530" y="8500"/>
                  <a:pt x="12685" y="8315"/>
                </a:cubicBezTo>
                <a:close/>
              </a:path>
            </a:pathLst>
          </a:custGeom>
          <a:solidFill>
            <a:srgbClr val="000000">
              <a:alpha val="81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直接连接符 14"/>
          <p:cNvSpPr/>
          <p:nvPr/>
        </p:nvSpPr>
        <p:spPr>
          <a:xfrm>
            <a:off x="7997124" y="3429000"/>
            <a:ext cx="3704096" cy="0"/>
          </a:xfrm>
          <a:prstGeom prst="line">
            <a:avLst/>
          </a:prstGeom>
          <a:ln w="22225">
            <a:solidFill>
              <a:srgbClr val="262626"/>
            </a:solidFill>
            <a:prstDash val="sysDot"/>
            <a:miter/>
            <a:tailEnd type="diamond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直接连接符 15"/>
          <p:cNvSpPr/>
          <p:nvPr/>
        </p:nvSpPr>
        <p:spPr>
          <a:xfrm flipH="1" flipV="1">
            <a:off x="446868" y="3426100"/>
            <a:ext cx="3704095" cy="1"/>
          </a:xfrm>
          <a:prstGeom prst="line">
            <a:avLst/>
          </a:prstGeom>
          <a:ln w="22225">
            <a:solidFill>
              <a:srgbClr val="262626"/>
            </a:solidFill>
            <a:prstDash val="sysDot"/>
            <a:miter/>
            <a:tailEnd type="diamond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矩形 16"/>
          <p:cNvSpPr/>
          <p:nvPr/>
        </p:nvSpPr>
        <p:spPr>
          <a:xfrm>
            <a:off x="98156" y="96111"/>
            <a:ext cx="11995688" cy="6661151"/>
          </a:xfrm>
          <a:prstGeom prst="rect">
            <a:avLst/>
          </a:prstGeom>
          <a:ln w="63500">
            <a:solidFill>
              <a:srgbClr val="26262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" name="Freeform 27"/>
          <p:cNvSpPr/>
          <p:nvPr/>
        </p:nvSpPr>
        <p:spPr>
          <a:xfrm flipH="1">
            <a:off x="7164801" y="977068"/>
            <a:ext cx="713144" cy="290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17" h="20885" extrusionOk="0">
                <a:moveTo>
                  <a:pt x="19455" y="12870"/>
                </a:moveTo>
                <a:cubicBezTo>
                  <a:pt x="19725" y="13006"/>
                  <a:pt x="19888" y="14093"/>
                  <a:pt x="19725" y="14908"/>
                </a:cubicBezTo>
                <a:cubicBezTo>
                  <a:pt x="19455" y="15859"/>
                  <a:pt x="18913" y="15994"/>
                  <a:pt x="18588" y="15315"/>
                </a:cubicBezTo>
                <a:cubicBezTo>
                  <a:pt x="17885" y="14093"/>
                  <a:pt x="18209" y="11376"/>
                  <a:pt x="19184" y="11240"/>
                </a:cubicBezTo>
                <a:cubicBezTo>
                  <a:pt x="20321" y="11104"/>
                  <a:pt x="21241" y="14228"/>
                  <a:pt x="20375" y="17081"/>
                </a:cubicBezTo>
                <a:cubicBezTo>
                  <a:pt x="19563" y="19934"/>
                  <a:pt x="17885" y="19934"/>
                  <a:pt x="16585" y="19391"/>
                </a:cubicBezTo>
                <a:cubicBezTo>
                  <a:pt x="15665" y="18847"/>
                  <a:pt x="14636" y="18032"/>
                  <a:pt x="13770" y="16810"/>
                </a:cubicBezTo>
                <a:cubicBezTo>
                  <a:pt x="13716" y="16674"/>
                  <a:pt x="13716" y="16674"/>
                  <a:pt x="13716" y="16674"/>
                </a:cubicBezTo>
                <a:cubicBezTo>
                  <a:pt x="13283" y="18032"/>
                  <a:pt x="12958" y="19391"/>
                  <a:pt x="12633" y="20885"/>
                </a:cubicBezTo>
                <a:cubicBezTo>
                  <a:pt x="10089" y="17489"/>
                  <a:pt x="8627" y="3089"/>
                  <a:pt x="4567" y="779"/>
                </a:cubicBezTo>
                <a:cubicBezTo>
                  <a:pt x="2943" y="-172"/>
                  <a:pt x="724" y="1594"/>
                  <a:pt x="236" y="6485"/>
                </a:cubicBezTo>
                <a:cubicBezTo>
                  <a:pt x="-88" y="10425"/>
                  <a:pt x="1319" y="14908"/>
                  <a:pt x="3052" y="14093"/>
                </a:cubicBezTo>
                <a:cubicBezTo>
                  <a:pt x="3972" y="13685"/>
                  <a:pt x="4676" y="10968"/>
                  <a:pt x="4459" y="8523"/>
                </a:cubicBezTo>
                <a:cubicBezTo>
                  <a:pt x="4297" y="6077"/>
                  <a:pt x="3160" y="4311"/>
                  <a:pt x="2239" y="5398"/>
                </a:cubicBezTo>
                <a:cubicBezTo>
                  <a:pt x="1536" y="6077"/>
                  <a:pt x="1319" y="8115"/>
                  <a:pt x="1590" y="9610"/>
                </a:cubicBezTo>
                <a:cubicBezTo>
                  <a:pt x="1915" y="11240"/>
                  <a:pt x="3106" y="11647"/>
                  <a:pt x="3376" y="9881"/>
                </a:cubicBezTo>
                <a:cubicBezTo>
                  <a:pt x="3593" y="8387"/>
                  <a:pt x="3052" y="7572"/>
                  <a:pt x="2835" y="7572"/>
                </a:cubicBezTo>
                <a:cubicBezTo>
                  <a:pt x="2456" y="7436"/>
                  <a:pt x="2023" y="7979"/>
                  <a:pt x="1969" y="9066"/>
                </a:cubicBezTo>
                <a:cubicBezTo>
                  <a:pt x="1915" y="7572"/>
                  <a:pt x="2564" y="6893"/>
                  <a:pt x="2997" y="7164"/>
                </a:cubicBezTo>
                <a:cubicBezTo>
                  <a:pt x="3376" y="7436"/>
                  <a:pt x="3755" y="8523"/>
                  <a:pt x="3539" y="10017"/>
                </a:cubicBezTo>
                <a:cubicBezTo>
                  <a:pt x="3214" y="12327"/>
                  <a:pt x="1752" y="12055"/>
                  <a:pt x="1373" y="9881"/>
                </a:cubicBezTo>
                <a:cubicBezTo>
                  <a:pt x="1049" y="8115"/>
                  <a:pt x="1427" y="5806"/>
                  <a:pt x="2131" y="4991"/>
                </a:cubicBezTo>
                <a:cubicBezTo>
                  <a:pt x="3268" y="3768"/>
                  <a:pt x="4459" y="5806"/>
                  <a:pt x="4676" y="8659"/>
                </a:cubicBezTo>
                <a:cubicBezTo>
                  <a:pt x="4892" y="11376"/>
                  <a:pt x="4188" y="14228"/>
                  <a:pt x="3106" y="14772"/>
                </a:cubicBezTo>
                <a:cubicBezTo>
                  <a:pt x="1157" y="15723"/>
                  <a:pt x="-359" y="10832"/>
                  <a:pt x="74" y="6349"/>
                </a:cubicBezTo>
                <a:cubicBezTo>
                  <a:pt x="615" y="1187"/>
                  <a:pt x="2889" y="-715"/>
                  <a:pt x="4730" y="236"/>
                </a:cubicBezTo>
                <a:cubicBezTo>
                  <a:pt x="8627" y="2545"/>
                  <a:pt x="10035" y="15315"/>
                  <a:pt x="12525" y="19798"/>
                </a:cubicBezTo>
                <a:cubicBezTo>
                  <a:pt x="12742" y="18711"/>
                  <a:pt x="13121" y="17489"/>
                  <a:pt x="13500" y="16402"/>
                </a:cubicBezTo>
                <a:cubicBezTo>
                  <a:pt x="12309" y="14636"/>
                  <a:pt x="11172" y="12327"/>
                  <a:pt x="10847" y="9202"/>
                </a:cubicBezTo>
                <a:cubicBezTo>
                  <a:pt x="12633" y="9881"/>
                  <a:pt x="16206" y="8387"/>
                  <a:pt x="18318" y="9474"/>
                </a:cubicBezTo>
                <a:cubicBezTo>
                  <a:pt x="16585" y="9338"/>
                  <a:pt x="14961" y="13277"/>
                  <a:pt x="13933" y="16130"/>
                </a:cubicBezTo>
                <a:cubicBezTo>
                  <a:pt x="14799" y="17353"/>
                  <a:pt x="15719" y="18304"/>
                  <a:pt x="16639" y="18711"/>
                </a:cubicBezTo>
                <a:cubicBezTo>
                  <a:pt x="17776" y="19255"/>
                  <a:pt x="19400" y="19391"/>
                  <a:pt x="20212" y="17081"/>
                </a:cubicBezTo>
                <a:cubicBezTo>
                  <a:pt x="21024" y="14636"/>
                  <a:pt x="20212" y="11783"/>
                  <a:pt x="19184" y="11919"/>
                </a:cubicBezTo>
                <a:cubicBezTo>
                  <a:pt x="18480" y="12055"/>
                  <a:pt x="18264" y="14228"/>
                  <a:pt x="18697" y="15043"/>
                </a:cubicBezTo>
                <a:cubicBezTo>
                  <a:pt x="19292" y="15994"/>
                  <a:pt x="19996" y="14364"/>
                  <a:pt x="19455" y="12870"/>
                </a:cubicBezTo>
                <a:close/>
              </a:path>
            </a:pathLst>
          </a:custGeom>
          <a:solidFill>
            <a:srgbClr val="000000">
              <a:alpha val="77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Freeform 27"/>
          <p:cNvSpPr/>
          <p:nvPr/>
        </p:nvSpPr>
        <p:spPr>
          <a:xfrm>
            <a:off x="4270142" y="950469"/>
            <a:ext cx="713144" cy="290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17" h="20885" extrusionOk="0">
                <a:moveTo>
                  <a:pt x="19455" y="12870"/>
                </a:moveTo>
                <a:cubicBezTo>
                  <a:pt x="19725" y="13006"/>
                  <a:pt x="19888" y="14093"/>
                  <a:pt x="19725" y="14908"/>
                </a:cubicBezTo>
                <a:cubicBezTo>
                  <a:pt x="19455" y="15859"/>
                  <a:pt x="18913" y="15994"/>
                  <a:pt x="18588" y="15315"/>
                </a:cubicBezTo>
                <a:cubicBezTo>
                  <a:pt x="17885" y="14093"/>
                  <a:pt x="18209" y="11376"/>
                  <a:pt x="19184" y="11240"/>
                </a:cubicBezTo>
                <a:cubicBezTo>
                  <a:pt x="20321" y="11104"/>
                  <a:pt x="21241" y="14228"/>
                  <a:pt x="20375" y="17081"/>
                </a:cubicBezTo>
                <a:cubicBezTo>
                  <a:pt x="19563" y="19934"/>
                  <a:pt x="17885" y="19934"/>
                  <a:pt x="16585" y="19391"/>
                </a:cubicBezTo>
                <a:cubicBezTo>
                  <a:pt x="15665" y="18847"/>
                  <a:pt x="14636" y="18032"/>
                  <a:pt x="13770" y="16810"/>
                </a:cubicBezTo>
                <a:cubicBezTo>
                  <a:pt x="13716" y="16674"/>
                  <a:pt x="13716" y="16674"/>
                  <a:pt x="13716" y="16674"/>
                </a:cubicBezTo>
                <a:cubicBezTo>
                  <a:pt x="13283" y="18032"/>
                  <a:pt x="12958" y="19391"/>
                  <a:pt x="12633" y="20885"/>
                </a:cubicBezTo>
                <a:cubicBezTo>
                  <a:pt x="10089" y="17489"/>
                  <a:pt x="8627" y="3089"/>
                  <a:pt x="4567" y="779"/>
                </a:cubicBezTo>
                <a:cubicBezTo>
                  <a:pt x="2943" y="-172"/>
                  <a:pt x="724" y="1594"/>
                  <a:pt x="236" y="6485"/>
                </a:cubicBezTo>
                <a:cubicBezTo>
                  <a:pt x="-88" y="10425"/>
                  <a:pt x="1319" y="14908"/>
                  <a:pt x="3052" y="14093"/>
                </a:cubicBezTo>
                <a:cubicBezTo>
                  <a:pt x="3972" y="13685"/>
                  <a:pt x="4676" y="10968"/>
                  <a:pt x="4459" y="8523"/>
                </a:cubicBezTo>
                <a:cubicBezTo>
                  <a:pt x="4297" y="6077"/>
                  <a:pt x="3160" y="4311"/>
                  <a:pt x="2239" y="5398"/>
                </a:cubicBezTo>
                <a:cubicBezTo>
                  <a:pt x="1536" y="6077"/>
                  <a:pt x="1319" y="8115"/>
                  <a:pt x="1590" y="9610"/>
                </a:cubicBezTo>
                <a:cubicBezTo>
                  <a:pt x="1915" y="11240"/>
                  <a:pt x="3106" y="11647"/>
                  <a:pt x="3376" y="9881"/>
                </a:cubicBezTo>
                <a:cubicBezTo>
                  <a:pt x="3593" y="8387"/>
                  <a:pt x="3052" y="7572"/>
                  <a:pt x="2835" y="7572"/>
                </a:cubicBezTo>
                <a:cubicBezTo>
                  <a:pt x="2456" y="7436"/>
                  <a:pt x="2023" y="7979"/>
                  <a:pt x="1969" y="9066"/>
                </a:cubicBezTo>
                <a:cubicBezTo>
                  <a:pt x="1915" y="7572"/>
                  <a:pt x="2564" y="6893"/>
                  <a:pt x="2997" y="7164"/>
                </a:cubicBezTo>
                <a:cubicBezTo>
                  <a:pt x="3376" y="7436"/>
                  <a:pt x="3755" y="8523"/>
                  <a:pt x="3539" y="10017"/>
                </a:cubicBezTo>
                <a:cubicBezTo>
                  <a:pt x="3214" y="12327"/>
                  <a:pt x="1752" y="12055"/>
                  <a:pt x="1373" y="9881"/>
                </a:cubicBezTo>
                <a:cubicBezTo>
                  <a:pt x="1049" y="8115"/>
                  <a:pt x="1427" y="5806"/>
                  <a:pt x="2131" y="4991"/>
                </a:cubicBezTo>
                <a:cubicBezTo>
                  <a:pt x="3268" y="3768"/>
                  <a:pt x="4459" y="5806"/>
                  <a:pt x="4676" y="8659"/>
                </a:cubicBezTo>
                <a:cubicBezTo>
                  <a:pt x="4892" y="11376"/>
                  <a:pt x="4188" y="14228"/>
                  <a:pt x="3106" y="14772"/>
                </a:cubicBezTo>
                <a:cubicBezTo>
                  <a:pt x="1157" y="15723"/>
                  <a:pt x="-359" y="10832"/>
                  <a:pt x="74" y="6349"/>
                </a:cubicBezTo>
                <a:cubicBezTo>
                  <a:pt x="615" y="1187"/>
                  <a:pt x="2889" y="-715"/>
                  <a:pt x="4730" y="236"/>
                </a:cubicBezTo>
                <a:cubicBezTo>
                  <a:pt x="8627" y="2545"/>
                  <a:pt x="10035" y="15315"/>
                  <a:pt x="12525" y="19798"/>
                </a:cubicBezTo>
                <a:cubicBezTo>
                  <a:pt x="12742" y="18711"/>
                  <a:pt x="13121" y="17489"/>
                  <a:pt x="13500" y="16402"/>
                </a:cubicBezTo>
                <a:cubicBezTo>
                  <a:pt x="12309" y="14636"/>
                  <a:pt x="11172" y="12327"/>
                  <a:pt x="10847" y="9202"/>
                </a:cubicBezTo>
                <a:cubicBezTo>
                  <a:pt x="12633" y="9881"/>
                  <a:pt x="16206" y="8387"/>
                  <a:pt x="18318" y="9474"/>
                </a:cubicBezTo>
                <a:cubicBezTo>
                  <a:pt x="16585" y="9338"/>
                  <a:pt x="14961" y="13277"/>
                  <a:pt x="13933" y="16130"/>
                </a:cubicBezTo>
                <a:cubicBezTo>
                  <a:pt x="14799" y="17353"/>
                  <a:pt x="15719" y="18304"/>
                  <a:pt x="16639" y="18711"/>
                </a:cubicBezTo>
                <a:cubicBezTo>
                  <a:pt x="17776" y="19255"/>
                  <a:pt x="19400" y="19391"/>
                  <a:pt x="20212" y="17081"/>
                </a:cubicBezTo>
                <a:cubicBezTo>
                  <a:pt x="21024" y="14636"/>
                  <a:pt x="20212" y="11783"/>
                  <a:pt x="19184" y="11919"/>
                </a:cubicBezTo>
                <a:cubicBezTo>
                  <a:pt x="18480" y="12055"/>
                  <a:pt x="18264" y="14228"/>
                  <a:pt x="18697" y="15043"/>
                </a:cubicBezTo>
                <a:cubicBezTo>
                  <a:pt x="19292" y="15994"/>
                  <a:pt x="19996" y="14364"/>
                  <a:pt x="19455" y="12870"/>
                </a:cubicBezTo>
                <a:close/>
              </a:path>
            </a:pathLst>
          </a:custGeom>
          <a:solidFill>
            <a:srgbClr val="000000">
              <a:alpha val="77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endParaRPr/>
          </a:p>
        </p:txBody>
      </p:sp>
      <p:grpSp>
        <p:nvGrpSpPr>
          <p:cNvPr id="107" name="组合 37"/>
          <p:cNvGrpSpPr/>
          <p:nvPr/>
        </p:nvGrpSpPr>
        <p:grpSpPr>
          <a:xfrm>
            <a:off x="5086298" y="1191991"/>
            <a:ext cx="1975493" cy="49075"/>
            <a:chOff x="0" y="0"/>
            <a:chExt cx="1975492" cy="49074"/>
          </a:xfrm>
        </p:grpSpPr>
        <p:sp>
          <p:nvSpPr>
            <p:cNvPr id="105" name="直接连接符 32"/>
            <p:cNvSpPr/>
            <p:nvPr/>
          </p:nvSpPr>
          <p:spPr>
            <a:xfrm>
              <a:off x="-1" y="49074"/>
              <a:ext cx="1975492" cy="1"/>
            </a:xfrm>
            <a:prstGeom prst="line">
              <a:avLst/>
            </a:prstGeom>
            <a:noFill/>
            <a:ln w="22225" cap="flat">
              <a:solidFill>
                <a:srgbClr val="404040">
                  <a:alpha val="83000"/>
                </a:srgbClr>
              </a:solidFill>
              <a:prstDash val="sysDash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06" name="直接连接符 46"/>
            <p:cNvSpPr/>
            <p:nvPr/>
          </p:nvSpPr>
          <p:spPr>
            <a:xfrm>
              <a:off x="0" y="-1"/>
              <a:ext cx="1975492" cy="1"/>
            </a:xfrm>
            <a:prstGeom prst="line">
              <a:avLst/>
            </a:prstGeom>
            <a:noFill/>
            <a:ln w="28575" cap="flat">
              <a:solidFill>
                <a:srgbClr val="404040">
                  <a:alpha val="830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8" name="文本框 48"/>
          <p:cNvSpPr txBox="1"/>
          <p:nvPr/>
        </p:nvSpPr>
        <p:spPr>
          <a:xfrm>
            <a:off x="5228209" y="819230"/>
            <a:ext cx="17355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 b="1"/>
            </a:lvl1pPr>
          </a:lstStyle>
          <a:p>
            <a:r>
              <a:t>同济大学</a:t>
            </a:r>
          </a:p>
        </p:txBody>
      </p:sp>
      <p:grpSp>
        <p:nvGrpSpPr>
          <p:cNvPr id="111" name="组合 50"/>
          <p:cNvGrpSpPr/>
          <p:nvPr/>
        </p:nvGrpSpPr>
        <p:grpSpPr>
          <a:xfrm>
            <a:off x="5086296" y="6175304"/>
            <a:ext cx="1975493" cy="49075"/>
            <a:chOff x="0" y="0"/>
            <a:chExt cx="1975492" cy="49074"/>
          </a:xfrm>
        </p:grpSpPr>
        <p:sp>
          <p:nvSpPr>
            <p:cNvPr id="109" name="直接连接符 51"/>
            <p:cNvSpPr/>
            <p:nvPr/>
          </p:nvSpPr>
          <p:spPr>
            <a:xfrm>
              <a:off x="-1" y="49074"/>
              <a:ext cx="1975492" cy="1"/>
            </a:xfrm>
            <a:prstGeom prst="line">
              <a:avLst/>
            </a:prstGeom>
            <a:noFill/>
            <a:ln w="22225" cap="flat">
              <a:solidFill>
                <a:srgbClr val="404040">
                  <a:alpha val="83000"/>
                </a:srgbClr>
              </a:solidFill>
              <a:prstDash val="sysDash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10" name="直接连接符 52"/>
            <p:cNvSpPr/>
            <p:nvPr/>
          </p:nvSpPr>
          <p:spPr>
            <a:xfrm>
              <a:off x="0" y="-1"/>
              <a:ext cx="1975492" cy="1"/>
            </a:xfrm>
            <a:prstGeom prst="line">
              <a:avLst/>
            </a:prstGeom>
            <a:noFill/>
            <a:ln w="28575" cap="flat">
              <a:solidFill>
                <a:srgbClr val="404040">
                  <a:alpha val="830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16" name="组合 47"/>
          <p:cNvGrpSpPr/>
          <p:nvPr/>
        </p:nvGrpSpPr>
        <p:grpSpPr>
          <a:xfrm>
            <a:off x="5065729" y="5514813"/>
            <a:ext cx="2016627" cy="245058"/>
            <a:chOff x="0" y="0"/>
            <a:chExt cx="2016625" cy="245057"/>
          </a:xfrm>
        </p:grpSpPr>
        <p:sp>
          <p:nvSpPr>
            <p:cNvPr id="112" name="Freeform 31"/>
            <p:cNvSpPr/>
            <p:nvPr/>
          </p:nvSpPr>
          <p:spPr>
            <a:xfrm>
              <a:off x="803887" y="0"/>
              <a:ext cx="406089" cy="205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0" extrusionOk="0">
                  <a:moveTo>
                    <a:pt x="10452" y="13037"/>
                  </a:moveTo>
                  <a:cubicBezTo>
                    <a:pt x="8535" y="10723"/>
                    <a:pt x="6968" y="7791"/>
                    <a:pt x="7142" y="4860"/>
                  </a:cubicBezTo>
                  <a:cubicBezTo>
                    <a:pt x="7665" y="-1620"/>
                    <a:pt x="14110" y="-1620"/>
                    <a:pt x="14632" y="4860"/>
                  </a:cubicBezTo>
                  <a:cubicBezTo>
                    <a:pt x="14806" y="7791"/>
                    <a:pt x="13239" y="10723"/>
                    <a:pt x="11323" y="13037"/>
                  </a:cubicBezTo>
                  <a:cubicBezTo>
                    <a:pt x="13935" y="15969"/>
                    <a:pt x="17419" y="19209"/>
                    <a:pt x="21600" y="19980"/>
                  </a:cubicBezTo>
                  <a:cubicBezTo>
                    <a:pt x="17768" y="19826"/>
                    <a:pt x="13413" y="16431"/>
                    <a:pt x="10800" y="13500"/>
                  </a:cubicBezTo>
                  <a:cubicBezTo>
                    <a:pt x="8361" y="16431"/>
                    <a:pt x="4006" y="19826"/>
                    <a:pt x="0" y="19980"/>
                  </a:cubicBezTo>
                  <a:cubicBezTo>
                    <a:pt x="4181" y="19209"/>
                    <a:pt x="7839" y="15969"/>
                    <a:pt x="10452" y="13037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13" name="Freeform 32"/>
            <p:cNvSpPr/>
            <p:nvPr/>
          </p:nvSpPr>
          <p:spPr>
            <a:xfrm>
              <a:off x="1350863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47" y="21600"/>
                  </a:moveTo>
                  <a:cubicBezTo>
                    <a:pt x="7235" y="21600"/>
                    <a:pt x="3618" y="21600"/>
                    <a:pt x="0" y="10800"/>
                  </a:cubicBezTo>
                  <a:cubicBezTo>
                    <a:pt x="3724" y="0"/>
                    <a:pt x="7235" y="0"/>
                    <a:pt x="10747" y="0"/>
                  </a:cubicBezTo>
                  <a:cubicBezTo>
                    <a:pt x="14258" y="0"/>
                    <a:pt x="17876" y="3600"/>
                    <a:pt x="21600" y="14400"/>
                  </a:cubicBezTo>
                  <a:cubicBezTo>
                    <a:pt x="17663" y="21600"/>
                    <a:pt x="10747" y="21600"/>
                    <a:pt x="10747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14" name="Freeform 33"/>
            <p:cNvSpPr/>
            <p:nvPr/>
          </p:nvSpPr>
          <p:spPr>
            <a:xfrm>
              <a:off x="0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53" y="21600"/>
                  </a:moveTo>
                  <a:cubicBezTo>
                    <a:pt x="14365" y="21600"/>
                    <a:pt x="17982" y="21600"/>
                    <a:pt x="21600" y="10800"/>
                  </a:cubicBezTo>
                  <a:cubicBezTo>
                    <a:pt x="17876" y="0"/>
                    <a:pt x="14365" y="0"/>
                    <a:pt x="10853" y="0"/>
                  </a:cubicBezTo>
                  <a:cubicBezTo>
                    <a:pt x="7235" y="0"/>
                    <a:pt x="3724" y="3600"/>
                    <a:pt x="0" y="14400"/>
                  </a:cubicBezTo>
                  <a:cubicBezTo>
                    <a:pt x="3831" y="21600"/>
                    <a:pt x="10853" y="21600"/>
                    <a:pt x="10853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15" name="Freeform 34"/>
            <p:cNvSpPr/>
            <p:nvPr/>
          </p:nvSpPr>
          <p:spPr>
            <a:xfrm>
              <a:off x="647002" y="112901"/>
              <a:ext cx="723988" cy="132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0" h="18042" extrusionOk="0">
                  <a:moveTo>
                    <a:pt x="10009" y="12066"/>
                  </a:moveTo>
                  <a:cubicBezTo>
                    <a:pt x="11012" y="14684"/>
                    <a:pt x="12379" y="16648"/>
                    <a:pt x="13837" y="17521"/>
                  </a:cubicBezTo>
                  <a:cubicBezTo>
                    <a:pt x="18941" y="20357"/>
                    <a:pt x="20855" y="10975"/>
                    <a:pt x="19852" y="4866"/>
                  </a:cubicBezTo>
                  <a:cubicBezTo>
                    <a:pt x="19214" y="502"/>
                    <a:pt x="17118" y="-1243"/>
                    <a:pt x="15478" y="939"/>
                  </a:cubicBezTo>
                  <a:cubicBezTo>
                    <a:pt x="13564" y="3557"/>
                    <a:pt x="13837" y="10975"/>
                    <a:pt x="16025" y="12721"/>
                  </a:cubicBezTo>
                  <a:cubicBezTo>
                    <a:pt x="16936" y="13593"/>
                    <a:pt x="18212" y="12939"/>
                    <a:pt x="18668" y="10102"/>
                  </a:cubicBezTo>
                  <a:cubicBezTo>
                    <a:pt x="18941" y="7921"/>
                    <a:pt x="18303" y="5521"/>
                    <a:pt x="17392" y="5084"/>
                  </a:cubicBezTo>
                  <a:cubicBezTo>
                    <a:pt x="16571" y="4648"/>
                    <a:pt x="15751" y="6175"/>
                    <a:pt x="15933" y="8357"/>
                  </a:cubicBezTo>
                  <a:cubicBezTo>
                    <a:pt x="15933" y="7702"/>
                    <a:pt x="16116" y="5957"/>
                    <a:pt x="16845" y="5739"/>
                  </a:cubicBezTo>
                  <a:cubicBezTo>
                    <a:pt x="17847" y="5302"/>
                    <a:pt x="18668" y="7921"/>
                    <a:pt x="18394" y="9884"/>
                  </a:cubicBezTo>
                  <a:cubicBezTo>
                    <a:pt x="18121" y="12502"/>
                    <a:pt x="16936" y="12721"/>
                    <a:pt x="16116" y="12066"/>
                  </a:cubicBezTo>
                  <a:cubicBezTo>
                    <a:pt x="14202" y="10321"/>
                    <a:pt x="13928" y="3993"/>
                    <a:pt x="15660" y="1593"/>
                  </a:cubicBezTo>
                  <a:cubicBezTo>
                    <a:pt x="17209" y="-588"/>
                    <a:pt x="19214" y="1593"/>
                    <a:pt x="19670" y="5957"/>
                  </a:cubicBezTo>
                  <a:cubicBezTo>
                    <a:pt x="20308" y="11630"/>
                    <a:pt x="18577" y="19702"/>
                    <a:pt x="14020" y="17084"/>
                  </a:cubicBezTo>
                  <a:cubicBezTo>
                    <a:pt x="12561" y="16212"/>
                    <a:pt x="10830" y="13812"/>
                    <a:pt x="10101" y="10539"/>
                  </a:cubicBezTo>
                  <a:cubicBezTo>
                    <a:pt x="9189" y="13812"/>
                    <a:pt x="7640" y="16212"/>
                    <a:pt x="5999" y="17084"/>
                  </a:cubicBezTo>
                  <a:cubicBezTo>
                    <a:pt x="1533" y="19702"/>
                    <a:pt x="-198" y="11630"/>
                    <a:pt x="440" y="5957"/>
                  </a:cubicBezTo>
                  <a:cubicBezTo>
                    <a:pt x="896" y="1593"/>
                    <a:pt x="2901" y="-588"/>
                    <a:pt x="4450" y="1593"/>
                  </a:cubicBezTo>
                  <a:cubicBezTo>
                    <a:pt x="6090" y="3993"/>
                    <a:pt x="5908" y="10321"/>
                    <a:pt x="3994" y="12066"/>
                  </a:cubicBezTo>
                  <a:cubicBezTo>
                    <a:pt x="3174" y="12721"/>
                    <a:pt x="1989" y="12502"/>
                    <a:pt x="1716" y="9884"/>
                  </a:cubicBezTo>
                  <a:cubicBezTo>
                    <a:pt x="1442" y="7921"/>
                    <a:pt x="2263" y="5302"/>
                    <a:pt x="3265" y="5739"/>
                  </a:cubicBezTo>
                  <a:cubicBezTo>
                    <a:pt x="3994" y="5957"/>
                    <a:pt x="4177" y="7702"/>
                    <a:pt x="4177" y="8357"/>
                  </a:cubicBezTo>
                  <a:cubicBezTo>
                    <a:pt x="4359" y="6175"/>
                    <a:pt x="3539" y="4648"/>
                    <a:pt x="2627" y="5084"/>
                  </a:cubicBezTo>
                  <a:cubicBezTo>
                    <a:pt x="1807" y="5521"/>
                    <a:pt x="1169" y="7921"/>
                    <a:pt x="1442" y="10102"/>
                  </a:cubicBezTo>
                  <a:cubicBezTo>
                    <a:pt x="1898" y="12939"/>
                    <a:pt x="3174" y="13593"/>
                    <a:pt x="4085" y="12721"/>
                  </a:cubicBezTo>
                  <a:cubicBezTo>
                    <a:pt x="6273" y="10975"/>
                    <a:pt x="6546" y="3557"/>
                    <a:pt x="4632" y="939"/>
                  </a:cubicBezTo>
                  <a:cubicBezTo>
                    <a:pt x="2992" y="-1243"/>
                    <a:pt x="896" y="502"/>
                    <a:pt x="258" y="4866"/>
                  </a:cubicBezTo>
                  <a:cubicBezTo>
                    <a:pt x="-745" y="10975"/>
                    <a:pt x="1169" y="20357"/>
                    <a:pt x="6182" y="17521"/>
                  </a:cubicBezTo>
                  <a:cubicBezTo>
                    <a:pt x="7640" y="16648"/>
                    <a:pt x="9098" y="14684"/>
                    <a:pt x="10009" y="12066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E177457-1D23-4633-8742-D28587DF7C0A}"/>
              </a:ext>
            </a:extLst>
          </p:cNvPr>
          <p:cNvSpPr txBox="1"/>
          <p:nvPr/>
        </p:nvSpPr>
        <p:spPr>
          <a:xfrm>
            <a:off x="4902788" y="5769636"/>
            <a:ext cx="2573279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/>
              <a:t>软件工程项目答辩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151701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/>
          <p:nvPr/>
        </p:nvGraphicFramePr>
        <p:xfrm>
          <a:off x="5425440" y="209550"/>
          <a:ext cx="5409565" cy="6176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9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867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867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867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825105" y="365760"/>
            <a:ext cx="1072515" cy="430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客户机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467600" y="2534920"/>
            <a:ext cx="1787525" cy="430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应用服务器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289165" y="4638040"/>
            <a:ext cx="2145030" cy="430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数据库服务器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042660" y="1006475"/>
            <a:ext cx="4418965" cy="11074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页面引导，接受用户输入，向应用服务器发送服务请求，显示处理结果。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042660" y="3068955"/>
            <a:ext cx="4418965" cy="7385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业务逻辑层，执行业务逻辑，向数据库发送请求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152515" y="5403850"/>
            <a:ext cx="4418965" cy="368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数据库存储层，执行数据逻辑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99490" y="2853690"/>
            <a:ext cx="3469005" cy="6769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三层</a:t>
            </a:r>
            <a:r>
              <a:rPr lang="en-US" altLang="zh-CN" sz="4400" b="1" dirty="0"/>
              <a:t>B</a:t>
            </a:r>
            <a:r>
              <a:rPr kumimoji="0" lang="en-US" altLang="zh-CN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/S</a:t>
            </a:r>
            <a:r>
              <a:rPr kumimoji="0" lang="zh-CN" altLang="en-US" sz="4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架构</a:t>
            </a:r>
          </a:p>
        </p:txBody>
      </p:sp>
      <p:grpSp>
        <p:nvGrpSpPr>
          <p:cNvPr id="150" name="组合 23"/>
          <p:cNvGrpSpPr/>
          <p:nvPr/>
        </p:nvGrpSpPr>
        <p:grpSpPr>
          <a:xfrm>
            <a:off x="1090930" y="3694430"/>
            <a:ext cx="3083560" cy="245110"/>
            <a:chOff x="0" y="0"/>
            <a:chExt cx="2016625" cy="245057"/>
          </a:xfrm>
        </p:grpSpPr>
        <p:sp>
          <p:nvSpPr>
            <p:cNvPr id="146" name="Freeform 31"/>
            <p:cNvSpPr/>
            <p:nvPr/>
          </p:nvSpPr>
          <p:spPr>
            <a:xfrm>
              <a:off x="803887" y="0"/>
              <a:ext cx="406089" cy="205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0" extrusionOk="0">
                  <a:moveTo>
                    <a:pt x="10452" y="13037"/>
                  </a:moveTo>
                  <a:cubicBezTo>
                    <a:pt x="8535" y="10723"/>
                    <a:pt x="6968" y="7791"/>
                    <a:pt x="7142" y="4860"/>
                  </a:cubicBezTo>
                  <a:cubicBezTo>
                    <a:pt x="7665" y="-1620"/>
                    <a:pt x="14110" y="-1620"/>
                    <a:pt x="14632" y="4860"/>
                  </a:cubicBezTo>
                  <a:cubicBezTo>
                    <a:pt x="14806" y="7791"/>
                    <a:pt x="13239" y="10723"/>
                    <a:pt x="11323" y="13037"/>
                  </a:cubicBezTo>
                  <a:cubicBezTo>
                    <a:pt x="13935" y="15969"/>
                    <a:pt x="17419" y="19209"/>
                    <a:pt x="21600" y="19980"/>
                  </a:cubicBezTo>
                  <a:cubicBezTo>
                    <a:pt x="17768" y="19826"/>
                    <a:pt x="13413" y="16431"/>
                    <a:pt x="10800" y="13500"/>
                  </a:cubicBezTo>
                  <a:cubicBezTo>
                    <a:pt x="8361" y="16431"/>
                    <a:pt x="4006" y="19826"/>
                    <a:pt x="0" y="19980"/>
                  </a:cubicBezTo>
                  <a:cubicBezTo>
                    <a:pt x="4181" y="19209"/>
                    <a:pt x="7839" y="15969"/>
                    <a:pt x="10452" y="13037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47" name="Freeform 32"/>
            <p:cNvSpPr/>
            <p:nvPr/>
          </p:nvSpPr>
          <p:spPr>
            <a:xfrm>
              <a:off x="1350863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47" y="21600"/>
                  </a:moveTo>
                  <a:cubicBezTo>
                    <a:pt x="7235" y="21600"/>
                    <a:pt x="3618" y="21600"/>
                    <a:pt x="0" y="10800"/>
                  </a:cubicBezTo>
                  <a:cubicBezTo>
                    <a:pt x="3724" y="0"/>
                    <a:pt x="7235" y="0"/>
                    <a:pt x="10747" y="0"/>
                  </a:cubicBezTo>
                  <a:cubicBezTo>
                    <a:pt x="14258" y="0"/>
                    <a:pt x="17876" y="3600"/>
                    <a:pt x="21600" y="14400"/>
                  </a:cubicBezTo>
                  <a:cubicBezTo>
                    <a:pt x="17663" y="21600"/>
                    <a:pt x="10747" y="21600"/>
                    <a:pt x="10747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48" name="Freeform 33"/>
            <p:cNvSpPr/>
            <p:nvPr/>
          </p:nvSpPr>
          <p:spPr>
            <a:xfrm>
              <a:off x="0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53" y="21600"/>
                  </a:moveTo>
                  <a:cubicBezTo>
                    <a:pt x="14365" y="21600"/>
                    <a:pt x="17982" y="21600"/>
                    <a:pt x="21600" y="10800"/>
                  </a:cubicBezTo>
                  <a:cubicBezTo>
                    <a:pt x="17876" y="0"/>
                    <a:pt x="14365" y="0"/>
                    <a:pt x="10853" y="0"/>
                  </a:cubicBezTo>
                  <a:cubicBezTo>
                    <a:pt x="7235" y="0"/>
                    <a:pt x="3724" y="3600"/>
                    <a:pt x="0" y="14400"/>
                  </a:cubicBezTo>
                  <a:cubicBezTo>
                    <a:pt x="3831" y="21600"/>
                    <a:pt x="10853" y="21600"/>
                    <a:pt x="10853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49" name="Freeform 34"/>
            <p:cNvSpPr/>
            <p:nvPr/>
          </p:nvSpPr>
          <p:spPr>
            <a:xfrm>
              <a:off x="647002" y="112901"/>
              <a:ext cx="723988" cy="132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0" h="18042" extrusionOk="0">
                  <a:moveTo>
                    <a:pt x="10009" y="12066"/>
                  </a:moveTo>
                  <a:cubicBezTo>
                    <a:pt x="11012" y="14684"/>
                    <a:pt x="12379" y="16648"/>
                    <a:pt x="13837" y="17521"/>
                  </a:cubicBezTo>
                  <a:cubicBezTo>
                    <a:pt x="18941" y="20357"/>
                    <a:pt x="20855" y="10975"/>
                    <a:pt x="19852" y="4866"/>
                  </a:cubicBezTo>
                  <a:cubicBezTo>
                    <a:pt x="19214" y="502"/>
                    <a:pt x="17118" y="-1243"/>
                    <a:pt x="15478" y="939"/>
                  </a:cubicBezTo>
                  <a:cubicBezTo>
                    <a:pt x="13564" y="3557"/>
                    <a:pt x="13837" y="10975"/>
                    <a:pt x="16025" y="12721"/>
                  </a:cubicBezTo>
                  <a:cubicBezTo>
                    <a:pt x="16936" y="13593"/>
                    <a:pt x="18212" y="12939"/>
                    <a:pt x="18668" y="10102"/>
                  </a:cubicBezTo>
                  <a:cubicBezTo>
                    <a:pt x="18941" y="7921"/>
                    <a:pt x="18303" y="5521"/>
                    <a:pt x="17392" y="5084"/>
                  </a:cubicBezTo>
                  <a:cubicBezTo>
                    <a:pt x="16571" y="4648"/>
                    <a:pt x="15751" y="6175"/>
                    <a:pt x="15933" y="8357"/>
                  </a:cubicBezTo>
                  <a:cubicBezTo>
                    <a:pt x="15933" y="7702"/>
                    <a:pt x="16116" y="5957"/>
                    <a:pt x="16845" y="5739"/>
                  </a:cubicBezTo>
                  <a:cubicBezTo>
                    <a:pt x="17847" y="5302"/>
                    <a:pt x="18668" y="7921"/>
                    <a:pt x="18394" y="9884"/>
                  </a:cubicBezTo>
                  <a:cubicBezTo>
                    <a:pt x="18121" y="12502"/>
                    <a:pt x="16936" y="12721"/>
                    <a:pt x="16116" y="12066"/>
                  </a:cubicBezTo>
                  <a:cubicBezTo>
                    <a:pt x="14202" y="10321"/>
                    <a:pt x="13928" y="3993"/>
                    <a:pt x="15660" y="1593"/>
                  </a:cubicBezTo>
                  <a:cubicBezTo>
                    <a:pt x="17209" y="-588"/>
                    <a:pt x="19214" y="1593"/>
                    <a:pt x="19670" y="5957"/>
                  </a:cubicBezTo>
                  <a:cubicBezTo>
                    <a:pt x="20308" y="11630"/>
                    <a:pt x="18577" y="19702"/>
                    <a:pt x="14020" y="17084"/>
                  </a:cubicBezTo>
                  <a:cubicBezTo>
                    <a:pt x="12561" y="16212"/>
                    <a:pt x="10830" y="13812"/>
                    <a:pt x="10101" y="10539"/>
                  </a:cubicBezTo>
                  <a:cubicBezTo>
                    <a:pt x="9189" y="13812"/>
                    <a:pt x="7640" y="16212"/>
                    <a:pt x="5999" y="17084"/>
                  </a:cubicBezTo>
                  <a:cubicBezTo>
                    <a:pt x="1533" y="19702"/>
                    <a:pt x="-198" y="11630"/>
                    <a:pt x="440" y="5957"/>
                  </a:cubicBezTo>
                  <a:cubicBezTo>
                    <a:pt x="896" y="1593"/>
                    <a:pt x="2901" y="-588"/>
                    <a:pt x="4450" y="1593"/>
                  </a:cubicBezTo>
                  <a:cubicBezTo>
                    <a:pt x="6090" y="3993"/>
                    <a:pt x="5908" y="10321"/>
                    <a:pt x="3994" y="12066"/>
                  </a:cubicBezTo>
                  <a:cubicBezTo>
                    <a:pt x="3174" y="12721"/>
                    <a:pt x="1989" y="12502"/>
                    <a:pt x="1716" y="9884"/>
                  </a:cubicBezTo>
                  <a:cubicBezTo>
                    <a:pt x="1442" y="7921"/>
                    <a:pt x="2263" y="5302"/>
                    <a:pt x="3265" y="5739"/>
                  </a:cubicBezTo>
                  <a:cubicBezTo>
                    <a:pt x="3994" y="5957"/>
                    <a:pt x="4177" y="7702"/>
                    <a:pt x="4177" y="8357"/>
                  </a:cubicBezTo>
                  <a:cubicBezTo>
                    <a:pt x="4359" y="6175"/>
                    <a:pt x="3539" y="4648"/>
                    <a:pt x="2627" y="5084"/>
                  </a:cubicBezTo>
                  <a:cubicBezTo>
                    <a:pt x="1807" y="5521"/>
                    <a:pt x="1169" y="7921"/>
                    <a:pt x="1442" y="10102"/>
                  </a:cubicBezTo>
                  <a:cubicBezTo>
                    <a:pt x="1898" y="12939"/>
                    <a:pt x="3174" y="13593"/>
                    <a:pt x="4085" y="12721"/>
                  </a:cubicBezTo>
                  <a:cubicBezTo>
                    <a:pt x="6273" y="10975"/>
                    <a:pt x="6546" y="3557"/>
                    <a:pt x="4632" y="939"/>
                  </a:cubicBezTo>
                  <a:cubicBezTo>
                    <a:pt x="2992" y="-1243"/>
                    <a:pt x="896" y="502"/>
                    <a:pt x="258" y="4866"/>
                  </a:cubicBezTo>
                  <a:cubicBezTo>
                    <a:pt x="-745" y="10975"/>
                    <a:pt x="1169" y="20357"/>
                    <a:pt x="6182" y="17521"/>
                  </a:cubicBezTo>
                  <a:cubicBezTo>
                    <a:pt x="7640" y="16648"/>
                    <a:pt x="9098" y="14684"/>
                    <a:pt x="10009" y="12066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5175" y="473075"/>
            <a:ext cx="2041525" cy="4921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  <a:sym typeface="Calibri" panose="020F0502020204030204"/>
              </a:rPr>
              <a:t>计划时间表</a:t>
            </a: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828800" y="1350645"/>
          <a:ext cx="9112250" cy="4147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695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3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95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695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695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289935" y="1632585"/>
            <a:ext cx="918210" cy="5537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时间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012430" y="1632585"/>
            <a:ext cx="918210" cy="5537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工作</a:t>
            </a:r>
          </a:p>
        </p:txBody>
      </p:sp>
      <p:grpSp>
        <p:nvGrpSpPr>
          <p:cNvPr id="150" name="组合 23"/>
          <p:cNvGrpSpPr/>
          <p:nvPr/>
        </p:nvGrpSpPr>
        <p:grpSpPr>
          <a:xfrm>
            <a:off x="776772" y="978988"/>
            <a:ext cx="2016627" cy="245058"/>
            <a:chOff x="0" y="0"/>
            <a:chExt cx="2016625" cy="245057"/>
          </a:xfrm>
        </p:grpSpPr>
        <p:sp>
          <p:nvSpPr>
            <p:cNvPr id="146" name="Freeform 31"/>
            <p:cNvSpPr/>
            <p:nvPr/>
          </p:nvSpPr>
          <p:spPr>
            <a:xfrm>
              <a:off x="803887" y="0"/>
              <a:ext cx="406089" cy="205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0" extrusionOk="0">
                  <a:moveTo>
                    <a:pt x="10452" y="13037"/>
                  </a:moveTo>
                  <a:cubicBezTo>
                    <a:pt x="8535" y="10723"/>
                    <a:pt x="6968" y="7791"/>
                    <a:pt x="7142" y="4860"/>
                  </a:cubicBezTo>
                  <a:cubicBezTo>
                    <a:pt x="7665" y="-1620"/>
                    <a:pt x="14110" y="-1620"/>
                    <a:pt x="14632" y="4860"/>
                  </a:cubicBezTo>
                  <a:cubicBezTo>
                    <a:pt x="14806" y="7791"/>
                    <a:pt x="13239" y="10723"/>
                    <a:pt x="11323" y="13037"/>
                  </a:cubicBezTo>
                  <a:cubicBezTo>
                    <a:pt x="13935" y="15969"/>
                    <a:pt x="17419" y="19209"/>
                    <a:pt x="21600" y="19980"/>
                  </a:cubicBezTo>
                  <a:cubicBezTo>
                    <a:pt x="17768" y="19826"/>
                    <a:pt x="13413" y="16431"/>
                    <a:pt x="10800" y="13500"/>
                  </a:cubicBezTo>
                  <a:cubicBezTo>
                    <a:pt x="8361" y="16431"/>
                    <a:pt x="4006" y="19826"/>
                    <a:pt x="0" y="19980"/>
                  </a:cubicBezTo>
                  <a:cubicBezTo>
                    <a:pt x="4181" y="19209"/>
                    <a:pt x="7839" y="15969"/>
                    <a:pt x="10452" y="13037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47" name="Freeform 32"/>
            <p:cNvSpPr/>
            <p:nvPr/>
          </p:nvSpPr>
          <p:spPr>
            <a:xfrm>
              <a:off x="1350863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47" y="21600"/>
                  </a:moveTo>
                  <a:cubicBezTo>
                    <a:pt x="7235" y="21600"/>
                    <a:pt x="3618" y="21600"/>
                    <a:pt x="0" y="10800"/>
                  </a:cubicBezTo>
                  <a:cubicBezTo>
                    <a:pt x="3724" y="0"/>
                    <a:pt x="7235" y="0"/>
                    <a:pt x="10747" y="0"/>
                  </a:cubicBezTo>
                  <a:cubicBezTo>
                    <a:pt x="14258" y="0"/>
                    <a:pt x="17876" y="3600"/>
                    <a:pt x="21600" y="14400"/>
                  </a:cubicBezTo>
                  <a:cubicBezTo>
                    <a:pt x="17663" y="21600"/>
                    <a:pt x="10747" y="21600"/>
                    <a:pt x="10747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48" name="Freeform 33"/>
            <p:cNvSpPr/>
            <p:nvPr/>
          </p:nvSpPr>
          <p:spPr>
            <a:xfrm>
              <a:off x="0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53" y="21600"/>
                  </a:moveTo>
                  <a:cubicBezTo>
                    <a:pt x="14365" y="21600"/>
                    <a:pt x="17982" y="21600"/>
                    <a:pt x="21600" y="10800"/>
                  </a:cubicBezTo>
                  <a:cubicBezTo>
                    <a:pt x="17876" y="0"/>
                    <a:pt x="14365" y="0"/>
                    <a:pt x="10853" y="0"/>
                  </a:cubicBezTo>
                  <a:cubicBezTo>
                    <a:pt x="7235" y="0"/>
                    <a:pt x="3724" y="3600"/>
                    <a:pt x="0" y="14400"/>
                  </a:cubicBezTo>
                  <a:cubicBezTo>
                    <a:pt x="3831" y="21600"/>
                    <a:pt x="10853" y="21600"/>
                    <a:pt x="10853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49" name="Freeform 34"/>
            <p:cNvSpPr/>
            <p:nvPr/>
          </p:nvSpPr>
          <p:spPr>
            <a:xfrm>
              <a:off x="647002" y="112901"/>
              <a:ext cx="723988" cy="132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0" h="18042" extrusionOk="0">
                  <a:moveTo>
                    <a:pt x="10009" y="12066"/>
                  </a:moveTo>
                  <a:cubicBezTo>
                    <a:pt x="11012" y="14684"/>
                    <a:pt x="12379" y="16648"/>
                    <a:pt x="13837" y="17521"/>
                  </a:cubicBezTo>
                  <a:cubicBezTo>
                    <a:pt x="18941" y="20357"/>
                    <a:pt x="20855" y="10975"/>
                    <a:pt x="19852" y="4866"/>
                  </a:cubicBezTo>
                  <a:cubicBezTo>
                    <a:pt x="19214" y="502"/>
                    <a:pt x="17118" y="-1243"/>
                    <a:pt x="15478" y="939"/>
                  </a:cubicBezTo>
                  <a:cubicBezTo>
                    <a:pt x="13564" y="3557"/>
                    <a:pt x="13837" y="10975"/>
                    <a:pt x="16025" y="12721"/>
                  </a:cubicBezTo>
                  <a:cubicBezTo>
                    <a:pt x="16936" y="13593"/>
                    <a:pt x="18212" y="12939"/>
                    <a:pt x="18668" y="10102"/>
                  </a:cubicBezTo>
                  <a:cubicBezTo>
                    <a:pt x="18941" y="7921"/>
                    <a:pt x="18303" y="5521"/>
                    <a:pt x="17392" y="5084"/>
                  </a:cubicBezTo>
                  <a:cubicBezTo>
                    <a:pt x="16571" y="4648"/>
                    <a:pt x="15751" y="6175"/>
                    <a:pt x="15933" y="8357"/>
                  </a:cubicBezTo>
                  <a:cubicBezTo>
                    <a:pt x="15933" y="7702"/>
                    <a:pt x="16116" y="5957"/>
                    <a:pt x="16845" y="5739"/>
                  </a:cubicBezTo>
                  <a:cubicBezTo>
                    <a:pt x="17847" y="5302"/>
                    <a:pt x="18668" y="7921"/>
                    <a:pt x="18394" y="9884"/>
                  </a:cubicBezTo>
                  <a:cubicBezTo>
                    <a:pt x="18121" y="12502"/>
                    <a:pt x="16936" y="12721"/>
                    <a:pt x="16116" y="12066"/>
                  </a:cubicBezTo>
                  <a:cubicBezTo>
                    <a:pt x="14202" y="10321"/>
                    <a:pt x="13928" y="3993"/>
                    <a:pt x="15660" y="1593"/>
                  </a:cubicBezTo>
                  <a:cubicBezTo>
                    <a:pt x="17209" y="-588"/>
                    <a:pt x="19214" y="1593"/>
                    <a:pt x="19670" y="5957"/>
                  </a:cubicBezTo>
                  <a:cubicBezTo>
                    <a:pt x="20308" y="11630"/>
                    <a:pt x="18577" y="19702"/>
                    <a:pt x="14020" y="17084"/>
                  </a:cubicBezTo>
                  <a:cubicBezTo>
                    <a:pt x="12561" y="16212"/>
                    <a:pt x="10830" y="13812"/>
                    <a:pt x="10101" y="10539"/>
                  </a:cubicBezTo>
                  <a:cubicBezTo>
                    <a:pt x="9189" y="13812"/>
                    <a:pt x="7640" y="16212"/>
                    <a:pt x="5999" y="17084"/>
                  </a:cubicBezTo>
                  <a:cubicBezTo>
                    <a:pt x="1533" y="19702"/>
                    <a:pt x="-198" y="11630"/>
                    <a:pt x="440" y="5957"/>
                  </a:cubicBezTo>
                  <a:cubicBezTo>
                    <a:pt x="896" y="1593"/>
                    <a:pt x="2901" y="-588"/>
                    <a:pt x="4450" y="1593"/>
                  </a:cubicBezTo>
                  <a:cubicBezTo>
                    <a:pt x="6090" y="3993"/>
                    <a:pt x="5908" y="10321"/>
                    <a:pt x="3994" y="12066"/>
                  </a:cubicBezTo>
                  <a:cubicBezTo>
                    <a:pt x="3174" y="12721"/>
                    <a:pt x="1989" y="12502"/>
                    <a:pt x="1716" y="9884"/>
                  </a:cubicBezTo>
                  <a:cubicBezTo>
                    <a:pt x="1442" y="7921"/>
                    <a:pt x="2263" y="5302"/>
                    <a:pt x="3265" y="5739"/>
                  </a:cubicBezTo>
                  <a:cubicBezTo>
                    <a:pt x="3994" y="5957"/>
                    <a:pt x="4177" y="7702"/>
                    <a:pt x="4177" y="8357"/>
                  </a:cubicBezTo>
                  <a:cubicBezTo>
                    <a:pt x="4359" y="6175"/>
                    <a:pt x="3539" y="4648"/>
                    <a:pt x="2627" y="5084"/>
                  </a:cubicBezTo>
                  <a:cubicBezTo>
                    <a:pt x="1807" y="5521"/>
                    <a:pt x="1169" y="7921"/>
                    <a:pt x="1442" y="10102"/>
                  </a:cubicBezTo>
                  <a:cubicBezTo>
                    <a:pt x="1898" y="12939"/>
                    <a:pt x="3174" y="13593"/>
                    <a:pt x="4085" y="12721"/>
                  </a:cubicBezTo>
                  <a:cubicBezTo>
                    <a:pt x="6273" y="10975"/>
                    <a:pt x="6546" y="3557"/>
                    <a:pt x="4632" y="939"/>
                  </a:cubicBezTo>
                  <a:cubicBezTo>
                    <a:pt x="2992" y="-1243"/>
                    <a:pt x="896" y="502"/>
                    <a:pt x="258" y="4866"/>
                  </a:cubicBezTo>
                  <a:cubicBezTo>
                    <a:pt x="-745" y="10975"/>
                    <a:pt x="1169" y="20357"/>
                    <a:pt x="6182" y="17521"/>
                  </a:cubicBezTo>
                  <a:cubicBezTo>
                    <a:pt x="7640" y="16648"/>
                    <a:pt x="9098" y="14684"/>
                    <a:pt x="10009" y="12066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484620" y="2799080"/>
            <a:ext cx="442722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确定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WebSocket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的传输协议，前端框架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Phaser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526530" y="3820795"/>
            <a:ext cx="434340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确定服务器游戏事件，监听协议，前端渲染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68440" y="4842510"/>
            <a:ext cx="3618865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前端，后端，服务器，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AI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服务器对接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585720" y="2722245"/>
            <a:ext cx="2994025" cy="430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2019.10---2019-11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585720" y="3820795"/>
            <a:ext cx="2994025" cy="430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2019.11---2019-12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585720" y="4765675"/>
            <a:ext cx="2994025" cy="430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2019.12---2020-1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 8"/>
          <p:cNvGrpSpPr/>
          <p:nvPr/>
        </p:nvGrpSpPr>
        <p:grpSpPr>
          <a:xfrm>
            <a:off x="3138206" y="678757"/>
            <a:ext cx="5915587" cy="1119042"/>
            <a:chOff x="0" y="0"/>
            <a:chExt cx="5915585" cy="1119041"/>
          </a:xfrm>
        </p:grpSpPr>
        <p:sp>
          <p:nvSpPr>
            <p:cNvPr id="118" name="Freeform 5"/>
            <p:cNvSpPr/>
            <p:nvPr/>
          </p:nvSpPr>
          <p:spPr>
            <a:xfrm>
              <a:off x="1270903" y="0"/>
              <a:ext cx="3306464" cy="383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extrusionOk="0">
                  <a:moveTo>
                    <a:pt x="13614" y="9238"/>
                  </a:moveTo>
                  <a:cubicBezTo>
                    <a:pt x="13648" y="9423"/>
                    <a:pt x="13666" y="9607"/>
                    <a:pt x="13683" y="9792"/>
                  </a:cubicBezTo>
                  <a:cubicBezTo>
                    <a:pt x="13941" y="9792"/>
                    <a:pt x="13941" y="9792"/>
                    <a:pt x="13941" y="9792"/>
                  </a:cubicBezTo>
                  <a:cubicBezTo>
                    <a:pt x="13941" y="9792"/>
                    <a:pt x="13941" y="9700"/>
                    <a:pt x="13958" y="9607"/>
                  </a:cubicBezTo>
                  <a:cubicBezTo>
                    <a:pt x="13975" y="9053"/>
                    <a:pt x="14096" y="8592"/>
                    <a:pt x="14216" y="8592"/>
                  </a:cubicBezTo>
                  <a:cubicBezTo>
                    <a:pt x="14337" y="8592"/>
                    <a:pt x="14440" y="9053"/>
                    <a:pt x="14475" y="9607"/>
                  </a:cubicBezTo>
                  <a:cubicBezTo>
                    <a:pt x="14475" y="9700"/>
                    <a:pt x="14475" y="9792"/>
                    <a:pt x="14475" y="9792"/>
                  </a:cubicBezTo>
                  <a:cubicBezTo>
                    <a:pt x="17762" y="9792"/>
                    <a:pt x="17762" y="9792"/>
                    <a:pt x="17762" y="9792"/>
                  </a:cubicBezTo>
                  <a:cubicBezTo>
                    <a:pt x="17779" y="9423"/>
                    <a:pt x="17848" y="9146"/>
                    <a:pt x="17934" y="9146"/>
                  </a:cubicBezTo>
                  <a:cubicBezTo>
                    <a:pt x="18003" y="9146"/>
                    <a:pt x="18072" y="9423"/>
                    <a:pt x="18089" y="9792"/>
                  </a:cubicBezTo>
                  <a:cubicBezTo>
                    <a:pt x="18106" y="9792"/>
                    <a:pt x="18106" y="9792"/>
                    <a:pt x="18106" y="9792"/>
                  </a:cubicBezTo>
                  <a:cubicBezTo>
                    <a:pt x="18158" y="9700"/>
                    <a:pt x="18227" y="9515"/>
                    <a:pt x="18278" y="9423"/>
                  </a:cubicBezTo>
                  <a:cubicBezTo>
                    <a:pt x="18364" y="9146"/>
                    <a:pt x="18450" y="8961"/>
                    <a:pt x="18554" y="8961"/>
                  </a:cubicBezTo>
                  <a:cubicBezTo>
                    <a:pt x="18622" y="8961"/>
                    <a:pt x="18691" y="9053"/>
                    <a:pt x="18743" y="9330"/>
                  </a:cubicBezTo>
                  <a:cubicBezTo>
                    <a:pt x="18777" y="9423"/>
                    <a:pt x="18795" y="9607"/>
                    <a:pt x="18812" y="9792"/>
                  </a:cubicBezTo>
                  <a:cubicBezTo>
                    <a:pt x="18915" y="9792"/>
                    <a:pt x="18915" y="9792"/>
                    <a:pt x="18915" y="9792"/>
                  </a:cubicBezTo>
                  <a:cubicBezTo>
                    <a:pt x="18932" y="9423"/>
                    <a:pt x="19001" y="9146"/>
                    <a:pt x="19087" y="9146"/>
                  </a:cubicBezTo>
                  <a:cubicBezTo>
                    <a:pt x="19139" y="9146"/>
                    <a:pt x="19208" y="9330"/>
                    <a:pt x="19225" y="9607"/>
                  </a:cubicBezTo>
                  <a:cubicBezTo>
                    <a:pt x="19294" y="9238"/>
                    <a:pt x="19363" y="8869"/>
                    <a:pt x="19431" y="8592"/>
                  </a:cubicBezTo>
                  <a:cubicBezTo>
                    <a:pt x="19552" y="8223"/>
                    <a:pt x="19672" y="7946"/>
                    <a:pt x="19810" y="7946"/>
                  </a:cubicBezTo>
                  <a:cubicBezTo>
                    <a:pt x="20120" y="7946"/>
                    <a:pt x="20361" y="9146"/>
                    <a:pt x="20636" y="9700"/>
                  </a:cubicBezTo>
                  <a:cubicBezTo>
                    <a:pt x="20808" y="9977"/>
                    <a:pt x="20980" y="10069"/>
                    <a:pt x="21135" y="9884"/>
                  </a:cubicBezTo>
                  <a:cubicBezTo>
                    <a:pt x="21307" y="9792"/>
                    <a:pt x="21480" y="9423"/>
                    <a:pt x="21600" y="8777"/>
                  </a:cubicBezTo>
                  <a:cubicBezTo>
                    <a:pt x="21566" y="9607"/>
                    <a:pt x="21462" y="10346"/>
                    <a:pt x="21325" y="10715"/>
                  </a:cubicBezTo>
                  <a:cubicBezTo>
                    <a:pt x="21239" y="10807"/>
                    <a:pt x="21170" y="10900"/>
                    <a:pt x="21084" y="10807"/>
                  </a:cubicBezTo>
                  <a:cubicBezTo>
                    <a:pt x="20980" y="10715"/>
                    <a:pt x="20894" y="10438"/>
                    <a:pt x="20791" y="10253"/>
                  </a:cubicBezTo>
                  <a:cubicBezTo>
                    <a:pt x="20791" y="10253"/>
                    <a:pt x="20791" y="10253"/>
                    <a:pt x="20791" y="10253"/>
                  </a:cubicBezTo>
                  <a:cubicBezTo>
                    <a:pt x="20825" y="10438"/>
                    <a:pt x="20860" y="10715"/>
                    <a:pt x="20894" y="10900"/>
                  </a:cubicBezTo>
                  <a:cubicBezTo>
                    <a:pt x="20929" y="11177"/>
                    <a:pt x="20963" y="11453"/>
                    <a:pt x="20963" y="11730"/>
                  </a:cubicBezTo>
                  <a:cubicBezTo>
                    <a:pt x="20980" y="12469"/>
                    <a:pt x="20860" y="12930"/>
                    <a:pt x="20757" y="12746"/>
                  </a:cubicBezTo>
                  <a:cubicBezTo>
                    <a:pt x="20705" y="12653"/>
                    <a:pt x="20671" y="12377"/>
                    <a:pt x="20653" y="12192"/>
                  </a:cubicBezTo>
                  <a:cubicBezTo>
                    <a:pt x="20636" y="11915"/>
                    <a:pt x="20619" y="11546"/>
                    <a:pt x="20602" y="11269"/>
                  </a:cubicBezTo>
                  <a:cubicBezTo>
                    <a:pt x="20585" y="10992"/>
                    <a:pt x="20585" y="10715"/>
                    <a:pt x="20550" y="10438"/>
                  </a:cubicBezTo>
                  <a:cubicBezTo>
                    <a:pt x="20516" y="9977"/>
                    <a:pt x="20464" y="9607"/>
                    <a:pt x="20395" y="9330"/>
                  </a:cubicBezTo>
                  <a:cubicBezTo>
                    <a:pt x="20395" y="9330"/>
                    <a:pt x="20395" y="9330"/>
                    <a:pt x="20395" y="9330"/>
                  </a:cubicBezTo>
                  <a:cubicBezTo>
                    <a:pt x="20412" y="9607"/>
                    <a:pt x="20430" y="9792"/>
                    <a:pt x="20430" y="10069"/>
                  </a:cubicBezTo>
                  <a:cubicBezTo>
                    <a:pt x="20447" y="10346"/>
                    <a:pt x="20447" y="10623"/>
                    <a:pt x="20430" y="10900"/>
                  </a:cubicBezTo>
                  <a:cubicBezTo>
                    <a:pt x="20430" y="11177"/>
                    <a:pt x="20395" y="11361"/>
                    <a:pt x="20361" y="11453"/>
                  </a:cubicBezTo>
                  <a:cubicBezTo>
                    <a:pt x="20309" y="11546"/>
                    <a:pt x="20240" y="11361"/>
                    <a:pt x="20206" y="11177"/>
                  </a:cubicBezTo>
                  <a:cubicBezTo>
                    <a:pt x="20154" y="10992"/>
                    <a:pt x="20154" y="10623"/>
                    <a:pt x="20154" y="10253"/>
                  </a:cubicBezTo>
                  <a:cubicBezTo>
                    <a:pt x="20137" y="9884"/>
                    <a:pt x="20137" y="9515"/>
                    <a:pt x="20120" y="9238"/>
                  </a:cubicBezTo>
                  <a:cubicBezTo>
                    <a:pt x="20051" y="8407"/>
                    <a:pt x="19827" y="8315"/>
                    <a:pt x="19690" y="8592"/>
                  </a:cubicBezTo>
                  <a:cubicBezTo>
                    <a:pt x="19690" y="8684"/>
                    <a:pt x="19690" y="8684"/>
                    <a:pt x="19690" y="8684"/>
                  </a:cubicBezTo>
                  <a:cubicBezTo>
                    <a:pt x="19793" y="8869"/>
                    <a:pt x="19913" y="9330"/>
                    <a:pt x="19948" y="9884"/>
                  </a:cubicBezTo>
                  <a:cubicBezTo>
                    <a:pt x="20017" y="11084"/>
                    <a:pt x="19810" y="11823"/>
                    <a:pt x="19569" y="10900"/>
                  </a:cubicBezTo>
                  <a:cubicBezTo>
                    <a:pt x="19517" y="10715"/>
                    <a:pt x="19449" y="10530"/>
                    <a:pt x="19397" y="10346"/>
                  </a:cubicBezTo>
                  <a:cubicBezTo>
                    <a:pt x="19363" y="10253"/>
                    <a:pt x="19311" y="10161"/>
                    <a:pt x="19259" y="10161"/>
                  </a:cubicBezTo>
                  <a:cubicBezTo>
                    <a:pt x="19259" y="10161"/>
                    <a:pt x="19259" y="10069"/>
                    <a:pt x="19242" y="10161"/>
                  </a:cubicBezTo>
                  <a:cubicBezTo>
                    <a:pt x="19242" y="10253"/>
                    <a:pt x="19242" y="10253"/>
                    <a:pt x="19242" y="10253"/>
                  </a:cubicBezTo>
                  <a:cubicBezTo>
                    <a:pt x="19225" y="10623"/>
                    <a:pt x="19156" y="10900"/>
                    <a:pt x="19087" y="10900"/>
                  </a:cubicBezTo>
                  <a:cubicBezTo>
                    <a:pt x="19001" y="10900"/>
                    <a:pt x="18932" y="10623"/>
                    <a:pt x="18915" y="10253"/>
                  </a:cubicBezTo>
                  <a:cubicBezTo>
                    <a:pt x="18812" y="10253"/>
                    <a:pt x="18812" y="10253"/>
                    <a:pt x="18812" y="10253"/>
                  </a:cubicBezTo>
                  <a:cubicBezTo>
                    <a:pt x="18795" y="10438"/>
                    <a:pt x="18777" y="10623"/>
                    <a:pt x="18743" y="10715"/>
                  </a:cubicBezTo>
                  <a:cubicBezTo>
                    <a:pt x="18691" y="10992"/>
                    <a:pt x="18622" y="11084"/>
                    <a:pt x="18554" y="11084"/>
                  </a:cubicBezTo>
                  <a:cubicBezTo>
                    <a:pt x="18450" y="11084"/>
                    <a:pt x="18364" y="10807"/>
                    <a:pt x="18278" y="10623"/>
                  </a:cubicBezTo>
                  <a:cubicBezTo>
                    <a:pt x="18227" y="10530"/>
                    <a:pt x="18158" y="10346"/>
                    <a:pt x="18106" y="10253"/>
                  </a:cubicBezTo>
                  <a:cubicBezTo>
                    <a:pt x="18089" y="10253"/>
                    <a:pt x="18089" y="10253"/>
                    <a:pt x="18089" y="10253"/>
                  </a:cubicBezTo>
                  <a:cubicBezTo>
                    <a:pt x="18072" y="10623"/>
                    <a:pt x="18003" y="10900"/>
                    <a:pt x="17934" y="10900"/>
                  </a:cubicBezTo>
                  <a:cubicBezTo>
                    <a:pt x="17848" y="10900"/>
                    <a:pt x="17779" y="10623"/>
                    <a:pt x="17762" y="10253"/>
                  </a:cubicBezTo>
                  <a:cubicBezTo>
                    <a:pt x="14475" y="10253"/>
                    <a:pt x="14475" y="10253"/>
                    <a:pt x="14475" y="10253"/>
                  </a:cubicBezTo>
                  <a:cubicBezTo>
                    <a:pt x="14457" y="10900"/>
                    <a:pt x="14354" y="11453"/>
                    <a:pt x="14216" y="11453"/>
                  </a:cubicBezTo>
                  <a:cubicBezTo>
                    <a:pt x="14079" y="11453"/>
                    <a:pt x="13958" y="10900"/>
                    <a:pt x="13941" y="10253"/>
                  </a:cubicBezTo>
                  <a:cubicBezTo>
                    <a:pt x="13683" y="10253"/>
                    <a:pt x="13683" y="10253"/>
                    <a:pt x="13683" y="10253"/>
                  </a:cubicBezTo>
                  <a:cubicBezTo>
                    <a:pt x="13666" y="10438"/>
                    <a:pt x="13631" y="10623"/>
                    <a:pt x="13597" y="10715"/>
                  </a:cubicBezTo>
                  <a:cubicBezTo>
                    <a:pt x="13545" y="10900"/>
                    <a:pt x="13494" y="10807"/>
                    <a:pt x="13459" y="10715"/>
                  </a:cubicBezTo>
                  <a:cubicBezTo>
                    <a:pt x="13390" y="10623"/>
                    <a:pt x="13339" y="10530"/>
                    <a:pt x="13304" y="10346"/>
                  </a:cubicBezTo>
                  <a:cubicBezTo>
                    <a:pt x="13253" y="10161"/>
                    <a:pt x="13201" y="10069"/>
                    <a:pt x="13149" y="9884"/>
                  </a:cubicBezTo>
                  <a:cubicBezTo>
                    <a:pt x="13063" y="9792"/>
                    <a:pt x="12977" y="9792"/>
                    <a:pt x="12891" y="9792"/>
                  </a:cubicBezTo>
                  <a:cubicBezTo>
                    <a:pt x="12891" y="9884"/>
                    <a:pt x="12891" y="9884"/>
                    <a:pt x="12891" y="9884"/>
                  </a:cubicBezTo>
                  <a:cubicBezTo>
                    <a:pt x="12943" y="9884"/>
                    <a:pt x="12977" y="10069"/>
                    <a:pt x="13012" y="10161"/>
                  </a:cubicBezTo>
                  <a:cubicBezTo>
                    <a:pt x="13063" y="10346"/>
                    <a:pt x="13098" y="10530"/>
                    <a:pt x="13132" y="10715"/>
                  </a:cubicBezTo>
                  <a:cubicBezTo>
                    <a:pt x="13149" y="10900"/>
                    <a:pt x="13184" y="11177"/>
                    <a:pt x="13149" y="11453"/>
                  </a:cubicBezTo>
                  <a:cubicBezTo>
                    <a:pt x="13132" y="11638"/>
                    <a:pt x="13063" y="11823"/>
                    <a:pt x="13012" y="11823"/>
                  </a:cubicBezTo>
                  <a:cubicBezTo>
                    <a:pt x="12943" y="11823"/>
                    <a:pt x="12891" y="11638"/>
                    <a:pt x="12857" y="11453"/>
                  </a:cubicBezTo>
                  <a:cubicBezTo>
                    <a:pt x="12805" y="11177"/>
                    <a:pt x="12753" y="10900"/>
                    <a:pt x="12685" y="10807"/>
                  </a:cubicBezTo>
                  <a:cubicBezTo>
                    <a:pt x="12530" y="10530"/>
                    <a:pt x="12375" y="11361"/>
                    <a:pt x="12306" y="12100"/>
                  </a:cubicBezTo>
                  <a:cubicBezTo>
                    <a:pt x="12306" y="12100"/>
                    <a:pt x="12306" y="12100"/>
                    <a:pt x="12306" y="12100"/>
                  </a:cubicBezTo>
                  <a:cubicBezTo>
                    <a:pt x="12409" y="11823"/>
                    <a:pt x="12564" y="11638"/>
                    <a:pt x="12667" y="11915"/>
                  </a:cubicBezTo>
                  <a:cubicBezTo>
                    <a:pt x="12874" y="12469"/>
                    <a:pt x="12822" y="13853"/>
                    <a:pt x="12547" y="14130"/>
                  </a:cubicBezTo>
                  <a:cubicBezTo>
                    <a:pt x="12478" y="14223"/>
                    <a:pt x="12409" y="14315"/>
                    <a:pt x="12340" y="14407"/>
                  </a:cubicBezTo>
                  <a:cubicBezTo>
                    <a:pt x="12306" y="14500"/>
                    <a:pt x="12254" y="14592"/>
                    <a:pt x="12220" y="14777"/>
                  </a:cubicBezTo>
                  <a:cubicBezTo>
                    <a:pt x="12203" y="14869"/>
                    <a:pt x="12168" y="15053"/>
                    <a:pt x="12168" y="15238"/>
                  </a:cubicBezTo>
                  <a:cubicBezTo>
                    <a:pt x="12134" y="14500"/>
                    <a:pt x="12117" y="13761"/>
                    <a:pt x="12134" y="13115"/>
                  </a:cubicBezTo>
                  <a:cubicBezTo>
                    <a:pt x="12151" y="12377"/>
                    <a:pt x="12220" y="11638"/>
                    <a:pt x="12306" y="11084"/>
                  </a:cubicBezTo>
                  <a:cubicBezTo>
                    <a:pt x="12513" y="9884"/>
                    <a:pt x="12840" y="9792"/>
                    <a:pt x="13115" y="9053"/>
                  </a:cubicBezTo>
                  <a:cubicBezTo>
                    <a:pt x="13253" y="8684"/>
                    <a:pt x="13390" y="8038"/>
                    <a:pt x="13476" y="7300"/>
                  </a:cubicBezTo>
                  <a:cubicBezTo>
                    <a:pt x="13580" y="6561"/>
                    <a:pt x="13648" y="5638"/>
                    <a:pt x="13648" y="4715"/>
                  </a:cubicBezTo>
                  <a:cubicBezTo>
                    <a:pt x="13735" y="5453"/>
                    <a:pt x="13769" y="6377"/>
                    <a:pt x="13700" y="7115"/>
                  </a:cubicBezTo>
                  <a:cubicBezTo>
                    <a:pt x="13683" y="7577"/>
                    <a:pt x="13631" y="7853"/>
                    <a:pt x="13562" y="8130"/>
                  </a:cubicBezTo>
                  <a:cubicBezTo>
                    <a:pt x="13476" y="8500"/>
                    <a:pt x="13390" y="8684"/>
                    <a:pt x="13287" y="8869"/>
                  </a:cubicBezTo>
                  <a:cubicBezTo>
                    <a:pt x="13287" y="8869"/>
                    <a:pt x="13287" y="8869"/>
                    <a:pt x="13287" y="8869"/>
                  </a:cubicBezTo>
                  <a:cubicBezTo>
                    <a:pt x="13339" y="8869"/>
                    <a:pt x="13390" y="8869"/>
                    <a:pt x="13459" y="8961"/>
                  </a:cubicBezTo>
                  <a:cubicBezTo>
                    <a:pt x="13511" y="8961"/>
                    <a:pt x="13562" y="9053"/>
                    <a:pt x="13614" y="9238"/>
                  </a:cubicBezTo>
                  <a:close/>
                  <a:moveTo>
                    <a:pt x="2169" y="8592"/>
                  </a:moveTo>
                  <a:cubicBezTo>
                    <a:pt x="2065" y="8223"/>
                    <a:pt x="1928" y="7946"/>
                    <a:pt x="1790" y="7946"/>
                  </a:cubicBezTo>
                  <a:cubicBezTo>
                    <a:pt x="1480" y="7946"/>
                    <a:pt x="1239" y="9146"/>
                    <a:pt x="964" y="9700"/>
                  </a:cubicBezTo>
                  <a:cubicBezTo>
                    <a:pt x="809" y="9977"/>
                    <a:pt x="637" y="10069"/>
                    <a:pt x="465" y="9884"/>
                  </a:cubicBezTo>
                  <a:cubicBezTo>
                    <a:pt x="293" y="9792"/>
                    <a:pt x="138" y="9423"/>
                    <a:pt x="0" y="8777"/>
                  </a:cubicBezTo>
                  <a:cubicBezTo>
                    <a:pt x="34" y="9607"/>
                    <a:pt x="138" y="10346"/>
                    <a:pt x="293" y="10715"/>
                  </a:cubicBezTo>
                  <a:cubicBezTo>
                    <a:pt x="361" y="10807"/>
                    <a:pt x="447" y="10900"/>
                    <a:pt x="516" y="10807"/>
                  </a:cubicBezTo>
                  <a:cubicBezTo>
                    <a:pt x="620" y="10715"/>
                    <a:pt x="723" y="10438"/>
                    <a:pt x="809" y="10253"/>
                  </a:cubicBezTo>
                  <a:cubicBezTo>
                    <a:pt x="809" y="10253"/>
                    <a:pt x="809" y="10253"/>
                    <a:pt x="809" y="10253"/>
                  </a:cubicBezTo>
                  <a:cubicBezTo>
                    <a:pt x="775" y="10438"/>
                    <a:pt x="740" y="10715"/>
                    <a:pt x="706" y="10900"/>
                  </a:cubicBezTo>
                  <a:cubicBezTo>
                    <a:pt x="671" y="11177"/>
                    <a:pt x="654" y="11453"/>
                    <a:pt x="637" y="11730"/>
                  </a:cubicBezTo>
                  <a:cubicBezTo>
                    <a:pt x="620" y="12469"/>
                    <a:pt x="740" y="12930"/>
                    <a:pt x="843" y="12746"/>
                  </a:cubicBezTo>
                  <a:cubicBezTo>
                    <a:pt x="895" y="12653"/>
                    <a:pt x="929" y="12377"/>
                    <a:pt x="947" y="12192"/>
                  </a:cubicBezTo>
                  <a:cubicBezTo>
                    <a:pt x="981" y="11915"/>
                    <a:pt x="998" y="11546"/>
                    <a:pt x="998" y="11269"/>
                  </a:cubicBezTo>
                  <a:cubicBezTo>
                    <a:pt x="1015" y="10992"/>
                    <a:pt x="1033" y="10715"/>
                    <a:pt x="1050" y="10438"/>
                  </a:cubicBezTo>
                  <a:cubicBezTo>
                    <a:pt x="1084" y="9977"/>
                    <a:pt x="1136" y="9607"/>
                    <a:pt x="1205" y="9330"/>
                  </a:cubicBezTo>
                  <a:cubicBezTo>
                    <a:pt x="1222" y="9330"/>
                    <a:pt x="1222" y="9330"/>
                    <a:pt x="1222" y="9330"/>
                  </a:cubicBezTo>
                  <a:cubicBezTo>
                    <a:pt x="1188" y="9607"/>
                    <a:pt x="1170" y="9792"/>
                    <a:pt x="1170" y="10069"/>
                  </a:cubicBezTo>
                  <a:cubicBezTo>
                    <a:pt x="1170" y="10346"/>
                    <a:pt x="1153" y="10623"/>
                    <a:pt x="1170" y="10900"/>
                  </a:cubicBezTo>
                  <a:cubicBezTo>
                    <a:pt x="1188" y="11177"/>
                    <a:pt x="1205" y="11361"/>
                    <a:pt x="1239" y="11453"/>
                  </a:cubicBezTo>
                  <a:cubicBezTo>
                    <a:pt x="1291" y="11546"/>
                    <a:pt x="1360" y="11361"/>
                    <a:pt x="1394" y="11177"/>
                  </a:cubicBezTo>
                  <a:cubicBezTo>
                    <a:pt x="1446" y="10992"/>
                    <a:pt x="1446" y="10623"/>
                    <a:pt x="1463" y="10253"/>
                  </a:cubicBezTo>
                  <a:cubicBezTo>
                    <a:pt x="1463" y="9884"/>
                    <a:pt x="1463" y="9515"/>
                    <a:pt x="1480" y="9238"/>
                  </a:cubicBezTo>
                  <a:cubicBezTo>
                    <a:pt x="1566" y="8407"/>
                    <a:pt x="1773" y="8315"/>
                    <a:pt x="1910" y="8592"/>
                  </a:cubicBezTo>
                  <a:cubicBezTo>
                    <a:pt x="1910" y="8684"/>
                    <a:pt x="1910" y="8684"/>
                    <a:pt x="1910" y="8684"/>
                  </a:cubicBezTo>
                  <a:cubicBezTo>
                    <a:pt x="1807" y="8869"/>
                    <a:pt x="1687" y="9330"/>
                    <a:pt x="1652" y="9884"/>
                  </a:cubicBezTo>
                  <a:cubicBezTo>
                    <a:pt x="1583" y="11084"/>
                    <a:pt x="1807" y="11823"/>
                    <a:pt x="2031" y="10900"/>
                  </a:cubicBezTo>
                  <a:cubicBezTo>
                    <a:pt x="2100" y="10715"/>
                    <a:pt x="2151" y="10530"/>
                    <a:pt x="2203" y="10346"/>
                  </a:cubicBezTo>
                  <a:cubicBezTo>
                    <a:pt x="2255" y="10253"/>
                    <a:pt x="2289" y="10161"/>
                    <a:pt x="2341" y="10161"/>
                  </a:cubicBezTo>
                  <a:cubicBezTo>
                    <a:pt x="2341" y="10161"/>
                    <a:pt x="2358" y="10069"/>
                    <a:pt x="2358" y="10161"/>
                  </a:cubicBezTo>
                  <a:cubicBezTo>
                    <a:pt x="2358" y="10253"/>
                    <a:pt x="2358" y="10253"/>
                    <a:pt x="2358" y="10253"/>
                  </a:cubicBezTo>
                  <a:cubicBezTo>
                    <a:pt x="2375" y="10623"/>
                    <a:pt x="2444" y="10900"/>
                    <a:pt x="2530" y="10900"/>
                  </a:cubicBezTo>
                  <a:cubicBezTo>
                    <a:pt x="2599" y="10900"/>
                    <a:pt x="2668" y="10623"/>
                    <a:pt x="2685" y="10253"/>
                  </a:cubicBezTo>
                  <a:cubicBezTo>
                    <a:pt x="2788" y="10253"/>
                    <a:pt x="2788" y="10253"/>
                    <a:pt x="2788" y="10253"/>
                  </a:cubicBezTo>
                  <a:cubicBezTo>
                    <a:pt x="2805" y="10438"/>
                    <a:pt x="2823" y="10623"/>
                    <a:pt x="2857" y="10715"/>
                  </a:cubicBezTo>
                  <a:cubicBezTo>
                    <a:pt x="2909" y="10992"/>
                    <a:pt x="2995" y="11084"/>
                    <a:pt x="3064" y="11084"/>
                  </a:cubicBezTo>
                  <a:cubicBezTo>
                    <a:pt x="3150" y="11084"/>
                    <a:pt x="3236" y="10807"/>
                    <a:pt x="3322" y="10623"/>
                  </a:cubicBezTo>
                  <a:cubicBezTo>
                    <a:pt x="3391" y="10530"/>
                    <a:pt x="3442" y="10346"/>
                    <a:pt x="3511" y="10253"/>
                  </a:cubicBezTo>
                  <a:cubicBezTo>
                    <a:pt x="3511" y="10253"/>
                    <a:pt x="3511" y="10253"/>
                    <a:pt x="3511" y="10253"/>
                  </a:cubicBezTo>
                  <a:cubicBezTo>
                    <a:pt x="3528" y="10623"/>
                    <a:pt x="3597" y="10900"/>
                    <a:pt x="3683" y="10900"/>
                  </a:cubicBezTo>
                  <a:cubicBezTo>
                    <a:pt x="3752" y="10900"/>
                    <a:pt x="3821" y="10623"/>
                    <a:pt x="3838" y="10253"/>
                  </a:cubicBezTo>
                  <a:cubicBezTo>
                    <a:pt x="7125" y="10253"/>
                    <a:pt x="7125" y="10253"/>
                    <a:pt x="7125" y="10253"/>
                  </a:cubicBezTo>
                  <a:cubicBezTo>
                    <a:pt x="7143" y="10900"/>
                    <a:pt x="7263" y="11453"/>
                    <a:pt x="7401" y="11453"/>
                  </a:cubicBezTo>
                  <a:cubicBezTo>
                    <a:pt x="7538" y="11453"/>
                    <a:pt x="7642" y="10900"/>
                    <a:pt x="7659" y="10253"/>
                  </a:cubicBezTo>
                  <a:cubicBezTo>
                    <a:pt x="7934" y="10253"/>
                    <a:pt x="7934" y="10253"/>
                    <a:pt x="7934" y="10253"/>
                  </a:cubicBezTo>
                  <a:cubicBezTo>
                    <a:pt x="7934" y="10438"/>
                    <a:pt x="7969" y="10623"/>
                    <a:pt x="8003" y="10715"/>
                  </a:cubicBezTo>
                  <a:cubicBezTo>
                    <a:pt x="8055" y="10900"/>
                    <a:pt x="8106" y="10807"/>
                    <a:pt x="8158" y="10715"/>
                  </a:cubicBezTo>
                  <a:cubicBezTo>
                    <a:pt x="8210" y="10623"/>
                    <a:pt x="8261" y="10530"/>
                    <a:pt x="8313" y="10346"/>
                  </a:cubicBezTo>
                  <a:cubicBezTo>
                    <a:pt x="8365" y="10161"/>
                    <a:pt x="8399" y="10069"/>
                    <a:pt x="8451" y="9884"/>
                  </a:cubicBezTo>
                  <a:cubicBezTo>
                    <a:pt x="8537" y="9792"/>
                    <a:pt x="8623" y="9792"/>
                    <a:pt x="8709" y="9792"/>
                  </a:cubicBezTo>
                  <a:cubicBezTo>
                    <a:pt x="8709" y="9884"/>
                    <a:pt x="8709" y="9884"/>
                    <a:pt x="8709" y="9884"/>
                  </a:cubicBezTo>
                  <a:cubicBezTo>
                    <a:pt x="8674" y="9884"/>
                    <a:pt x="8623" y="10069"/>
                    <a:pt x="8588" y="10161"/>
                  </a:cubicBezTo>
                  <a:cubicBezTo>
                    <a:pt x="8537" y="10346"/>
                    <a:pt x="8502" y="10530"/>
                    <a:pt x="8468" y="10715"/>
                  </a:cubicBezTo>
                  <a:cubicBezTo>
                    <a:pt x="8451" y="10900"/>
                    <a:pt x="8433" y="11177"/>
                    <a:pt x="8451" y="11453"/>
                  </a:cubicBezTo>
                  <a:cubicBezTo>
                    <a:pt x="8468" y="11638"/>
                    <a:pt x="8537" y="11823"/>
                    <a:pt x="8588" y="11823"/>
                  </a:cubicBezTo>
                  <a:cubicBezTo>
                    <a:pt x="8657" y="11823"/>
                    <a:pt x="8709" y="11638"/>
                    <a:pt x="8760" y="11453"/>
                  </a:cubicBezTo>
                  <a:cubicBezTo>
                    <a:pt x="8812" y="11177"/>
                    <a:pt x="8864" y="10900"/>
                    <a:pt x="8915" y="10807"/>
                  </a:cubicBezTo>
                  <a:cubicBezTo>
                    <a:pt x="9087" y="10530"/>
                    <a:pt x="9225" y="11361"/>
                    <a:pt x="9294" y="12100"/>
                  </a:cubicBezTo>
                  <a:cubicBezTo>
                    <a:pt x="9294" y="12100"/>
                    <a:pt x="9294" y="12100"/>
                    <a:pt x="9294" y="12100"/>
                  </a:cubicBezTo>
                  <a:cubicBezTo>
                    <a:pt x="9191" y="11823"/>
                    <a:pt x="9053" y="11638"/>
                    <a:pt x="8950" y="11915"/>
                  </a:cubicBezTo>
                  <a:cubicBezTo>
                    <a:pt x="8743" y="12469"/>
                    <a:pt x="8778" y="13853"/>
                    <a:pt x="9070" y="14130"/>
                  </a:cubicBezTo>
                  <a:cubicBezTo>
                    <a:pt x="9122" y="14223"/>
                    <a:pt x="9208" y="14315"/>
                    <a:pt x="9260" y="14407"/>
                  </a:cubicBezTo>
                  <a:cubicBezTo>
                    <a:pt x="9311" y="14500"/>
                    <a:pt x="9346" y="14592"/>
                    <a:pt x="9380" y="14777"/>
                  </a:cubicBezTo>
                  <a:cubicBezTo>
                    <a:pt x="9415" y="14869"/>
                    <a:pt x="9432" y="15053"/>
                    <a:pt x="9449" y="15238"/>
                  </a:cubicBezTo>
                  <a:cubicBezTo>
                    <a:pt x="9483" y="14500"/>
                    <a:pt x="9483" y="13761"/>
                    <a:pt x="9466" y="13115"/>
                  </a:cubicBezTo>
                  <a:cubicBezTo>
                    <a:pt x="9449" y="12377"/>
                    <a:pt x="9380" y="11638"/>
                    <a:pt x="9294" y="11084"/>
                  </a:cubicBezTo>
                  <a:cubicBezTo>
                    <a:pt x="9087" y="9884"/>
                    <a:pt x="8760" y="9792"/>
                    <a:pt x="8502" y="9053"/>
                  </a:cubicBezTo>
                  <a:cubicBezTo>
                    <a:pt x="8347" y="8684"/>
                    <a:pt x="8210" y="8038"/>
                    <a:pt x="8124" y="7300"/>
                  </a:cubicBezTo>
                  <a:cubicBezTo>
                    <a:pt x="8020" y="6561"/>
                    <a:pt x="7952" y="5638"/>
                    <a:pt x="7952" y="4715"/>
                  </a:cubicBezTo>
                  <a:cubicBezTo>
                    <a:pt x="7865" y="5453"/>
                    <a:pt x="7831" y="6377"/>
                    <a:pt x="7900" y="7115"/>
                  </a:cubicBezTo>
                  <a:cubicBezTo>
                    <a:pt x="7934" y="7577"/>
                    <a:pt x="7986" y="7853"/>
                    <a:pt x="8038" y="8130"/>
                  </a:cubicBezTo>
                  <a:cubicBezTo>
                    <a:pt x="8124" y="8500"/>
                    <a:pt x="8227" y="8684"/>
                    <a:pt x="8313" y="8869"/>
                  </a:cubicBezTo>
                  <a:cubicBezTo>
                    <a:pt x="8313" y="8869"/>
                    <a:pt x="8313" y="8869"/>
                    <a:pt x="8313" y="8869"/>
                  </a:cubicBezTo>
                  <a:cubicBezTo>
                    <a:pt x="8261" y="8869"/>
                    <a:pt x="8210" y="8869"/>
                    <a:pt x="8158" y="8961"/>
                  </a:cubicBezTo>
                  <a:cubicBezTo>
                    <a:pt x="8089" y="8961"/>
                    <a:pt x="8038" y="9053"/>
                    <a:pt x="7986" y="9238"/>
                  </a:cubicBezTo>
                  <a:cubicBezTo>
                    <a:pt x="7952" y="9423"/>
                    <a:pt x="7934" y="9607"/>
                    <a:pt x="7934" y="9792"/>
                  </a:cubicBezTo>
                  <a:cubicBezTo>
                    <a:pt x="7659" y="9792"/>
                    <a:pt x="7659" y="9792"/>
                    <a:pt x="7659" y="9792"/>
                  </a:cubicBezTo>
                  <a:cubicBezTo>
                    <a:pt x="7659" y="9792"/>
                    <a:pt x="7659" y="9700"/>
                    <a:pt x="7659" y="9607"/>
                  </a:cubicBezTo>
                  <a:cubicBezTo>
                    <a:pt x="7625" y="9053"/>
                    <a:pt x="7521" y="8592"/>
                    <a:pt x="7401" y="8592"/>
                  </a:cubicBezTo>
                  <a:cubicBezTo>
                    <a:pt x="7263" y="8592"/>
                    <a:pt x="7160" y="9053"/>
                    <a:pt x="7125" y="9607"/>
                  </a:cubicBezTo>
                  <a:cubicBezTo>
                    <a:pt x="7125" y="9700"/>
                    <a:pt x="7125" y="9792"/>
                    <a:pt x="7125" y="9792"/>
                  </a:cubicBezTo>
                  <a:cubicBezTo>
                    <a:pt x="3838" y="9792"/>
                    <a:pt x="3838" y="9792"/>
                    <a:pt x="3838" y="9792"/>
                  </a:cubicBezTo>
                  <a:cubicBezTo>
                    <a:pt x="3821" y="9423"/>
                    <a:pt x="3752" y="9146"/>
                    <a:pt x="3683" y="9146"/>
                  </a:cubicBezTo>
                  <a:cubicBezTo>
                    <a:pt x="3597" y="9146"/>
                    <a:pt x="3528" y="9423"/>
                    <a:pt x="3511" y="9792"/>
                  </a:cubicBezTo>
                  <a:cubicBezTo>
                    <a:pt x="3511" y="9792"/>
                    <a:pt x="3511" y="9792"/>
                    <a:pt x="3511" y="9792"/>
                  </a:cubicBezTo>
                  <a:cubicBezTo>
                    <a:pt x="3442" y="9700"/>
                    <a:pt x="3391" y="9515"/>
                    <a:pt x="3322" y="9423"/>
                  </a:cubicBezTo>
                  <a:cubicBezTo>
                    <a:pt x="3236" y="9146"/>
                    <a:pt x="3150" y="8961"/>
                    <a:pt x="3064" y="8961"/>
                  </a:cubicBezTo>
                  <a:cubicBezTo>
                    <a:pt x="2995" y="8961"/>
                    <a:pt x="2909" y="9053"/>
                    <a:pt x="2857" y="9330"/>
                  </a:cubicBezTo>
                  <a:cubicBezTo>
                    <a:pt x="2840" y="9423"/>
                    <a:pt x="2805" y="9607"/>
                    <a:pt x="2788" y="9792"/>
                  </a:cubicBezTo>
                  <a:cubicBezTo>
                    <a:pt x="2685" y="9792"/>
                    <a:pt x="2685" y="9792"/>
                    <a:pt x="2685" y="9792"/>
                  </a:cubicBezTo>
                  <a:cubicBezTo>
                    <a:pt x="2668" y="9423"/>
                    <a:pt x="2599" y="9146"/>
                    <a:pt x="2530" y="9146"/>
                  </a:cubicBezTo>
                  <a:cubicBezTo>
                    <a:pt x="2461" y="9146"/>
                    <a:pt x="2392" y="9330"/>
                    <a:pt x="2375" y="9607"/>
                  </a:cubicBezTo>
                  <a:cubicBezTo>
                    <a:pt x="2306" y="9238"/>
                    <a:pt x="2255" y="8869"/>
                    <a:pt x="2169" y="8592"/>
                  </a:cubicBezTo>
                  <a:close/>
                  <a:moveTo>
                    <a:pt x="10912" y="18561"/>
                  </a:moveTo>
                  <a:cubicBezTo>
                    <a:pt x="10877" y="18100"/>
                    <a:pt x="10826" y="17546"/>
                    <a:pt x="10809" y="17084"/>
                  </a:cubicBezTo>
                  <a:cubicBezTo>
                    <a:pt x="10774" y="17546"/>
                    <a:pt x="10723" y="18100"/>
                    <a:pt x="10688" y="18561"/>
                  </a:cubicBezTo>
                  <a:cubicBezTo>
                    <a:pt x="10654" y="19023"/>
                    <a:pt x="10602" y="19484"/>
                    <a:pt x="10602" y="20038"/>
                  </a:cubicBezTo>
                  <a:cubicBezTo>
                    <a:pt x="10602" y="20407"/>
                    <a:pt x="10619" y="20777"/>
                    <a:pt x="10671" y="21053"/>
                  </a:cubicBezTo>
                  <a:cubicBezTo>
                    <a:pt x="10705" y="21238"/>
                    <a:pt x="10757" y="21423"/>
                    <a:pt x="10809" y="21515"/>
                  </a:cubicBezTo>
                  <a:cubicBezTo>
                    <a:pt x="10860" y="21423"/>
                    <a:pt x="10895" y="21238"/>
                    <a:pt x="10929" y="21053"/>
                  </a:cubicBezTo>
                  <a:cubicBezTo>
                    <a:pt x="10981" y="20777"/>
                    <a:pt x="10998" y="20407"/>
                    <a:pt x="10998" y="20038"/>
                  </a:cubicBezTo>
                  <a:cubicBezTo>
                    <a:pt x="10998" y="19484"/>
                    <a:pt x="10964" y="19023"/>
                    <a:pt x="10912" y="18561"/>
                  </a:cubicBezTo>
                  <a:close/>
                  <a:moveTo>
                    <a:pt x="10688" y="4530"/>
                  </a:moveTo>
                  <a:cubicBezTo>
                    <a:pt x="10723" y="4992"/>
                    <a:pt x="10774" y="5546"/>
                    <a:pt x="10809" y="6100"/>
                  </a:cubicBezTo>
                  <a:cubicBezTo>
                    <a:pt x="10826" y="5546"/>
                    <a:pt x="10877" y="4992"/>
                    <a:pt x="10912" y="4530"/>
                  </a:cubicBezTo>
                  <a:cubicBezTo>
                    <a:pt x="10964" y="4069"/>
                    <a:pt x="10998" y="3607"/>
                    <a:pt x="10998" y="3146"/>
                  </a:cubicBezTo>
                  <a:cubicBezTo>
                    <a:pt x="10998" y="2684"/>
                    <a:pt x="10981" y="2315"/>
                    <a:pt x="10929" y="2038"/>
                  </a:cubicBezTo>
                  <a:cubicBezTo>
                    <a:pt x="10895" y="1853"/>
                    <a:pt x="10860" y="1669"/>
                    <a:pt x="10809" y="1577"/>
                  </a:cubicBezTo>
                  <a:cubicBezTo>
                    <a:pt x="10757" y="1669"/>
                    <a:pt x="10705" y="1853"/>
                    <a:pt x="10671" y="2038"/>
                  </a:cubicBezTo>
                  <a:cubicBezTo>
                    <a:pt x="10619" y="2315"/>
                    <a:pt x="10602" y="2684"/>
                    <a:pt x="10602" y="3146"/>
                  </a:cubicBezTo>
                  <a:cubicBezTo>
                    <a:pt x="10602" y="3607"/>
                    <a:pt x="10654" y="4069"/>
                    <a:pt x="10688" y="4530"/>
                  </a:cubicBezTo>
                  <a:close/>
                  <a:moveTo>
                    <a:pt x="10086" y="8592"/>
                  </a:moveTo>
                  <a:cubicBezTo>
                    <a:pt x="9948" y="9700"/>
                    <a:pt x="10275" y="10253"/>
                    <a:pt x="10413" y="10715"/>
                  </a:cubicBezTo>
                  <a:cubicBezTo>
                    <a:pt x="10705" y="11730"/>
                    <a:pt x="10723" y="13207"/>
                    <a:pt x="10499" y="14777"/>
                  </a:cubicBezTo>
                  <a:cubicBezTo>
                    <a:pt x="10688" y="14407"/>
                    <a:pt x="10774" y="12930"/>
                    <a:pt x="10809" y="11823"/>
                  </a:cubicBezTo>
                  <a:cubicBezTo>
                    <a:pt x="10826" y="12930"/>
                    <a:pt x="10912" y="14407"/>
                    <a:pt x="11118" y="14777"/>
                  </a:cubicBezTo>
                  <a:cubicBezTo>
                    <a:pt x="10895" y="13207"/>
                    <a:pt x="10895" y="11730"/>
                    <a:pt x="11204" y="10715"/>
                  </a:cubicBezTo>
                  <a:cubicBezTo>
                    <a:pt x="11325" y="10253"/>
                    <a:pt x="11652" y="9700"/>
                    <a:pt x="11514" y="8592"/>
                  </a:cubicBezTo>
                  <a:cubicBezTo>
                    <a:pt x="11428" y="7946"/>
                    <a:pt x="11222" y="7946"/>
                    <a:pt x="11170" y="8777"/>
                  </a:cubicBezTo>
                  <a:cubicBezTo>
                    <a:pt x="11153" y="8961"/>
                    <a:pt x="11118" y="9053"/>
                    <a:pt x="11118" y="8961"/>
                  </a:cubicBezTo>
                  <a:cubicBezTo>
                    <a:pt x="11170" y="7577"/>
                    <a:pt x="11308" y="6469"/>
                    <a:pt x="11514" y="5638"/>
                  </a:cubicBezTo>
                  <a:cubicBezTo>
                    <a:pt x="11876" y="4069"/>
                    <a:pt x="12099" y="5638"/>
                    <a:pt x="11996" y="6284"/>
                  </a:cubicBezTo>
                  <a:cubicBezTo>
                    <a:pt x="11979" y="6284"/>
                    <a:pt x="11962" y="6377"/>
                    <a:pt x="11945" y="6284"/>
                  </a:cubicBezTo>
                  <a:cubicBezTo>
                    <a:pt x="11910" y="6100"/>
                    <a:pt x="11858" y="6007"/>
                    <a:pt x="11824" y="6100"/>
                  </a:cubicBezTo>
                  <a:cubicBezTo>
                    <a:pt x="11755" y="6284"/>
                    <a:pt x="11721" y="6653"/>
                    <a:pt x="11755" y="6930"/>
                  </a:cubicBezTo>
                  <a:cubicBezTo>
                    <a:pt x="11790" y="7669"/>
                    <a:pt x="11962" y="7577"/>
                    <a:pt x="12065" y="7207"/>
                  </a:cubicBezTo>
                  <a:cubicBezTo>
                    <a:pt x="12168" y="6838"/>
                    <a:pt x="12220" y="6284"/>
                    <a:pt x="12220" y="5730"/>
                  </a:cubicBezTo>
                  <a:cubicBezTo>
                    <a:pt x="12237" y="4715"/>
                    <a:pt x="12031" y="3977"/>
                    <a:pt x="11841" y="4069"/>
                  </a:cubicBezTo>
                  <a:cubicBezTo>
                    <a:pt x="11652" y="4161"/>
                    <a:pt x="11480" y="4900"/>
                    <a:pt x="11342" y="5546"/>
                  </a:cubicBezTo>
                  <a:cubicBezTo>
                    <a:pt x="11308" y="5638"/>
                    <a:pt x="11342" y="5361"/>
                    <a:pt x="11342" y="5361"/>
                  </a:cubicBezTo>
                  <a:cubicBezTo>
                    <a:pt x="11480" y="4530"/>
                    <a:pt x="11600" y="3607"/>
                    <a:pt x="11583" y="2500"/>
                  </a:cubicBezTo>
                  <a:cubicBezTo>
                    <a:pt x="11566" y="653"/>
                    <a:pt x="11101" y="-85"/>
                    <a:pt x="10809" y="7"/>
                  </a:cubicBezTo>
                  <a:cubicBezTo>
                    <a:pt x="10516" y="-85"/>
                    <a:pt x="10034" y="653"/>
                    <a:pt x="10017" y="2500"/>
                  </a:cubicBezTo>
                  <a:cubicBezTo>
                    <a:pt x="10000" y="3607"/>
                    <a:pt x="10137" y="4530"/>
                    <a:pt x="10258" y="5361"/>
                  </a:cubicBezTo>
                  <a:cubicBezTo>
                    <a:pt x="10258" y="5361"/>
                    <a:pt x="10292" y="5638"/>
                    <a:pt x="10275" y="5546"/>
                  </a:cubicBezTo>
                  <a:cubicBezTo>
                    <a:pt x="10120" y="4900"/>
                    <a:pt x="9948" y="4161"/>
                    <a:pt x="9759" y="4069"/>
                  </a:cubicBezTo>
                  <a:cubicBezTo>
                    <a:pt x="9587" y="3977"/>
                    <a:pt x="9380" y="4715"/>
                    <a:pt x="9380" y="5730"/>
                  </a:cubicBezTo>
                  <a:cubicBezTo>
                    <a:pt x="9380" y="6284"/>
                    <a:pt x="9449" y="6838"/>
                    <a:pt x="9535" y="7207"/>
                  </a:cubicBezTo>
                  <a:cubicBezTo>
                    <a:pt x="9638" y="7577"/>
                    <a:pt x="9810" y="7669"/>
                    <a:pt x="9862" y="6930"/>
                  </a:cubicBezTo>
                  <a:cubicBezTo>
                    <a:pt x="9879" y="6653"/>
                    <a:pt x="9845" y="6284"/>
                    <a:pt x="9793" y="6100"/>
                  </a:cubicBezTo>
                  <a:cubicBezTo>
                    <a:pt x="9742" y="6007"/>
                    <a:pt x="9690" y="6100"/>
                    <a:pt x="9655" y="6284"/>
                  </a:cubicBezTo>
                  <a:cubicBezTo>
                    <a:pt x="9655" y="6377"/>
                    <a:pt x="9621" y="6284"/>
                    <a:pt x="9621" y="6284"/>
                  </a:cubicBezTo>
                  <a:cubicBezTo>
                    <a:pt x="9501" y="5638"/>
                    <a:pt x="9742" y="4069"/>
                    <a:pt x="10086" y="5638"/>
                  </a:cubicBezTo>
                  <a:cubicBezTo>
                    <a:pt x="10292" y="6469"/>
                    <a:pt x="10430" y="7577"/>
                    <a:pt x="10482" y="8961"/>
                  </a:cubicBezTo>
                  <a:cubicBezTo>
                    <a:pt x="10499" y="9053"/>
                    <a:pt x="10447" y="8961"/>
                    <a:pt x="10447" y="8777"/>
                  </a:cubicBezTo>
                  <a:cubicBezTo>
                    <a:pt x="10378" y="7946"/>
                    <a:pt x="10172" y="7946"/>
                    <a:pt x="10086" y="8592"/>
                  </a:cubicBezTo>
                  <a:close/>
                  <a:moveTo>
                    <a:pt x="10516" y="6653"/>
                  </a:moveTo>
                  <a:cubicBezTo>
                    <a:pt x="10430" y="5638"/>
                    <a:pt x="10344" y="4623"/>
                    <a:pt x="10327" y="3515"/>
                  </a:cubicBezTo>
                  <a:cubicBezTo>
                    <a:pt x="10327" y="1946"/>
                    <a:pt x="10516" y="469"/>
                    <a:pt x="10809" y="100"/>
                  </a:cubicBezTo>
                  <a:cubicBezTo>
                    <a:pt x="11101" y="469"/>
                    <a:pt x="11291" y="1946"/>
                    <a:pt x="11273" y="3515"/>
                  </a:cubicBezTo>
                  <a:cubicBezTo>
                    <a:pt x="11256" y="4623"/>
                    <a:pt x="11170" y="5638"/>
                    <a:pt x="11101" y="6653"/>
                  </a:cubicBezTo>
                  <a:cubicBezTo>
                    <a:pt x="10981" y="8038"/>
                    <a:pt x="10826" y="9423"/>
                    <a:pt x="10809" y="11084"/>
                  </a:cubicBezTo>
                  <a:cubicBezTo>
                    <a:pt x="10774" y="9423"/>
                    <a:pt x="10636" y="8038"/>
                    <a:pt x="10516" y="6653"/>
                  </a:cubicBezTo>
                  <a:close/>
                  <a:moveTo>
                    <a:pt x="8915" y="8315"/>
                  </a:moveTo>
                  <a:cubicBezTo>
                    <a:pt x="9053" y="7946"/>
                    <a:pt x="9225" y="7946"/>
                    <a:pt x="9363" y="8500"/>
                  </a:cubicBezTo>
                  <a:cubicBezTo>
                    <a:pt x="9432" y="8777"/>
                    <a:pt x="9483" y="9053"/>
                    <a:pt x="9518" y="9423"/>
                  </a:cubicBezTo>
                  <a:cubicBezTo>
                    <a:pt x="9552" y="9977"/>
                    <a:pt x="9569" y="10530"/>
                    <a:pt x="9587" y="11084"/>
                  </a:cubicBezTo>
                  <a:cubicBezTo>
                    <a:pt x="9587" y="11084"/>
                    <a:pt x="9587" y="11084"/>
                    <a:pt x="9587" y="11084"/>
                  </a:cubicBezTo>
                  <a:cubicBezTo>
                    <a:pt x="9604" y="10715"/>
                    <a:pt x="9621" y="10438"/>
                    <a:pt x="9638" y="10253"/>
                  </a:cubicBezTo>
                  <a:cubicBezTo>
                    <a:pt x="9655" y="9884"/>
                    <a:pt x="9690" y="9607"/>
                    <a:pt x="9724" y="9423"/>
                  </a:cubicBezTo>
                  <a:cubicBezTo>
                    <a:pt x="9828" y="8961"/>
                    <a:pt x="9965" y="9238"/>
                    <a:pt x="10000" y="9792"/>
                  </a:cubicBezTo>
                  <a:cubicBezTo>
                    <a:pt x="10000" y="10069"/>
                    <a:pt x="9982" y="10346"/>
                    <a:pt x="9965" y="10623"/>
                  </a:cubicBezTo>
                  <a:cubicBezTo>
                    <a:pt x="9931" y="10807"/>
                    <a:pt x="9896" y="11084"/>
                    <a:pt x="9862" y="11269"/>
                  </a:cubicBezTo>
                  <a:cubicBezTo>
                    <a:pt x="9828" y="11546"/>
                    <a:pt x="9776" y="11730"/>
                    <a:pt x="9742" y="12007"/>
                  </a:cubicBezTo>
                  <a:cubicBezTo>
                    <a:pt x="9707" y="12377"/>
                    <a:pt x="9690" y="12838"/>
                    <a:pt x="9673" y="13300"/>
                  </a:cubicBezTo>
                  <a:cubicBezTo>
                    <a:pt x="9690" y="13300"/>
                    <a:pt x="9690" y="13300"/>
                    <a:pt x="9690" y="13300"/>
                  </a:cubicBezTo>
                  <a:cubicBezTo>
                    <a:pt x="9707" y="13115"/>
                    <a:pt x="9742" y="12930"/>
                    <a:pt x="9776" y="12746"/>
                  </a:cubicBezTo>
                  <a:cubicBezTo>
                    <a:pt x="9810" y="12561"/>
                    <a:pt x="9845" y="12377"/>
                    <a:pt x="9896" y="12284"/>
                  </a:cubicBezTo>
                  <a:cubicBezTo>
                    <a:pt x="9931" y="12192"/>
                    <a:pt x="9982" y="12100"/>
                    <a:pt x="10017" y="12284"/>
                  </a:cubicBezTo>
                  <a:cubicBezTo>
                    <a:pt x="10069" y="12469"/>
                    <a:pt x="10086" y="12838"/>
                    <a:pt x="10069" y="13115"/>
                  </a:cubicBezTo>
                  <a:cubicBezTo>
                    <a:pt x="10069" y="13484"/>
                    <a:pt x="10000" y="13669"/>
                    <a:pt x="9965" y="13853"/>
                  </a:cubicBezTo>
                  <a:cubicBezTo>
                    <a:pt x="9914" y="14130"/>
                    <a:pt x="9845" y="14315"/>
                    <a:pt x="9810" y="14592"/>
                  </a:cubicBezTo>
                  <a:cubicBezTo>
                    <a:pt x="9724" y="15423"/>
                    <a:pt x="9845" y="16346"/>
                    <a:pt x="9965" y="16900"/>
                  </a:cubicBezTo>
                  <a:cubicBezTo>
                    <a:pt x="9965" y="16807"/>
                    <a:pt x="9965" y="16807"/>
                    <a:pt x="9965" y="16807"/>
                  </a:cubicBezTo>
                  <a:cubicBezTo>
                    <a:pt x="9948" y="16253"/>
                    <a:pt x="9931" y="15423"/>
                    <a:pt x="10017" y="14961"/>
                  </a:cubicBezTo>
                  <a:cubicBezTo>
                    <a:pt x="10155" y="14038"/>
                    <a:pt x="10396" y="14500"/>
                    <a:pt x="10396" y="16069"/>
                  </a:cubicBezTo>
                  <a:cubicBezTo>
                    <a:pt x="10396" y="16438"/>
                    <a:pt x="10378" y="16807"/>
                    <a:pt x="10396" y="17177"/>
                  </a:cubicBezTo>
                  <a:cubicBezTo>
                    <a:pt x="10396" y="17453"/>
                    <a:pt x="10413" y="17638"/>
                    <a:pt x="10430" y="17823"/>
                  </a:cubicBezTo>
                  <a:cubicBezTo>
                    <a:pt x="10464" y="18007"/>
                    <a:pt x="10482" y="18192"/>
                    <a:pt x="10516" y="18284"/>
                  </a:cubicBezTo>
                  <a:cubicBezTo>
                    <a:pt x="10378" y="18284"/>
                    <a:pt x="10241" y="18284"/>
                    <a:pt x="10120" y="18007"/>
                  </a:cubicBezTo>
                  <a:cubicBezTo>
                    <a:pt x="9982" y="17730"/>
                    <a:pt x="9879" y="17269"/>
                    <a:pt x="9793" y="16623"/>
                  </a:cubicBezTo>
                  <a:cubicBezTo>
                    <a:pt x="9621" y="15330"/>
                    <a:pt x="9673" y="13577"/>
                    <a:pt x="9587" y="12007"/>
                  </a:cubicBezTo>
                  <a:cubicBezTo>
                    <a:pt x="9552" y="11177"/>
                    <a:pt x="9466" y="10346"/>
                    <a:pt x="9346" y="9700"/>
                  </a:cubicBezTo>
                  <a:cubicBezTo>
                    <a:pt x="9225" y="9053"/>
                    <a:pt x="9087" y="8500"/>
                    <a:pt x="8915" y="8315"/>
                  </a:cubicBezTo>
                  <a:close/>
                  <a:moveTo>
                    <a:pt x="12685" y="8315"/>
                  </a:moveTo>
                  <a:cubicBezTo>
                    <a:pt x="12547" y="7946"/>
                    <a:pt x="12375" y="7946"/>
                    <a:pt x="12237" y="8500"/>
                  </a:cubicBezTo>
                  <a:cubicBezTo>
                    <a:pt x="12185" y="8777"/>
                    <a:pt x="12134" y="9053"/>
                    <a:pt x="12099" y="9423"/>
                  </a:cubicBezTo>
                  <a:cubicBezTo>
                    <a:pt x="12048" y="9977"/>
                    <a:pt x="12031" y="10530"/>
                    <a:pt x="12031" y="11084"/>
                  </a:cubicBezTo>
                  <a:cubicBezTo>
                    <a:pt x="12013" y="11084"/>
                    <a:pt x="12013" y="11084"/>
                    <a:pt x="12013" y="11084"/>
                  </a:cubicBezTo>
                  <a:cubicBezTo>
                    <a:pt x="12013" y="10715"/>
                    <a:pt x="11996" y="10438"/>
                    <a:pt x="11962" y="10253"/>
                  </a:cubicBezTo>
                  <a:cubicBezTo>
                    <a:pt x="11945" y="9884"/>
                    <a:pt x="11910" y="9607"/>
                    <a:pt x="11876" y="9423"/>
                  </a:cubicBezTo>
                  <a:cubicBezTo>
                    <a:pt x="11790" y="8961"/>
                    <a:pt x="11635" y="9238"/>
                    <a:pt x="11618" y="9792"/>
                  </a:cubicBezTo>
                  <a:cubicBezTo>
                    <a:pt x="11600" y="10069"/>
                    <a:pt x="11618" y="10346"/>
                    <a:pt x="11635" y="10623"/>
                  </a:cubicBezTo>
                  <a:cubicBezTo>
                    <a:pt x="11669" y="10807"/>
                    <a:pt x="11704" y="11084"/>
                    <a:pt x="11755" y="11269"/>
                  </a:cubicBezTo>
                  <a:cubicBezTo>
                    <a:pt x="11790" y="11546"/>
                    <a:pt x="11824" y="11730"/>
                    <a:pt x="11858" y="12007"/>
                  </a:cubicBezTo>
                  <a:cubicBezTo>
                    <a:pt x="11910" y="12377"/>
                    <a:pt x="11927" y="12838"/>
                    <a:pt x="11927" y="13300"/>
                  </a:cubicBezTo>
                  <a:cubicBezTo>
                    <a:pt x="11927" y="13300"/>
                    <a:pt x="11927" y="13300"/>
                    <a:pt x="11927" y="13300"/>
                  </a:cubicBezTo>
                  <a:cubicBezTo>
                    <a:pt x="11910" y="13115"/>
                    <a:pt x="11876" y="12930"/>
                    <a:pt x="11841" y="12746"/>
                  </a:cubicBezTo>
                  <a:cubicBezTo>
                    <a:pt x="11807" y="12561"/>
                    <a:pt x="11755" y="12377"/>
                    <a:pt x="11704" y="12284"/>
                  </a:cubicBezTo>
                  <a:cubicBezTo>
                    <a:pt x="11669" y="12192"/>
                    <a:pt x="11618" y="12100"/>
                    <a:pt x="11583" y="12284"/>
                  </a:cubicBezTo>
                  <a:cubicBezTo>
                    <a:pt x="11531" y="12469"/>
                    <a:pt x="11531" y="12838"/>
                    <a:pt x="11531" y="13115"/>
                  </a:cubicBezTo>
                  <a:cubicBezTo>
                    <a:pt x="11549" y="13484"/>
                    <a:pt x="11600" y="13669"/>
                    <a:pt x="11652" y="13853"/>
                  </a:cubicBezTo>
                  <a:cubicBezTo>
                    <a:pt x="11704" y="14130"/>
                    <a:pt x="11755" y="14315"/>
                    <a:pt x="11790" y="14592"/>
                  </a:cubicBezTo>
                  <a:cubicBezTo>
                    <a:pt x="11876" y="15423"/>
                    <a:pt x="11755" y="16346"/>
                    <a:pt x="11635" y="16900"/>
                  </a:cubicBezTo>
                  <a:cubicBezTo>
                    <a:pt x="11635" y="16807"/>
                    <a:pt x="11635" y="16807"/>
                    <a:pt x="11635" y="16807"/>
                  </a:cubicBezTo>
                  <a:cubicBezTo>
                    <a:pt x="11669" y="16253"/>
                    <a:pt x="11669" y="15423"/>
                    <a:pt x="11600" y="14961"/>
                  </a:cubicBezTo>
                  <a:cubicBezTo>
                    <a:pt x="11445" y="14038"/>
                    <a:pt x="11222" y="14500"/>
                    <a:pt x="11204" y="16069"/>
                  </a:cubicBezTo>
                  <a:cubicBezTo>
                    <a:pt x="11204" y="16438"/>
                    <a:pt x="11222" y="16807"/>
                    <a:pt x="11204" y="17177"/>
                  </a:cubicBezTo>
                  <a:cubicBezTo>
                    <a:pt x="11204" y="17453"/>
                    <a:pt x="11187" y="17638"/>
                    <a:pt x="11170" y="17823"/>
                  </a:cubicBezTo>
                  <a:cubicBezTo>
                    <a:pt x="11153" y="18007"/>
                    <a:pt x="11118" y="18192"/>
                    <a:pt x="11084" y="18284"/>
                  </a:cubicBezTo>
                  <a:cubicBezTo>
                    <a:pt x="11222" y="18284"/>
                    <a:pt x="11359" y="18284"/>
                    <a:pt x="11497" y="18007"/>
                  </a:cubicBezTo>
                  <a:cubicBezTo>
                    <a:pt x="11618" y="17730"/>
                    <a:pt x="11738" y="17269"/>
                    <a:pt x="11807" y="16623"/>
                  </a:cubicBezTo>
                  <a:cubicBezTo>
                    <a:pt x="11996" y="15330"/>
                    <a:pt x="11945" y="13577"/>
                    <a:pt x="12013" y="12007"/>
                  </a:cubicBezTo>
                  <a:cubicBezTo>
                    <a:pt x="12065" y="11177"/>
                    <a:pt x="12151" y="10346"/>
                    <a:pt x="12254" y="9700"/>
                  </a:cubicBezTo>
                  <a:cubicBezTo>
                    <a:pt x="12375" y="9053"/>
                    <a:pt x="12530" y="8500"/>
                    <a:pt x="12685" y="8315"/>
                  </a:cubicBezTo>
                  <a:close/>
                </a:path>
              </a:pathLst>
            </a:custGeom>
            <a:solidFill>
              <a:srgbClr val="000000">
                <a:alpha val="81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Freeform 27"/>
            <p:cNvSpPr/>
            <p:nvPr/>
          </p:nvSpPr>
          <p:spPr>
            <a:xfrm flipH="1">
              <a:off x="4746270" y="642560"/>
              <a:ext cx="1169316" cy="476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7" h="20885" extrusionOk="0">
                  <a:moveTo>
                    <a:pt x="19455" y="12870"/>
                  </a:moveTo>
                  <a:cubicBezTo>
                    <a:pt x="19725" y="13006"/>
                    <a:pt x="19888" y="14093"/>
                    <a:pt x="19725" y="14908"/>
                  </a:cubicBezTo>
                  <a:cubicBezTo>
                    <a:pt x="19455" y="15859"/>
                    <a:pt x="18913" y="15994"/>
                    <a:pt x="18588" y="15315"/>
                  </a:cubicBezTo>
                  <a:cubicBezTo>
                    <a:pt x="17885" y="14093"/>
                    <a:pt x="18209" y="11376"/>
                    <a:pt x="19184" y="11240"/>
                  </a:cubicBezTo>
                  <a:cubicBezTo>
                    <a:pt x="20321" y="11104"/>
                    <a:pt x="21241" y="14228"/>
                    <a:pt x="20375" y="17081"/>
                  </a:cubicBezTo>
                  <a:cubicBezTo>
                    <a:pt x="19563" y="19934"/>
                    <a:pt x="17885" y="19934"/>
                    <a:pt x="16585" y="19391"/>
                  </a:cubicBezTo>
                  <a:cubicBezTo>
                    <a:pt x="15665" y="18847"/>
                    <a:pt x="14636" y="18032"/>
                    <a:pt x="13770" y="16810"/>
                  </a:cubicBezTo>
                  <a:cubicBezTo>
                    <a:pt x="13716" y="16674"/>
                    <a:pt x="13716" y="16674"/>
                    <a:pt x="13716" y="16674"/>
                  </a:cubicBezTo>
                  <a:cubicBezTo>
                    <a:pt x="13283" y="18032"/>
                    <a:pt x="12958" y="19391"/>
                    <a:pt x="12633" y="20885"/>
                  </a:cubicBezTo>
                  <a:cubicBezTo>
                    <a:pt x="10089" y="17489"/>
                    <a:pt x="8627" y="3089"/>
                    <a:pt x="4567" y="779"/>
                  </a:cubicBezTo>
                  <a:cubicBezTo>
                    <a:pt x="2943" y="-172"/>
                    <a:pt x="724" y="1594"/>
                    <a:pt x="236" y="6485"/>
                  </a:cubicBezTo>
                  <a:cubicBezTo>
                    <a:pt x="-88" y="10425"/>
                    <a:pt x="1319" y="14908"/>
                    <a:pt x="3052" y="14093"/>
                  </a:cubicBezTo>
                  <a:cubicBezTo>
                    <a:pt x="3972" y="13685"/>
                    <a:pt x="4676" y="10968"/>
                    <a:pt x="4459" y="8523"/>
                  </a:cubicBezTo>
                  <a:cubicBezTo>
                    <a:pt x="4297" y="6077"/>
                    <a:pt x="3160" y="4311"/>
                    <a:pt x="2239" y="5398"/>
                  </a:cubicBezTo>
                  <a:cubicBezTo>
                    <a:pt x="1536" y="6077"/>
                    <a:pt x="1319" y="8115"/>
                    <a:pt x="1590" y="9610"/>
                  </a:cubicBezTo>
                  <a:cubicBezTo>
                    <a:pt x="1915" y="11240"/>
                    <a:pt x="3106" y="11647"/>
                    <a:pt x="3376" y="9881"/>
                  </a:cubicBezTo>
                  <a:cubicBezTo>
                    <a:pt x="3593" y="8387"/>
                    <a:pt x="3052" y="7572"/>
                    <a:pt x="2835" y="7572"/>
                  </a:cubicBezTo>
                  <a:cubicBezTo>
                    <a:pt x="2456" y="7436"/>
                    <a:pt x="2023" y="7979"/>
                    <a:pt x="1969" y="9066"/>
                  </a:cubicBezTo>
                  <a:cubicBezTo>
                    <a:pt x="1915" y="7572"/>
                    <a:pt x="2564" y="6893"/>
                    <a:pt x="2997" y="7164"/>
                  </a:cubicBezTo>
                  <a:cubicBezTo>
                    <a:pt x="3376" y="7436"/>
                    <a:pt x="3755" y="8523"/>
                    <a:pt x="3539" y="10017"/>
                  </a:cubicBezTo>
                  <a:cubicBezTo>
                    <a:pt x="3214" y="12327"/>
                    <a:pt x="1752" y="12055"/>
                    <a:pt x="1373" y="9881"/>
                  </a:cubicBezTo>
                  <a:cubicBezTo>
                    <a:pt x="1049" y="8115"/>
                    <a:pt x="1427" y="5806"/>
                    <a:pt x="2131" y="4991"/>
                  </a:cubicBezTo>
                  <a:cubicBezTo>
                    <a:pt x="3268" y="3768"/>
                    <a:pt x="4459" y="5806"/>
                    <a:pt x="4676" y="8659"/>
                  </a:cubicBezTo>
                  <a:cubicBezTo>
                    <a:pt x="4892" y="11376"/>
                    <a:pt x="4188" y="14228"/>
                    <a:pt x="3106" y="14772"/>
                  </a:cubicBezTo>
                  <a:cubicBezTo>
                    <a:pt x="1157" y="15723"/>
                    <a:pt x="-359" y="10832"/>
                    <a:pt x="74" y="6349"/>
                  </a:cubicBezTo>
                  <a:cubicBezTo>
                    <a:pt x="615" y="1187"/>
                    <a:pt x="2889" y="-715"/>
                    <a:pt x="4730" y="236"/>
                  </a:cubicBezTo>
                  <a:cubicBezTo>
                    <a:pt x="8627" y="2545"/>
                    <a:pt x="10035" y="15315"/>
                    <a:pt x="12525" y="19798"/>
                  </a:cubicBezTo>
                  <a:cubicBezTo>
                    <a:pt x="12742" y="18711"/>
                    <a:pt x="13121" y="17489"/>
                    <a:pt x="13500" y="16402"/>
                  </a:cubicBezTo>
                  <a:cubicBezTo>
                    <a:pt x="12309" y="14636"/>
                    <a:pt x="11172" y="12327"/>
                    <a:pt x="10847" y="9202"/>
                  </a:cubicBezTo>
                  <a:cubicBezTo>
                    <a:pt x="12633" y="9881"/>
                    <a:pt x="16206" y="8387"/>
                    <a:pt x="18318" y="9474"/>
                  </a:cubicBezTo>
                  <a:cubicBezTo>
                    <a:pt x="16585" y="9338"/>
                    <a:pt x="14961" y="13277"/>
                    <a:pt x="13933" y="16130"/>
                  </a:cubicBezTo>
                  <a:cubicBezTo>
                    <a:pt x="14799" y="17353"/>
                    <a:pt x="15719" y="18304"/>
                    <a:pt x="16639" y="18711"/>
                  </a:cubicBezTo>
                  <a:cubicBezTo>
                    <a:pt x="17776" y="19255"/>
                    <a:pt x="19400" y="19391"/>
                    <a:pt x="20212" y="17081"/>
                  </a:cubicBezTo>
                  <a:cubicBezTo>
                    <a:pt x="21024" y="14636"/>
                    <a:pt x="20212" y="11783"/>
                    <a:pt x="19184" y="11919"/>
                  </a:cubicBezTo>
                  <a:cubicBezTo>
                    <a:pt x="18480" y="12055"/>
                    <a:pt x="18264" y="14228"/>
                    <a:pt x="18697" y="15043"/>
                  </a:cubicBezTo>
                  <a:cubicBezTo>
                    <a:pt x="19292" y="15994"/>
                    <a:pt x="19996" y="14364"/>
                    <a:pt x="19455" y="12870"/>
                  </a:cubicBezTo>
                  <a:close/>
                </a:path>
              </a:pathLst>
            </a:custGeom>
            <a:solidFill>
              <a:srgbClr val="000000">
                <a:alpha val="77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Freeform 27"/>
            <p:cNvSpPr/>
            <p:nvPr/>
          </p:nvSpPr>
          <p:spPr>
            <a:xfrm>
              <a:off x="0" y="598947"/>
              <a:ext cx="1169316" cy="476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7" h="20885" extrusionOk="0">
                  <a:moveTo>
                    <a:pt x="19455" y="12870"/>
                  </a:moveTo>
                  <a:cubicBezTo>
                    <a:pt x="19725" y="13006"/>
                    <a:pt x="19888" y="14093"/>
                    <a:pt x="19725" y="14908"/>
                  </a:cubicBezTo>
                  <a:cubicBezTo>
                    <a:pt x="19455" y="15859"/>
                    <a:pt x="18913" y="15994"/>
                    <a:pt x="18588" y="15315"/>
                  </a:cubicBezTo>
                  <a:cubicBezTo>
                    <a:pt x="17885" y="14093"/>
                    <a:pt x="18209" y="11376"/>
                    <a:pt x="19184" y="11240"/>
                  </a:cubicBezTo>
                  <a:cubicBezTo>
                    <a:pt x="20321" y="11104"/>
                    <a:pt x="21241" y="14228"/>
                    <a:pt x="20375" y="17081"/>
                  </a:cubicBezTo>
                  <a:cubicBezTo>
                    <a:pt x="19563" y="19934"/>
                    <a:pt x="17885" y="19934"/>
                    <a:pt x="16585" y="19391"/>
                  </a:cubicBezTo>
                  <a:cubicBezTo>
                    <a:pt x="15665" y="18847"/>
                    <a:pt x="14636" y="18032"/>
                    <a:pt x="13770" y="16810"/>
                  </a:cubicBezTo>
                  <a:cubicBezTo>
                    <a:pt x="13716" y="16674"/>
                    <a:pt x="13716" y="16674"/>
                    <a:pt x="13716" y="16674"/>
                  </a:cubicBezTo>
                  <a:cubicBezTo>
                    <a:pt x="13283" y="18032"/>
                    <a:pt x="12958" y="19391"/>
                    <a:pt x="12633" y="20885"/>
                  </a:cubicBezTo>
                  <a:cubicBezTo>
                    <a:pt x="10089" y="17489"/>
                    <a:pt x="8627" y="3089"/>
                    <a:pt x="4567" y="779"/>
                  </a:cubicBezTo>
                  <a:cubicBezTo>
                    <a:pt x="2943" y="-172"/>
                    <a:pt x="724" y="1594"/>
                    <a:pt x="236" y="6485"/>
                  </a:cubicBezTo>
                  <a:cubicBezTo>
                    <a:pt x="-88" y="10425"/>
                    <a:pt x="1319" y="14908"/>
                    <a:pt x="3052" y="14093"/>
                  </a:cubicBezTo>
                  <a:cubicBezTo>
                    <a:pt x="3972" y="13685"/>
                    <a:pt x="4676" y="10968"/>
                    <a:pt x="4459" y="8523"/>
                  </a:cubicBezTo>
                  <a:cubicBezTo>
                    <a:pt x="4297" y="6077"/>
                    <a:pt x="3160" y="4311"/>
                    <a:pt x="2239" y="5398"/>
                  </a:cubicBezTo>
                  <a:cubicBezTo>
                    <a:pt x="1536" y="6077"/>
                    <a:pt x="1319" y="8115"/>
                    <a:pt x="1590" y="9610"/>
                  </a:cubicBezTo>
                  <a:cubicBezTo>
                    <a:pt x="1915" y="11240"/>
                    <a:pt x="3106" y="11647"/>
                    <a:pt x="3376" y="9881"/>
                  </a:cubicBezTo>
                  <a:cubicBezTo>
                    <a:pt x="3593" y="8387"/>
                    <a:pt x="3052" y="7572"/>
                    <a:pt x="2835" y="7572"/>
                  </a:cubicBezTo>
                  <a:cubicBezTo>
                    <a:pt x="2456" y="7436"/>
                    <a:pt x="2023" y="7979"/>
                    <a:pt x="1969" y="9066"/>
                  </a:cubicBezTo>
                  <a:cubicBezTo>
                    <a:pt x="1915" y="7572"/>
                    <a:pt x="2564" y="6893"/>
                    <a:pt x="2997" y="7164"/>
                  </a:cubicBezTo>
                  <a:cubicBezTo>
                    <a:pt x="3376" y="7436"/>
                    <a:pt x="3755" y="8523"/>
                    <a:pt x="3539" y="10017"/>
                  </a:cubicBezTo>
                  <a:cubicBezTo>
                    <a:pt x="3214" y="12327"/>
                    <a:pt x="1752" y="12055"/>
                    <a:pt x="1373" y="9881"/>
                  </a:cubicBezTo>
                  <a:cubicBezTo>
                    <a:pt x="1049" y="8115"/>
                    <a:pt x="1427" y="5806"/>
                    <a:pt x="2131" y="4991"/>
                  </a:cubicBezTo>
                  <a:cubicBezTo>
                    <a:pt x="3268" y="3768"/>
                    <a:pt x="4459" y="5806"/>
                    <a:pt x="4676" y="8659"/>
                  </a:cubicBezTo>
                  <a:cubicBezTo>
                    <a:pt x="4892" y="11376"/>
                    <a:pt x="4188" y="14228"/>
                    <a:pt x="3106" y="14772"/>
                  </a:cubicBezTo>
                  <a:cubicBezTo>
                    <a:pt x="1157" y="15723"/>
                    <a:pt x="-359" y="10832"/>
                    <a:pt x="74" y="6349"/>
                  </a:cubicBezTo>
                  <a:cubicBezTo>
                    <a:pt x="615" y="1187"/>
                    <a:pt x="2889" y="-715"/>
                    <a:pt x="4730" y="236"/>
                  </a:cubicBezTo>
                  <a:cubicBezTo>
                    <a:pt x="8627" y="2545"/>
                    <a:pt x="10035" y="15315"/>
                    <a:pt x="12525" y="19798"/>
                  </a:cubicBezTo>
                  <a:cubicBezTo>
                    <a:pt x="12742" y="18711"/>
                    <a:pt x="13121" y="17489"/>
                    <a:pt x="13500" y="16402"/>
                  </a:cubicBezTo>
                  <a:cubicBezTo>
                    <a:pt x="12309" y="14636"/>
                    <a:pt x="11172" y="12327"/>
                    <a:pt x="10847" y="9202"/>
                  </a:cubicBezTo>
                  <a:cubicBezTo>
                    <a:pt x="12633" y="9881"/>
                    <a:pt x="16206" y="8387"/>
                    <a:pt x="18318" y="9474"/>
                  </a:cubicBezTo>
                  <a:cubicBezTo>
                    <a:pt x="16585" y="9338"/>
                    <a:pt x="14961" y="13277"/>
                    <a:pt x="13933" y="16130"/>
                  </a:cubicBezTo>
                  <a:cubicBezTo>
                    <a:pt x="14799" y="17353"/>
                    <a:pt x="15719" y="18304"/>
                    <a:pt x="16639" y="18711"/>
                  </a:cubicBezTo>
                  <a:cubicBezTo>
                    <a:pt x="17776" y="19255"/>
                    <a:pt x="19400" y="19391"/>
                    <a:pt x="20212" y="17081"/>
                  </a:cubicBezTo>
                  <a:cubicBezTo>
                    <a:pt x="21024" y="14636"/>
                    <a:pt x="20212" y="11783"/>
                    <a:pt x="19184" y="11919"/>
                  </a:cubicBezTo>
                  <a:cubicBezTo>
                    <a:pt x="18480" y="12055"/>
                    <a:pt x="18264" y="14228"/>
                    <a:pt x="18697" y="15043"/>
                  </a:cubicBezTo>
                  <a:cubicBezTo>
                    <a:pt x="19292" y="15994"/>
                    <a:pt x="19996" y="14364"/>
                    <a:pt x="19455" y="12870"/>
                  </a:cubicBezTo>
                  <a:close/>
                </a:path>
              </a:pathLst>
            </a:custGeom>
            <a:solidFill>
              <a:srgbClr val="000000">
                <a:alpha val="77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grpSp>
          <p:nvGrpSpPr>
            <p:cNvPr id="123" name="组合 4"/>
            <p:cNvGrpSpPr/>
            <p:nvPr/>
          </p:nvGrpSpPr>
          <p:grpSpPr>
            <a:xfrm>
              <a:off x="1338221" y="994963"/>
              <a:ext cx="3239146" cy="80466"/>
              <a:chOff x="0" y="0"/>
              <a:chExt cx="3239144" cy="80464"/>
            </a:xfrm>
          </p:grpSpPr>
          <p:sp>
            <p:nvSpPr>
              <p:cNvPr id="121" name="直接连接符 5"/>
              <p:cNvSpPr/>
              <p:nvPr/>
            </p:nvSpPr>
            <p:spPr>
              <a:xfrm>
                <a:off x="0" y="80464"/>
                <a:ext cx="3239144" cy="1"/>
              </a:xfrm>
              <a:prstGeom prst="line">
                <a:avLst/>
              </a:prstGeom>
              <a:noFill/>
              <a:ln w="22225" cap="flat">
                <a:solidFill>
                  <a:srgbClr val="404040">
                    <a:alpha val="83000"/>
                  </a:srgbClr>
                </a:solidFill>
                <a:prstDash val="sysDash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2" name="直接连接符 6"/>
              <p:cNvSpPr/>
              <p:nvPr/>
            </p:nvSpPr>
            <p:spPr>
              <a:xfrm>
                <a:off x="1" y="0"/>
                <a:ext cx="3239144" cy="1"/>
              </a:xfrm>
              <a:prstGeom prst="line">
                <a:avLst/>
              </a:prstGeom>
              <a:noFill/>
              <a:ln w="28575" cap="flat">
                <a:solidFill>
                  <a:srgbClr val="404040">
                    <a:alpha val="83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125" name="文本框 7"/>
          <p:cNvSpPr txBox="1"/>
          <p:nvPr/>
        </p:nvSpPr>
        <p:spPr>
          <a:xfrm>
            <a:off x="4946601" y="1055653"/>
            <a:ext cx="229879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b="1"/>
            </a:lvl1pPr>
          </a:lstStyle>
          <a:p>
            <a:r>
              <a:rPr lang="zh-CN" altLang="en-US" dirty="0"/>
              <a:t>目录</a:t>
            </a:r>
            <a:endParaRPr dirty="0"/>
          </a:p>
        </p:txBody>
      </p:sp>
      <p:sp>
        <p:nvSpPr>
          <p:cNvPr id="126" name="矩形 9"/>
          <p:cNvSpPr/>
          <p:nvPr/>
        </p:nvSpPr>
        <p:spPr>
          <a:xfrm>
            <a:off x="98156" y="96111"/>
            <a:ext cx="11995688" cy="6661151"/>
          </a:xfrm>
          <a:prstGeom prst="rect">
            <a:avLst/>
          </a:prstGeom>
          <a:ln w="63500">
            <a:solidFill>
              <a:srgbClr val="26262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直接连接符 21"/>
          <p:cNvSpPr/>
          <p:nvPr/>
        </p:nvSpPr>
        <p:spPr>
          <a:xfrm flipH="1" flipV="1">
            <a:off x="2469426" y="3286611"/>
            <a:ext cx="7253148" cy="1"/>
          </a:xfrm>
          <a:prstGeom prst="line">
            <a:avLst/>
          </a:prstGeom>
          <a:ln w="22225">
            <a:solidFill>
              <a:srgbClr val="262626"/>
            </a:solidFill>
            <a:prstDash val="sysDot"/>
            <a:miter/>
            <a:headEnd type="diamond"/>
            <a:tailEnd type="diamond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28" name="文本框 23"/>
          <p:cNvSpPr txBox="1"/>
          <p:nvPr/>
        </p:nvSpPr>
        <p:spPr>
          <a:xfrm>
            <a:off x="3287004" y="2774220"/>
            <a:ext cx="561799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b="1"/>
            </a:lvl1pPr>
          </a:lstStyle>
          <a:p>
            <a:r>
              <a:rPr dirty="0"/>
              <a:t>01 · </a:t>
            </a:r>
            <a:r>
              <a:rPr lang="zh-CN" altLang="en-US" dirty="0"/>
              <a:t>需求分析</a:t>
            </a:r>
            <a:endParaRPr dirty="0"/>
          </a:p>
        </p:txBody>
      </p:sp>
      <p:sp>
        <p:nvSpPr>
          <p:cNvPr id="129" name="直接连接符 24"/>
          <p:cNvSpPr/>
          <p:nvPr/>
        </p:nvSpPr>
        <p:spPr>
          <a:xfrm flipH="1" flipV="1">
            <a:off x="2469426" y="4091532"/>
            <a:ext cx="7253148" cy="1"/>
          </a:xfrm>
          <a:prstGeom prst="line">
            <a:avLst/>
          </a:prstGeom>
          <a:ln w="22225">
            <a:solidFill>
              <a:srgbClr val="262626"/>
            </a:solidFill>
            <a:prstDash val="sysDot"/>
            <a:miter/>
            <a:headEnd type="diamond"/>
            <a:tailEnd type="diamond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文本框 25"/>
          <p:cNvSpPr txBox="1"/>
          <p:nvPr/>
        </p:nvSpPr>
        <p:spPr>
          <a:xfrm>
            <a:off x="3287004" y="3579142"/>
            <a:ext cx="561799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b="1"/>
            </a:lvl1pPr>
          </a:lstStyle>
          <a:p>
            <a:r>
              <a:rPr dirty="0"/>
              <a:t>02 · </a:t>
            </a:r>
            <a:r>
              <a:rPr lang="zh-CN" altLang="en-US" dirty="0"/>
              <a:t>需求建模</a:t>
            </a:r>
            <a:endParaRPr dirty="0"/>
          </a:p>
        </p:txBody>
      </p:sp>
      <p:sp>
        <p:nvSpPr>
          <p:cNvPr id="131" name="直接连接符 26"/>
          <p:cNvSpPr/>
          <p:nvPr/>
        </p:nvSpPr>
        <p:spPr>
          <a:xfrm flipH="1" flipV="1">
            <a:off x="2469426" y="4896453"/>
            <a:ext cx="7253148" cy="1"/>
          </a:xfrm>
          <a:prstGeom prst="line">
            <a:avLst/>
          </a:prstGeom>
          <a:ln w="22225">
            <a:solidFill>
              <a:srgbClr val="262626"/>
            </a:solidFill>
            <a:prstDash val="sysDot"/>
            <a:miter/>
            <a:headEnd type="diamond"/>
            <a:tailEnd type="diamond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32" name="文本框 27"/>
          <p:cNvSpPr txBox="1"/>
          <p:nvPr/>
        </p:nvSpPr>
        <p:spPr>
          <a:xfrm>
            <a:off x="3287004" y="4384063"/>
            <a:ext cx="561799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b="1"/>
            </a:lvl1pPr>
          </a:lstStyle>
          <a:p>
            <a:r>
              <a:rPr dirty="0"/>
              <a:t>03 · </a:t>
            </a:r>
            <a:r>
              <a:rPr lang="zh-CN" altLang="en-US" dirty="0"/>
              <a:t>设计概念</a:t>
            </a:r>
            <a:endParaRPr dirty="0"/>
          </a:p>
        </p:txBody>
      </p:sp>
      <p:sp>
        <p:nvSpPr>
          <p:cNvPr id="133" name="直接连接符 28"/>
          <p:cNvSpPr/>
          <p:nvPr/>
        </p:nvSpPr>
        <p:spPr>
          <a:xfrm flipH="1" flipV="1">
            <a:off x="2469426" y="5701372"/>
            <a:ext cx="7253148" cy="1"/>
          </a:xfrm>
          <a:prstGeom prst="line">
            <a:avLst/>
          </a:prstGeom>
          <a:ln w="22225">
            <a:solidFill>
              <a:srgbClr val="262626"/>
            </a:solidFill>
            <a:prstDash val="sysDot"/>
            <a:miter/>
            <a:headEnd type="diamond"/>
            <a:tailEnd type="diamond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文本框 29"/>
          <p:cNvSpPr txBox="1"/>
          <p:nvPr/>
        </p:nvSpPr>
        <p:spPr>
          <a:xfrm>
            <a:off x="3287004" y="5188982"/>
            <a:ext cx="561799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b="1"/>
            </a:lvl1pPr>
          </a:lstStyle>
          <a:p>
            <a:r>
              <a:rPr dirty="0"/>
              <a:t>04 · </a:t>
            </a:r>
            <a:r>
              <a:rPr lang="zh-CN" altLang="en-US" dirty="0"/>
              <a:t>体系结构</a:t>
            </a:r>
            <a:endParaRPr dirty="0"/>
          </a:p>
        </p:txBody>
      </p:sp>
      <p:sp>
        <p:nvSpPr>
          <p:cNvPr id="19" name="直接连接符 21">
            <a:extLst>
              <a:ext uri="{FF2B5EF4-FFF2-40B4-BE49-F238E27FC236}">
                <a16:creationId xmlns:a16="http://schemas.microsoft.com/office/drawing/2014/main" id="{EE3CFC38-4E8E-42A5-9407-D6D4A3AC8F57}"/>
              </a:ext>
            </a:extLst>
          </p:cNvPr>
          <p:cNvSpPr/>
          <p:nvPr/>
        </p:nvSpPr>
        <p:spPr>
          <a:xfrm flipH="1" flipV="1">
            <a:off x="2469426" y="6413679"/>
            <a:ext cx="7253148" cy="1"/>
          </a:xfrm>
          <a:prstGeom prst="line">
            <a:avLst/>
          </a:prstGeom>
          <a:ln w="22225">
            <a:solidFill>
              <a:srgbClr val="262626"/>
            </a:solidFill>
            <a:prstDash val="sysDot"/>
            <a:miter/>
            <a:headEnd type="diamond"/>
            <a:tailEnd type="diamond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469224-5D49-4CFA-910A-4A6D3696BAE2}"/>
              </a:ext>
            </a:extLst>
          </p:cNvPr>
          <p:cNvSpPr txBox="1"/>
          <p:nvPr/>
        </p:nvSpPr>
        <p:spPr>
          <a:xfrm>
            <a:off x="5232400" y="5941251"/>
            <a:ext cx="2353733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r>
              <a:rPr lang="en-US" altLang="zh-CN" sz="2400" b="1" dirty="0"/>
              <a:t>05 · </a:t>
            </a:r>
            <a:r>
              <a:rPr lang="zh-CN" altLang="en-US" sz="2400" b="1" dirty="0"/>
              <a:t>项目特色</a:t>
            </a:r>
            <a:r>
              <a:rPr lang="en-US" altLang="zh-CN" sz="2400" b="1" dirty="0"/>
              <a:t> </a:t>
            </a:r>
            <a:endParaRPr lang="zh-CN" altLang="en-US" sz="2400" b="1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矩形 12"/>
          <p:cNvSpPr/>
          <p:nvPr/>
        </p:nvSpPr>
        <p:spPr>
          <a:xfrm>
            <a:off x="98156" y="96111"/>
            <a:ext cx="11995688" cy="6661151"/>
          </a:xfrm>
          <a:prstGeom prst="rect">
            <a:avLst/>
          </a:prstGeom>
          <a:ln w="63500">
            <a:solidFill>
              <a:srgbClr val="26262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直接连接符 13"/>
          <p:cNvSpPr/>
          <p:nvPr/>
        </p:nvSpPr>
        <p:spPr>
          <a:xfrm>
            <a:off x="3414791" y="879059"/>
            <a:ext cx="2" cy="5099880"/>
          </a:xfrm>
          <a:prstGeom prst="line">
            <a:avLst/>
          </a:prstGeom>
          <a:ln w="22225">
            <a:solidFill>
              <a:srgbClr val="262626"/>
            </a:solidFill>
            <a:prstDash val="sysDot"/>
            <a:miter/>
            <a:headEnd type="diamond"/>
            <a:tailEnd type="diamond"/>
          </a:ln>
        </p:spPr>
        <p:txBody>
          <a:bodyPr lIns="0" tIns="0" rIns="0" bIns="0"/>
          <a:lstStyle/>
          <a:p>
            <a:endParaRPr/>
          </a:p>
        </p:txBody>
      </p:sp>
      <p:grpSp>
        <p:nvGrpSpPr>
          <p:cNvPr id="141" name="组合 15"/>
          <p:cNvGrpSpPr/>
          <p:nvPr/>
        </p:nvGrpSpPr>
        <p:grpSpPr>
          <a:xfrm>
            <a:off x="1349153" y="1402564"/>
            <a:ext cx="804794" cy="798631"/>
            <a:chOff x="0" y="0"/>
            <a:chExt cx="804793" cy="798630"/>
          </a:xfrm>
        </p:grpSpPr>
        <p:sp>
          <p:nvSpPr>
            <p:cNvPr id="138" name="椭圆 16"/>
            <p:cNvSpPr/>
            <p:nvPr/>
          </p:nvSpPr>
          <p:spPr>
            <a:xfrm>
              <a:off x="8627" y="0"/>
              <a:ext cx="769053" cy="769053"/>
            </a:xfrm>
            <a:prstGeom prst="ellipse">
              <a:avLst/>
            </a:prstGeom>
            <a:solidFill>
              <a:srgbClr val="000000">
                <a:alpha val="3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9" name="椭圆 17"/>
            <p:cNvSpPr/>
            <p:nvPr/>
          </p:nvSpPr>
          <p:spPr>
            <a:xfrm>
              <a:off x="35741" y="12941"/>
              <a:ext cx="769053" cy="769053"/>
            </a:xfrm>
            <a:prstGeom prst="ellipse">
              <a:avLst/>
            </a:prstGeom>
            <a:solidFill>
              <a:srgbClr val="000000">
                <a:alpha val="4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0" name="椭圆 18"/>
            <p:cNvSpPr/>
            <p:nvPr/>
          </p:nvSpPr>
          <p:spPr>
            <a:xfrm>
              <a:off x="0" y="29578"/>
              <a:ext cx="769052" cy="769053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42" name="文本框 19"/>
          <p:cNvSpPr txBox="1"/>
          <p:nvPr/>
        </p:nvSpPr>
        <p:spPr>
          <a:xfrm>
            <a:off x="1243719" y="1509981"/>
            <a:ext cx="103574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grpSp>
        <p:nvGrpSpPr>
          <p:cNvPr id="145" name="组合 20"/>
          <p:cNvGrpSpPr/>
          <p:nvPr/>
        </p:nvGrpSpPr>
        <p:grpSpPr>
          <a:xfrm>
            <a:off x="851800" y="5499679"/>
            <a:ext cx="1975494" cy="49075"/>
            <a:chOff x="0" y="0"/>
            <a:chExt cx="1975492" cy="49074"/>
          </a:xfrm>
        </p:grpSpPr>
        <p:sp>
          <p:nvSpPr>
            <p:cNvPr id="143" name="直接连接符 21"/>
            <p:cNvSpPr/>
            <p:nvPr/>
          </p:nvSpPr>
          <p:spPr>
            <a:xfrm>
              <a:off x="-1" y="49074"/>
              <a:ext cx="1975492" cy="1"/>
            </a:xfrm>
            <a:prstGeom prst="line">
              <a:avLst/>
            </a:prstGeom>
            <a:noFill/>
            <a:ln w="22225" cap="flat">
              <a:solidFill>
                <a:srgbClr val="404040">
                  <a:alpha val="83000"/>
                </a:srgbClr>
              </a:solidFill>
              <a:prstDash val="sysDash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44" name="直接连接符 22"/>
            <p:cNvSpPr/>
            <p:nvPr/>
          </p:nvSpPr>
          <p:spPr>
            <a:xfrm>
              <a:off x="0" y="-1"/>
              <a:ext cx="1975492" cy="1"/>
            </a:xfrm>
            <a:prstGeom prst="line">
              <a:avLst/>
            </a:prstGeom>
            <a:noFill/>
            <a:ln w="28575" cap="flat">
              <a:solidFill>
                <a:srgbClr val="404040">
                  <a:alpha val="830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50" name="组合 23"/>
          <p:cNvGrpSpPr/>
          <p:nvPr/>
        </p:nvGrpSpPr>
        <p:grpSpPr>
          <a:xfrm>
            <a:off x="753277" y="2569663"/>
            <a:ext cx="2016627" cy="245058"/>
            <a:chOff x="0" y="0"/>
            <a:chExt cx="2016625" cy="245057"/>
          </a:xfrm>
        </p:grpSpPr>
        <p:sp>
          <p:nvSpPr>
            <p:cNvPr id="146" name="Freeform 31"/>
            <p:cNvSpPr/>
            <p:nvPr/>
          </p:nvSpPr>
          <p:spPr>
            <a:xfrm>
              <a:off x="803887" y="0"/>
              <a:ext cx="406089" cy="205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0" extrusionOk="0">
                  <a:moveTo>
                    <a:pt x="10452" y="13037"/>
                  </a:moveTo>
                  <a:cubicBezTo>
                    <a:pt x="8535" y="10723"/>
                    <a:pt x="6968" y="7791"/>
                    <a:pt x="7142" y="4860"/>
                  </a:cubicBezTo>
                  <a:cubicBezTo>
                    <a:pt x="7665" y="-1620"/>
                    <a:pt x="14110" y="-1620"/>
                    <a:pt x="14632" y="4860"/>
                  </a:cubicBezTo>
                  <a:cubicBezTo>
                    <a:pt x="14806" y="7791"/>
                    <a:pt x="13239" y="10723"/>
                    <a:pt x="11323" y="13037"/>
                  </a:cubicBezTo>
                  <a:cubicBezTo>
                    <a:pt x="13935" y="15969"/>
                    <a:pt x="17419" y="19209"/>
                    <a:pt x="21600" y="19980"/>
                  </a:cubicBezTo>
                  <a:cubicBezTo>
                    <a:pt x="17768" y="19826"/>
                    <a:pt x="13413" y="16431"/>
                    <a:pt x="10800" y="13500"/>
                  </a:cubicBezTo>
                  <a:cubicBezTo>
                    <a:pt x="8361" y="16431"/>
                    <a:pt x="4006" y="19826"/>
                    <a:pt x="0" y="19980"/>
                  </a:cubicBezTo>
                  <a:cubicBezTo>
                    <a:pt x="4181" y="19209"/>
                    <a:pt x="7839" y="15969"/>
                    <a:pt x="10452" y="13037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47" name="Freeform 32"/>
            <p:cNvSpPr/>
            <p:nvPr/>
          </p:nvSpPr>
          <p:spPr>
            <a:xfrm>
              <a:off x="1350863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47" y="21600"/>
                  </a:moveTo>
                  <a:cubicBezTo>
                    <a:pt x="7235" y="21600"/>
                    <a:pt x="3618" y="21600"/>
                    <a:pt x="0" y="10800"/>
                  </a:cubicBezTo>
                  <a:cubicBezTo>
                    <a:pt x="3724" y="0"/>
                    <a:pt x="7235" y="0"/>
                    <a:pt x="10747" y="0"/>
                  </a:cubicBezTo>
                  <a:cubicBezTo>
                    <a:pt x="14258" y="0"/>
                    <a:pt x="17876" y="3600"/>
                    <a:pt x="21600" y="14400"/>
                  </a:cubicBezTo>
                  <a:cubicBezTo>
                    <a:pt x="17663" y="21600"/>
                    <a:pt x="10747" y="21600"/>
                    <a:pt x="10747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48" name="Freeform 33"/>
            <p:cNvSpPr/>
            <p:nvPr/>
          </p:nvSpPr>
          <p:spPr>
            <a:xfrm>
              <a:off x="0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53" y="21600"/>
                  </a:moveTo>
                  <a:cubicBezTo>
                    <a:pt x="14365" y="21600"/>
                    <a:pt x="17982" y="21600"/>
                    <a:pt x="21600" y="10800"/>
                  </a:cubicBezTo>
                  <a:cubicBezTo>
                    <a:pt x="17876" y="0"/>
                    <a:pt x="14365" y="0"/>
                    <a:pt x="10853" y="0"/>
                  </a:cubicBezTo>
                  <a:cubicBezTo>
                    <a:pt x="7235" y="0"/>
                    <a:pt x="3724" y="3600"/>
                    <a:pt x="0" y="14400"/>
                  </a:cubicBezTo>
                  <a:cubicBezTo>
                    <a:pt x="3831" y="21600"/>
                    <a:pt x="10853" y="21600"/>
                    <a:pt x="10853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49" name="Freeform 34"/>
            <p:cNvSpPr/>
            <p:nvPr/>
          </p:nvSpPr>
          <p:spPr>
            <a:xfrm>
              <a:off x="647002" y="112901"/>
              <a:ext cx="723988" cy="132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0" h="18042" extrusionOk="0">
                  <a:moveTo>
                    <a:pt x="10009" y="12066"/>
                  </a:moveTo>
                  <a:cubicBezTo>
                    <a:pt x="11012" y="14684"/>
                    <a:pt x="12379" y="16648"/>
                    <a:pt x="13837" y="17521"/>
                  </a:cubicBezTo>
                  <a:cubicBezTo>
                    <a:pt x="18941" y="20357"/>
                    <a:pt x="20855" y="10975"/>
                    <a:pt x="19852" y="4866"/>
                  </a:cubicBezTo>
                  <a:cubicBezTo>
                    <a:pt x="19214" y="502"/>
                    <a:pt x="17118" y="-1243"/>
                    <a:pt x="15478" y="939"/>
                  </a:cubicBezTo>
                  <a:cubicBezTo>
                    <a:pt x="13564" y="3557"/>
                    <a:pt x="13837" y="10975"/>
                    <a:pt x="16025" y="12721"/>
                  </a:cubicBezTo>
                  <a:cubicBezTo>
                    <a:pt x="16936" y="13593"/>
                    <a:pt x="18212" y="12939"/>
                    <a:pt x="18668" y="10102"/>
                  </a:cubicBezTo>
                  <a:cubicBezTo>
                    <a:pt x="18941" y="7921"/>
                    <a:pt x="18303" y="5521"/>
                    <a:pt x="17392" y="5084"/>
                  </a:cubicBezTo>
                  <a:cubicBezTo>
                    <a:pt x="16571" y="4648"/>
                    <a:pt x="15751" y="6175"/>
                    <a:pt x="15933" y="8357"/>
                  </a:cubicBezTo>
                  <a:cubicBezTo>
                    <a:pt x="15933" y="7702"/>
                    <a:pt x="16116" y="5957"/>
                    <a:pt x="16845" y="5739"/>
                  </a:cubicBezTo>
                  <a:cubicBezTo>
                    <a:pt x="17847" y="5302"/>
                    <a:pt x="18668" y="7921"/>
                    <a:pt x="18394" y="9884"/>
                  </a:cubicBezTo>
                  <a:cubicBezTo>
                    <a:pt x="18121" y="12502"/>
                    <a:pt x="16936" y="12721"/>
                    <a:pt x="16116" y="12066"/>
                  </a:cubicBezTo>
                  <a:cubicBezTo>
                    <a:pt x="14202" y="10321"/>
                    <a:pt x="13928" y="3993"/>
                    <a:pt x="15660" y="1593"/>
                  </a:cubicBezTo>
                  <a:cubicBezTo>
                    <a:pt x="17209" y="-588"/>
                    <a:pt x="19214" y="1593"/>
                    <a:pt x="19670" y="5957"/>
                  </a:cubicBezTo>
                  <a:cubicBezTo>
                    <a:pt x="20308" y="11630"/>
                    <a:pt x="18577" y="19702"/>
                    <a:pt x="14020" y="17084"/>
                  </a:cubicBezTo>
                  <a:cubicBezTo>
                    <a:pt x="12561" y="16212"/>
                    <a:pt x="10830" y="13812"/>
                    <a:pt x="10101" y="10539"/>
                  </a:cubicBezTo>
                  <a:cubicBezTo>
                    <a:pt x="9189" y="13812"/>
                    <a:pt x="7640" y="16212"/>
                    <a:pt x="5999" y="17084"/>
                  </a:cubicBezTo>
                  <a:cubicBezTo>
                    <a:pt x="1533" y="19702"/>
                    <a:pt x="-198" y="11630"/>
                    <a:pt x="440" y="5957"/>
                  </a:cubicBezTo>
                  <a:cubicBezTo>
                    <a:pt x="896" y="1593"/>
                    <a:pt x="2901" y="-588"/>
                    <a:pt x="4450" y="1593"/>
                  </a:cubicBezTo>
                  <a:cubicBezTo>
                    <a:pt x="6090" y="3993"/>
                    <a:pt x="5908" y="10321"/>
                    <a:pt x="3994" y="12066"/>
                  </a:cubicBezTo>
                  <a:cubicBezTo>
                    <a:pt x="3174" y="12721"/>
                    <a:pt x="1989" y="12502"/>
                    <a:pt x="1716" y="9884"/>
                  </a:cubicBezTo>
                  <a:cubicBezTo>
                    <a:pt x="1442" y="7921"/>
                    <a:pt x="2263" y="5302"/>
                    <a:pt x="3265" y="5739"/>
                  </a:cubicBezTo>
                  <a:cubicBezTo>
                    <a:pt x="3994" y="5957"/>
                    <a:pt x="4177" y="7702"/>
                    <a:pt x="4177" y="8357"/>
                  </a:cubicBezTo>
                  <a:cubicBezTo>
                    <a:pt x="4359" y="6175"/>
                    <a:pt x="3539" y="4648"/>
                    <a:pt x="2627" y="5084"/>
                  </a:cubicBezTo>
                  <a:cubicBezTo>
                    <a:pt x="1807" y="5521"/>
                    <a:pt x="1169" y="7921"/>
                    <a:pt x="1442" y="10102"/>
                  </a:cubicBezTo>
                  <a:cubicBezTo>
                    <a:pt x="1898" y="12939"/>
                    <a:pt x="3174" y="13593"/>
                    <a:pt x="4085" y="12721"/>
                  </a:cubicBezTo>
                  <a:cubicBezTo>
                    <a:pt x="6273" y="10975"/>
                    <a:pt x="6546" y="3557"/>
                    <a:pt x="4632" y="939"/>
                  </a:cubicBezTo>
                  <a:cubicBezTo>
                    <a:pt x="2992" y="-1243"/>
                    <a:pt x="896" y="502"/>
                    <a:pt x="258" y="4866"/>
                  </a:cubicBezTo>
                  <a:cubicBezTo>
                    <a:pt x="-745" y="10975"/>
                    <a:pt x="1169" y="20357"/>
                    <a:pt x="6182" y="17521"/>
                  </a:cubicBezTo>
                  <a:cubicBezTo>
                    <a:pt x="7640" y="16648"/>
                    <a:pt x="9098" y="14684"/>
                    <a:pt x="10009" y="12066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51" name="文本框 28"/>
          <p:cNvSpPr txBox="1"/>
          <p:nvPr/>
        </p:nvSpPr>
        <p:spPr>
          <a:xfrm>
            <a:off x="685655" y="3151352"/>
            <a:ext cx="2084249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rPr lang="zh-CN" altLang="en-US" dirty="0"/>
              <a:t>需求分析</a:t>
            </a:r>
            <a:endParaRPr dirty="0"/>
          </a:p>
          <a:p>
            <a:pPr algn="just">
              <a:defRPr sz="1400"/>
            </a:pPr>
            <a:endParaRPr dirty="0"/>
          </a:p>
          <a:p>
            <a:pPr algn="ctr">
              <a:defRPr sz="1600"/>
            </a:pPr>
            <a:endParaRPr lang="en-US" altLang="zh-CN" dirty="0"/>
          </a:p>
          <a:p>
            <a:pPr algn="ctr">
              <a:defRPr sz="1600"/>
            </a:pPr>
            <a:r>
              <a:rPr lang="zh-CN" altLang="en-US" dirty="0"/>
              <a:t>建立根基</a:t>
            </a:r>
            <a:endParaRPr lang="en-US" altLang="zh-CN" dirty="0"/>
          </a:p>
          <a:p>
            <a:pPr algn="ctr">
              <a:defRPr sz="1600"/>
            </a:pPr>
            <a:r>
              <a:rPr lang="zh-CN" altLang="en-US" dirty="0"/>
              <a:t>获取需求</a:t>
            </a:r>
            <a:endParaRPr dirty="0"/>
          </a:p>
        </p:txBody>
      </p:sp>
      <p:pic>
        <p:nvPicPr>
          <p:cNvPr id="152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441" y="4192287"/>
            <a:ext cx="2032862" cy="13564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147" y="4192287"/>
            <a:ext cx="2032862" cy="13564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851" y="4192285"/>
            <a:ext cx="2032862" cy="1356468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文本框 32"/>
          <p:cNvSpPr txBox="1"/>
          <p:nvPr/>
        </p:nvSpPr>
        <p:spPr>
          <a:xfrm>
            <a:off x="4227798" y="1519701"/>
            <a:ext cx="2084250" cy="1600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rPr lang="zh-CN" altLang="en-US" dirty="0"/>
              <a:t>用户群体</a:t>
            </a:r>
          </a:p>
          <a:p>
            <a:pPr>
              <a:defRPr sz="1600"/>
            </a:pPr>
            <a:endParaRPr lang="en-US" altLang="zh-CN" dirty="0"/>
          </a:p>
          <a:p>
            <a:pPr>
              <a:defRPr sz="1600"/>
            </a:pPr>
            <a:r>
              <a:rPr lang="zh-CN" altLang="en-US" dirty="0"/>
              <a:t>爱好斗地主游戏者</a:t>
            </a:r>
            <a:endParaRPr lang="en-US" altLang="zh-CN" dirty="0"/>
          </a:p>
          <a:p>
            <a:pPr algn="ctr">
              <a:defRPr sz="1600"/>
            </a:pPr>
            <a:endParaRPr lang="en-US" altLang="zh-CN" dirty="0"/>
          </a:p>
          <a:p>
            <a:pPr>
              <a:defRPr sz="1600"/>
            </a:pPr>
            <a:r>
              <a:rPr lang="zh-CN" altLang="en-US" dirty="0"/>
              <a:t>年龄、职业、教育水平涉及广泛</a:t>
            </a:r>
            <a:endParaRPr lang="en-US" dirty="0"/>
          </a:p>
        </p:txBody>
      </p:sp>
      <p:sp>
        <p:nvSpPr>
          <p:cNvPr id="156" name="文本框 33"/>
          <p:cNvSpPr txBox="1"/>
          <p:nvPr/>
        </p:nvSpPr>
        <p:spPr>
          <a:xfrm>
            <a:off x="6788325" y="1524486"/>
            <a:ext cx="2084250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rPr lang="zh-CN" altLang="en-US" dirty="0"/>
              <a:t>非功能性需求</a:t>
            </a:r>
            <a:endParaRPr dirty="0"/>
          </a:p>
          <a:p>
            <a:pPr algn="ctr">
              <a:defRPr sz="1400"/>
            </a:pPr>
            <a:endParaRPr dirty="0"/>
          </a:p>
          <a:p>
            <a:pPr>
              <a:defRPr sz="1600"/>
            </a:pPr>
            <a:r>
              <a:rPr lang="zh-CN" altLang="en-US" dirty="0"/>
              <a:t>性能要求（精度、时间特性、输入输出）</a:t>
            </a:r>
            <a:endParaRPr lang="en-US" altLang="zh-CN" dirty="0"/>
          </a:p>
          <a:p>
            <a:pPr>
              <a:defRPr sz="1600"/>
            </a:pPr>
            <a:endParaRPr lang="en-US" altLang="zh-CN" dirty="0"/>
          </a:p>
          <a:p>
            <a:pPr>
              <a:defRPr sz="1600"/>
            </a:pPr>
            <a:r>
              <a:rPr lang="zh-CN" altLang="en-US" dirty="0"/>
              <a:t>数据管理能力要求、</a:t>
            </a:r>
            <a:endParaRPr lang="en-US" altLang="zh-CN" dirty="0"/>
          </a:p>
          <a:p>
            <a:pPr>
              <a:defRPr sz="1600"/>
            </a:pPr>
            <a:endParaRPr lang="en-US" altLang="zh-CN" dirty="0"/>
          </a:p>
          <a:p>
            <a:pPr>
              <a:defRPr sz="1600"/>
            </a:pPr>
            <a:r>
              <a:rPr lang="zh-CN" altLang="en-US" dirty="0"/>
              <a:t>安全及保密性要求</a:t>
            </a:r>
            <a:endParaRPr lang="en-US" altLang="zh-CN" dirty="0"/>
          </a:p>
          <a:p>
            <a:pPr>
              <a:defRPr sz="1600"/>
            </a:pPr>
            <a:endParaRPr dirty="0"/>
          </a:p>
        </p:txBody>
      </p:sp>
      <p:sp>
        <p:nvSpPr>
          <p:cNvPr id="157" name="文本框 34"/>
          <p:cNvSpPr txBox="1"/>
          <p:nvPr/>
        </p:nvSpPr>
        <p:spPr>
          <a:xfrm>
            <a:off x="9348851" y="1521928"/>
            <a:ext cx="2084250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rPr lang="zh-CN" altLang="en-US" dirty="0"/>
              <a:t>敏捷需求获取</a:t>
            </a:r>
            <a:endParaRPr dirty="0"/>
          </a:p>
          <a:p>
            <a:pPr algn="ctr">
              <a:defRPr sz="1400"/>
            </a:pPr>
            <a:endParaRPr dirty="0"/>
          </a:p>
          <a:p>
            <a:pPr>
              <a:defRPr sz="1600"/>
            </a:pPr>
            <a:r>
              <a:rPr lang="zh-CN" altLang="en-US" dirty="0"/>
              <a:t>用户故事</a:t>
            </a:r>
            <a:endParaRPr lang="en-US" altLang="zh-CN" dirty="0"/>
          </a:p>
          <a:p>
            <a:pPr>
              <a:defRPr sz="1600"/>
            </a:pPr>
            <a:endParaRPr lang="en-US" altLang="zh-CN" dirty="0"/>
          </a:p>
          <a:p>
            <a:pPr>
              <a:defRPr sz="1600"/>
            </a:pPr>
            <a:endParaRPr dirty="0"/>
          </a:p>
        </p:txBody>
      </p:sp>
      <p:sp>
        <p:nvSpPr>
          <p:cNvPr id="158" name="直接连接符 35"/>
          <p:cNvSpPr/>
          <p:nvPr/>
        </p:nvSpPr>
        <p:spPr>
          <a:xfrm flipH="1">
            <a:off x="6524786" y="1519701"/>
            <a:ext cx="1" cy="4029052"/>
          </a:xfrm>
          <a:prstGeom prst="line">
            <a:avLst/>
          </a:prstGeom>
          <a:ln w="6350">
            <a:solidFill>
              <a:srgbClr val="AFABAB">
                <a:alpha val="80000"/>
              </a:srgbClr>
            </a:solidFill>
            <a:prstDash val="sysDash"/>
            <a:miter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59" name="直接连接符 37"/>
          <p:cNvSpPr/>
          <p:nvPr/>
        </p:nvSpPr>
        <p:spPr>
          <a:xfrm flipH="1">
            <a:off x="9063925" y="1519701"/>
            <a:ext cx="1" cy="4029052"/>
          </a:xfrm>
          <a:prstGeom prst="line">
            <a:avLst/>
          </a:prstGeom>
          <a:ln w="6350">
            <a:solidFill>
              <a:srgbClr val="AFABAB">
                <a:alpha val="80000"/>
              </a:srgbClr>
            </a:solidFill>
            <a:prstDash val="sysDash"/>
            <a:miter/>
          </a:ln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矩形 12"/>
          <p:cNvSpPr/>
          <p:nvPr/>
        </p:nvSpPr>
        <p:spPr>
          <a:xfrm>
            <a:off x="98156" y="96111"/>
            <a:ext cx="11995688" cy="6661151"/>
          </a:xfrm>
          <a:prstGeom prst="rect">
            <a:avLst/>
          </a:prstGeom>
          <a:ln w="63500">
            <a:solidFill>
              <a:srgbClr val="26262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直接连接符 13"/>
          <p:cNvSpPr/>
          <p:nvPr/>
        </p:nvSpPr>
        <p:spPr>
          <a:xfrm>
            <a:off x="3414791" y="879059"/>
            <a:ext cx="2" cy="5099880"/>
          </a:xfrm>
          <a:prstGeom prst="line">
            <a:avLst/>
          </a:prstGeom>
          <a:ln w="22225">
            <a:solidFill>
              <a:srgbClr val="262626"/>
            </a:solidFill>
            <a:prstDash val="sysDot"/>
            <a:miter/>
            <a:headEnd type="diamond"/>
            <a:tailEnd type="diamond"/>
          </a:ln>
        </p:spPr>
        <p:txBody>
          <a:bodyPr lIns="0" tIns="0" rIns="0" bIns="0"/>
          <a:lstStyle/>
          <a:p>
            <a:endParaRPr/>
          </a:p>
        </p:txBody>
      </p:sp>
      <p:grpSp>
        <p:nvGrpSpPr>
          <p:cNvPr id="141" name="组合 15"/>
          <p:cNvGrpSpPr/>
          <p:nvPr/>
        </p:nvGrpSpPr>
        <p:grpSpPr>
          <a:xfrm>
            <a:off x="1349153" y="1402564"/>
            <a:ext cx="804794" cy="798631"/>
            <a:chOff x="0" y="0"/>
            <a:chExt cx="804793" cy="798630"/>
          </a:xfrm>
        </p:grpSpPr>
        <p:sp>
          <p:nvSpPr>
            <p:cNvPr id="138" name="椭圆 16"/>
            <p:cNvSpPr/>
            <p:nvPr/>
          </p:nvSpPr>
          <p:spPr>
            <a:xfrm>
              <a:off x="8627" y="0"/>
              <a:ext cx="769053" cy="769053"/>
            </a:xfrm>
            <a:prstGeom prst="ellipse">
              <a:avLst/>
            </a:prstGeom>
            <a:solidFill>
              <a:srgbClr val="000000">
                <a:alpha val="3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9" name="椭圆 17"/>
            <p:cNvSpPr/>
            <p:nvPr/>
          </p:nvSpPr>
          <p:spPr>
            <a:xfrm>
              <a:off x="35741" y="12941"/>
              <a:ext cx="769053" cy="769053"/>
            </a:xfrm>
            <a:prstGeom prst="ellipse">
              <a:avLst/>
            </a:prstGeom>
            <a:solidFill>
              <a:srgbClr val="000000">
                <a:alpha val="4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0" name="椭圆 18"/>
            <p:cNvSpPr/>
            <p:nvPr/>
          </p:nvSpPr>
          <p:spPr>
            <a:xfrm>
              <a:off x="0" y="29578"/>
              <a:ext cx="769052" cy="769053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42" name="文本框 19"/>
          <p:cNvSpPr txBox="1"/>
          <p:nvPr/>
        </p:nvSpPr>
        <p:spPr>
          <a:xfrm>
            <a:off x="1243719" y="1509981"/>
            <a:ext cx="103574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grpSp>
        <p:nvGrpSpPr>
          <p:cNvPr id="145" name="组合 20"/>
          <p:cNvGrpSpPr/>
          <p:nvPr/>
        </p:nvGrpSpPr>
        <p:grpSpPr>
          <a:xfrm>
            <a:off x="851800" y="5499679"/>
            <a:ext cx="1975494" cy="49075"/>
            <a:chOff x="0" y="0"/>
            <a:chExt cx="1975492" cy="49074"/>
          </a:xfrm>
        </p:grpSpPr>
        <p:sp>
          <p:nvSpPr>
            <p:cNvPr id="143" name="直接连接符 21"/>
            <p:cNvSpPr/>
            <p:nvPr/>
          </p:nvSpPr>
          <p:spPr>
            <a:xfrm>
              <a:off x="-1" y="49074"/>
              <a:ext cx="1975492" cy="1"/>
            </a:xfrm>
            <a:prstGeom prst="line">
              <a:avLst/>
            </a:prstGeom>
            <a:noFill/>
            <a:ln w="22225" cap="flat">
              <a:solidFill>
                <a:srgbClr val="404040">
                  <a:alpha val="83000"/>
                </a:srgbClr>
              </a:solidFill>
              <a:prstDash val="sysDash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44" name="直接连接符 22"/>
            <p:cNvSpPr/>
            <p:nvPr/>
          </p:nvSpPr>
          <p:spPr>
            <a:xfrm>
              <a:off x="0" y="-1"/>
              <a:ext cx="1975492" cy="1"/>
            </a:xfrm>
            <a:prstGeom prst="line">
              <a:avLst/>
            </a:prstGeom>
            <a:noFill/>
            <a:ln w="28575" cap="flat">
              <a:solidFill>
                <a:srgbClr val="404040">
                  <a:alpha val="830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50" name="组合 23"/>
          <p:cNvGrpSpPr/>
          <p:nvPr/>
        </p:nvGrpSpPr>
        <p:grpSpPr>
          <a:xfrm>
            <a:off x="753277" y="2569663"/>
            <a:ext cx="2016627" cy="245058"/>
            <a:chOff x="0" y="0"/>
            <a:chExt cx="2016625" cy="245057"/>
          </a:xfrm>
        </p:grpSpPr>
        <p:sp>
          <p:nvSpPr>
            <p:cNvPr id="146" name="Freeform 31"/>
            <p:cNvSpPr/>
            <p:nvPr/>
          </p:nvSpPr>
          <p:spPr>
            <a:xfrm>
              <a:off x="803887" y="0"/>
              <a:ext cx="406089" cy="205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0" extrusionOk="0">
                  <a:moveTo>
                    <a:pt x="10452" y="13037"/>
                  </a:moveTo>
                  <a:cubicBezTo>
                    <a:pt x="8535" y="10723"/>
                    <a:pt x="6968" y="7791"/>
                    <a:pt x="7142" y="4860"/>
                  </a:cubicBezTo>
                  <a:cubicBezTo>
                    <a:pt x="7665" y="-1620"/>
                    <a:pt x="14110" y="-1620"/>
                    <a:pt x="14632" y="4860"/>
                  </a:cubicBezTo>
                  <a:cubicBezTo>
                    <a:pt x="14806" y="7791"/>
                    <a:pt x="13239" y="10723"/>
                    <a:pt x="11323" y="13037"/>
                  </a:cubicBezTo>
                  <a:cubicBezTo>
                    <a:pt x="13935" y="15969"/>
                    <a:pt x="17419" y="19209"/>
                    <a:pt x="21600" y="19980"/>
                  </a:cubicBezTo>
                  <a:cubicBezTo>
                    <a:pt x="17768" y="19826"/>
                    <a:pt x="13413" y="16431"/>
                    <a:pt x="10800" y="13500"/>
                  </a:cubicBezTo>
                  <a:cubicBezTo>
                    <a:pt x="8361" y="16431"/>
                    <a:pt x="4006" y="19826"/>
                    <a:pt x="0" y="19980"/>
                  </a:cubicBezTo>
                  <a:cubicBezTo>
                    <a:pt x="4181" y="19209"/>
                    <a:pt x="7839" y="15969"/>
                    <a:pt x="10452" y="13037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47" name="Freeform 32"/>
            <p:cNvSpPr/>
            <p:nvPr/>
          </p:nvSpPr>
          <p:spPr>
            <a:xfrm>
              <a:off x="1350863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47" y="21600"/>
                  </a:moveTo>
                  <a:cubicBezTo>
                    <a:pt x="7235" y="21600"/>
                    <a:pt x="3618" y="21600"/>
                    <a:pt x="0" y="10800"/>
                  </a:cubicBezTo>
                  <a:cubicBezTo>
                    <a:pt x="3724" y="0"/>
                    <a:pt x="7235" y="0"/>
                    <a:pt x="10747" y="0"/>
                  </a:cubicBezTo>
                  <a:cubicBezTo>
                    <a:pt x="14258" y="0"/>
                    <a:pt x="17876" y="3600"/>
                    <a:pt x="21600" y="14400"/>
                  </a:cubicBezTo>
                  <a:cubicBezTo>
                    <a:pt x="17663" y="21600"/>
                    <a:pt x="10747" y="21600"/>
                    <a:pt x="10747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48" name="Freeform 33"/>
            <p:cNvSpPr/>
            <p:nvPr/>
          </p:nvSpPr>
          <p:spPr>
            <a:xfrm>
              <a:off x="0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53" y="21600"/>
                  </a:moveTo>
                  <a:cubicBezTo>
                    <a:pt x="14365" y="21600"/>
                    <a:pt x="17982" y="21600"/>
                    <a:pt x="21600" y="10800"/>
                  </a:cubicBezTo>
                  <a:cubicBezTo>
                    <a:pt x="17876" y="0"/>
                    <a:pt x="14365" y="0"/>
                    <a:pt x="10853" y="0"/>
                  </a:cubicBezTo>
                  <a:cubicBezTo>
                    <a:pt x="7235" y="0"/>
                    <a:pt x="3724" y="3600"/>
                    <a:pt x="0" y="14400"/>
                  </a:cubicBezTo>
                  <a:cubicBezTo>
                    <a:pt x="3831" y="21600"/>
                    <a:pt x="10853" y="21600"/>
                    <a:pt x="10853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49" name="Freeform 34"/>
            <p:cNvSpPr/>
            <p:nvPr/>
          </p:nvSpPr>
          <p:spPr>
            <a:xfrm>
              <a:off x="647002" y="112901"/>
              <a:ext cx="723988" cy="132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0" h="18042" extrusionOk="0">
                  <a:moveTo>
                    <a:pt x="10009" y="12066"/>
                  </a:moveTo>
                  <a:cubicBezTo>
                    <a:pt x="11012" y="14684"/>
                    <a:pt x="12379" y="16648"/>
                    <a:pt x="13837" y="17521"/>
                  </a:cubicBezTo>
                  <a:cubicBezTo>
                    <a:pt x="18941" y="20357"/>
                    <a:pt x="20855" y="10975"/>
                    <a:pt x="19852" y="4866"/>
                  </a:cubicBezTo>
                  <a:cubicBezTo>
                    <a:pt x="19214" y="502"/>
                    <a:pt x="17118" y="-1243"/>
                    <a:pt x="15478" y="939"/>
                  </a:cubicBezTo>
                  <a:cubicBezTo>
                    <a:pt x="13564" y="3557"/>
                    <a:pt x="13837" y="10975"/>
                    <a:pt x="16025" y="12721"/>
                  </a:cubicBezTo>
                  <a:cubicBezTo>
                    <a:pt x="16936" y="13593"/>
                    <a:pt x="18212" y="12939"/>
                    <a:pt x="18668" y="10102"/>
                  </a:cubicBezTo>
                  <a:cubicBezTo>
                    <a:pt x="18941" y="7921"/>
                    <a:pt x="18303" y="5521"/>
                    <a:pt x="17392" y="5084"/>
                  </a:cubicBezTo>
                  <a:cubicBezTo>
                    <a:pt x="16571" y="4648"/>
                    <a:pt x="15751" y="6175"/>
                    <a:pt x="15933" y="8357"/>
                  </a:cubicBezTo>
                  <a:cubicBezTo>
                    <a:pt x="15933" y="7702"/>
                    <a:pt x="16116" y="5957"/>
                    <a:pt x="16845" y="5739"/>
                  </a:cubicBezTo>
                  <a:cubicBezTo>
                    <a:pt x="17847" y="5302"/>
                    <a:pt x="18668" y="7921"/>
                    <a:pt x="18394" y="9884"/>
                  </a:cubicBezTo>
                  <a:cubicBezTo>
                    <a:pt x="18121" y="12502"/>
                    <a:pt x="16936" y="12721"/>
                    <a:pt x="16116" y="12066"/>
                  </a:cubicBezTo>
                  <a:cubicBezTo>
                    <a:pt x="14202" y="10321"/>
                    <a:pt x="13928" y="3993"/>
                    <a:pt x="15660" y="1593"/>
                  </a:cubicBezTo>
                  <a:cubicBezTo>
                    <a:pt x="17209" y="-588"/>
                    <a:pt x="19214" y="1593"/>
                    <a:pt x="19670" y="5957"/>
                  </a:cubicBezTo>
                  <a:cubicBezTo>
                    <a:pt x="20308" y="11630"/>
                    <a:pt x="18577" y="19702"/>
                    <a:pt x="14020" y="17084"/>
                  </a:cubicBezTo>
                  <a:cubicBezTo>
                    <a:pt x="12561" y="16212"/>
                    <a:pt x="10830" y="13812"/>
                    <a:pt x="10101" y="10539"/>
                  </a:cubicBezTo>
                  <a:cubicBezTo>
                    <a:pt x="9189" y="13812"/>
                    <a:pt x="7640" y="16212"/>
                    <a:pt x="5999" y="17084"/>
                  </a:cubicBezTo>
                  <a:cubicBezTo>
                    <a:pt x="1533" y="19702"/>
                    <a:pt x="-198" y="11630"/>
                    <a:pt x="440" y="5957"/>
                  </a:cubicBezTo>
                  <a:cubicBezTo>
                    <a:pt x="896" y="1593"/>
                    <a:pt x="2901" y="-588"/>
                    <a:pt x="4450" y="1593"/>
                  </a:cubicBezTo>
                  <a:cubicBezTo>
                    <a:pt x="6090" y="3993"/>
                    <a:pt x="5908" y="10321"/>
                    <a:pt x="3994" y="12066"/>
                  </a:cubicBezTo>
                  <a:cubicBezTo>
                    <a:pt x="3174" y="12721"/>
                    <a:pt x="1989" y="12502"/>
                    <a:pt x="1716" y="9884"/>
                  </a:cubicBezTo>
                  <a:cubicBezTo>
                    <a:pt x="1442" y="7921"/>
                    <a:pt x="2263" y="5302"/>
                    <a:pt x="3265" y="5739"/>
                  </a:cubicBezTo>
                  <a:cubicBezTo>
                    <a:pt x="3994" y="5957"/>
                    <a:pt x="4177" y="7702"/>
                    <a:pt x="4177" y="8357"/>
                  </a:cubicBezTo>
                  <a:cubicBezTo>
                    <a:pt x="4359" y="6175"/>
                    <a:pt x="3539" y="4648"/>
                    <a:pt x="2627" y="5084"/>
                  </a:cubicBezTo>
                  <a:cubicBezTo>
                    <a:pt x="1807" y="5521"/>
                    <a:pt x="1169" y="7921"/>
                    <a:pt x="1442" y="10102"/>
                  </a:cubicBezTo>
                  <a:cubicBezTo>
                    <a:pt x="1898" y="12939"/>
                    <a:pt x="3174" y="13593"/>
                    <a:pt x="4085" y="12721"/>
                  </a:cubicBezTo>
                  <a:cubicBezTo>
                    <a:pt x="6273" y="10975"/>
                    <a:pt x="6546" y="3557"/>
                    <a:pt x="4632" y="939"/>
                  </a:cubicBezTo>
                  <a:cubicBezTo>
                    <a:pt x="2992" y="-1243"/>
                    <a:pt x="896" y="502"/>
                    <a:pt x="258" y="4866"/>
                  </a:cubicBezTo>
                  <a:cubicBezTo>
                    <a:pt x="-745" y="10975"/>
                    <a:pt x="1169" y="20357"/>
                    <a:pt x="6182" y="17521"/>
                  </a:cubicBezTo>
                  <a:cubicBezTo>
                    <a:pt x="7640" y="16648"/>
                    <a:pt x="9098" y="14684"/>
                    <a:pt x="10009" y="12066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51" name="文本框 28"/>
          <p:cNvSpPr txBox="1"/>
          <p:nvPr/>
        </p:nvSpPr>
        <p:spPr>
          <a:xfrm>
            <a:off x="685655" y="3151352"/>
            <a:ext cx="2084249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rPr lang="zh-CN" altLang="en-US" dirty="0"/>
              <a:t>需求分析</a:t>
            </a:r>
            <a:endParaRPr dirty="0"/>
          </a:p>
          <a:p>
            <a:pPr algn="just">
              <a:defRPr sz="1400"/>
            </a:pPr>
            <a:endParaRPr dirty="0"/>
          </a:p>
          <a:p>
            <a:pPr algn="ctr">
              <a:defRPr sz="1600"/>
            </a:pPr>
            <a:endParaRPr lang="en-US" altLang="zh-CN" dirty="0"/>
          </a:p>
          <a:p>
            <a:pPr algn="ctr">
              <a:defRPr sz="1600"/>
            </a:pPr>
            <a:endParaRPr lang="en-US" altLang="zh-CN" dirty="0"/>
          </a:p>
          <a:p>
            <a:pPr algn="ctr">
              <a:defRPr sz="1600"/>
            </a:pPr>
            <a:r>
              <a:rPr lang="zh-CN" altLang="en-US" dirty="0"/>
              <a:t>开发用例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DCD229-0C99-41D0-AAE4-71C61A1D7BC0}"/>
              </a:ext>
            </a:extLst>
          </p:cNvPr>
          <p:cNvSpPr txBox="1"/>
          <p:nvPr/>
        </p:nvSpPr>
        <p:spPr>
          <a:xfrm>
            <a:off x="4086917" y="1026029"/>
            <a:ext cx="7029808" cy="49244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01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、用户登录斗地主网站后，判断自己是否已经成为网站用户，如果不是就</a:t>
            </a:r>
            <a:r>
              <a:rPr lang="zh-CN" altLang="en-US" sz="2000" dirty="0"/>
              <a:t>进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行注册，如果是就直接登录。</a:t>
            </a:r>
            <a:endParaRPr kumimoji="0" lang="en-US" altLang="zh-CN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/>
              <a:t>02</a:t>
            </a:r>
            <a:r>
              <a:rPr lang="zh-CN" altLang="en-US" sz="2000" dirty="0"/>
              <a:t>、用户经过注册或者登录后进入大厅界面，在大厅面板有多个选项供用户选择。用户选择 </a:t>
            </a:r>
            <a:r>
              <a:rPr lang="en-US" altLang="zh-CN" sz="2000" dirty="0"/>
              <a:t>PVP</a:t>
            </a:r>
            <a:r>
              <a:rPr lang="zh-CN" altLang="en-US" sz="2000" dirty="0"/>
              <a:t>则进入真人对战，</a:t>
            </a:r>
            <a:r>
              <a:rPr lang="en-US" altLang="zh-CN" sz="2000" dirty="0"/>
              <a:t>PVE</a:t>
            </a:r>
            <a:r>
              <a:rPr lang="zh-CN" altLang="en-US" sz="2000" dirty="0"/>
              <a:t>进入人机对战等。</a:t>
            </a:r>
            <a:endParaRPr lang="en-US" altLang="zh-CN" sz="20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20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03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、用户进入大厅后，可以新建房间，或者加入已创建房间。</a:t>
            </a:r>
            <a:endParaRPr kumimoji="0" lang="en-US" altLang="zh-CN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/>
              <a:t>04</a:t>
            </a:r>
            <a:r>
              <a:rPr lang="zh-CN" altLang="en-US" sz="2000" dirty="0"/>
              <a:t>、玩家到齐后（包括人机模式），可以进行对战。用户可以选择通过分值抢地主，然后进行出牌等对战操作。</a:t>
            </a:r>
            <a:endParaRPr lang="en-US" altLang="zh-CN" sz="20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20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05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、用户可以查看自己的战绩。</a:t>
            </a:r>
            <a:endParaRPr kumimoji="0" lang="en-US" altLang="zh-CN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/>
              <a:t>06</a:t>
            </a:r>
            <a:r>
              <a:rPr lang="zh-CN" altLang="en-US" sz="2000" dirty="0"/>
              <a:t>、用户可以查看好友，及好友的战绩。</a:t>
            </a:r>
            <a:endParaRPr lang="en-US" altLang="zh-CN" sz="20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6116818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矩形 12"/>
          <p:cNvSpPr/>
          <p:nvPr/>
        </p:nvSpPr>
        <p:spPr>
          <a:xfrm>
            <a:off x="98156" y="96111"/>
            <a:ext cx="11995688" cy="6661151"/>
          </a:xfrm>
          <a:prstGeom prst="rect">
            <a:avLst/>
          </a:prstGeom>
          <a:ln w="63500">
            <a:solidFill>
              <a:srgbClr val="26262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直接连接符 13"/>
          <p:cNvSpPr/>
          <p:nvPr/>
        </p:nvSpPr>
        <p:spPr>
          <a:xfrm>
            <a:off x="3414791" y="879059"/>
            <a:ext cx="2" cy="5099880"/>
          </a:xfrm>
          <a:prstGeom prst="line">
            <a:avLst/>
          </a:prstGeom>
          <a:ln w="22225">
            <a:solidFill>
              <a:srgbClr val="262626"/>
            </a:solidFill>
            <a:prstDash val="sysDot"/>
            <a:miter/>
            <a:headEnd type="diamond"/>
            <a:tailEnd type="diamond"/>
          </a:ln>
        </p:spPr>
        <p:txBody>
          <a:bodyPr lIns="0" tIns="0" rIns="0" bIns="0"/>
          <a:lstStyle/>
          <a:p>
            <a:endParaRPr/>
          </a:p>
        </p:txBody>
      </p:sp>
      <p:grpSp>
        <p:nvGrpSpPr>
          <p:cNvPr id="141" name="组合 15"/>
          <p:cNvGrpSpPr/>
          <p:nvPr/>
        </p:nvGrpSpPr>
        <p:grpSpPr>
          <a:xfrm>
            <a:off x="1349153" y="1402564"/>
            <a:ext cx="804794" cy="798631"/>
            <a:chOff x="0" y="0"/>
            <a:chExt cx="804793" cy="798630"/>
          </a:xfrm>
        </p:grpSpPr>
        <p:sp>
          <p:nvSpPr>
            <p:cNvPr id="138" name="椭圆 16"/>
            <p:cNvSpPr/>
            <p:nvPr/>
          </p:nvSpPr>
          <p:spPr>
            <a:xfrm>
              <a:off x="8627" y="0"/>
              <a:ext cx="769053" cy="769053"/>
            </a:xfrm>
            <a:prstGeom prst="ellipse">
              <a:avLst/>
            </a:prstGeom>
            <a:solidFill>
              <a:srgbClr val="000000">
                <a:alpha val="3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9" name="椭圆 17"/>
            <p:cNvSpPr/>
            <p:nvPr/>
          </p:nvSpPr>
          <p:spPr>
            <a:xfrm>
              <a:off x="35741" y="12941"/>
              <a:ext cx="769053" cy="769053"/>
            </a:xfrm>
            <a:prstGeom prst="ellipse">
              <a:avLst/>
            </a:prstGeom>
            <a:solidFill>
              <a:srgbClr val="000000">
                <a:alpha val="4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0" name="椭圆 18"/>
            <p:cNvSpPr/>
            <p:nvPr/>
          </p:nvSpPr>
          <p:spPr>
            <a:xfrm>
              <a:off x="0" y="29578"/>
              <a:ext cx="769052" cy="769053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42" name="文本框 19"/>
          <p:cNvSpPr txBox="1"/>
          <p:nvPr/>
        </p:nvSpPr>
        <p:spPr>
          <a:xfrm>
            <a:off x="1243719" y="1509981"/>
            <a:ext cx="103574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b="1">
                <a:solidFill>
                  <a:srgbClr val="FFFFFF"/>
                </a:solidFill>
              </a:defRPr>
            </a:lvl1pPr>
          </a:lstStyle>
          <a:p>
            <a:r>
              <a:rPr dirty="0"/>
              <a:t>0</a:t>
            </a:r>
            <a:r>
              <a:rPr lang="en-US" altLang="zh-CN" dirty="0"/>
              <a:t>2</a:t>
            </a:r>
            <a:endParaRPr dirty="0"/>
          </a:p>
        </p:txBody>
      </p:sp>
      <p:grpSp>
        <p:nvGrpSpPr>
          <p:cNvPr id="145" name="组合 20"/>
          <p:cNvGrpSpPr/>
          <p:nvPr/>
        </p:nvGrpSpPr>
        <p:grpSpPr>
          <a:xfrm>
            <a:off x="851800" y="5499679"/>
            <a:ext cx="1975494" cy="49075"/>
            <a:chOff x="0" y="0"/>
            <a:chExt cx="1975492" cy="49074"/>
          </a:xfrm>
        </p:grpSpPr>
        <p:sp>
          <p:nvSpPr>
            <p:cNvPr id="143" name="直接连接符 21"/>
            <p:cNvSpPr/>
            <p:nvPr/>
          </p:nvSpPr>
          <p:spPr>
            <a:xfrm>
              <a:off x="-1" y="49074"/>
              <a:ext cx="1975492" cy="1"/>
            </a:xfrm>
            <a:prstGeom prst="line">
              <a:avLst/>
            </a:prstGeom>
            <a:noFill/>
            <a:ln w="22225" cap="flat">
              <a:solidFill>
                <a:srgbClr val="404040">
                  <a:alpha val="83000"/>
                </a:srgbClr>
              </a:solidFill>
              <a:prstDash val="sysDash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44" name="直接连接符 22"/>
            <p:cNvSpPr/>
            <p:nvPr/>
          </p:nvSpPr>
          <p:spPr>
            <a:xfrm>
              <a:off x="0" y="-1"/>
              <a:ext cx="1975492" cy="1"/>
            </a:xfrm>
            <a:prstGeom prst="line">
              <a:avLst/>
            </a:prstGeom>
            <a:noFill/>
            <a:ln w="28575" cap="flat">
              <a:solidFill>
                <a:srgbClr val="404040">
                  <a:alpha val="830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50" name="组合 23"/>
          <p:cNvGrpSpPr/>
          <p:nvPr/>
        </p:nvGrpSpPr>
        <p:grpSpPr>
          <a:xfrm>
            <a:off x="753277" y="2569663"/>
            <a:ext cx="2016627" cy="245058"/>
            <a:chOff x="0" y="0"/>
            <a:chExt cx="2016625" cy="245057"/>
          </a:xfrm>
        </p:grpSpPr>
        <p:sp>
          <p:nvSpPr>
            <p:cNvPr id="146" name="Freeform 31"/>
            <p:cNvSpPr/>
            <p:nvPr/>
          </p:nvSpPr>
          <p:spPr>
            <a:xfrm>
              <a:off x="803887" y="0"/>
              <a:ext cx="406089" cy="205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0" extrusionOk="0">
                  <a:moveTo>
                    <a:pt x="10452" y="13037"/>
                  </a:moveTo>
                  <a:cubicBezTo>
                    <a:pt x="8535" y="10723"/>
                    <a:pt x="6968" y="7791"/>
                    <a:pt x="7142" y="4860"/>
                  </a:cubicBezTo>
                  <a:cubicBezTo>
                    <a:pt x="7665" y="-1620"/>
                    <a:pt x="14110" y="-1620"/>
                    <a:pt x="14632" y="4860"/>
                  </a:cubicBezTo>
                  <a:cubicBezTo>
                    <a:pt x="14806" y="7791"/>
                    <a:pt x="13239" y="10723"/>
                    <a:pt x="11323" y="13037"/>
                  </a:cubicBezTo>
                  <a:cubicBezTo>
                    <a:pt x="13935" y="15969"/>
                    <a:pt x="17419" y="19209"/>
                    <a:pt x="21600" y="19980"/>
                  </a:cubicBezTo>
                  <a:cubicBezTo>
                    <a:pt x="17768" y="19826"/>
                    <a:pt x="13413" y="16431"/>
                    <a:pt x="10800" y="13500"/>
                  </a:cubicBezTo>
                  <a:cubicBezTo>
                    <a:pt x="8361" y="16431"/>
                    <a:pt x="4006" y="19826"/>
                    <a:pt x="0" y="19980"/>
                  </a:cubicBezTo>
                  <a:cubicBezTo>
                    <a:pt x="4181" y="19209"/>
                    <a:pt x="7839" y="15969"/>
                    <a:pt x="10452" y="13037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47" name="Freeform 32"/>
            <p:cNvSpPr/>
            <p:nvPr/>
          </p:nvSpPr>
          <p:spPr>
            <a:xfrm>
              <a:off x="1350863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47" y="21600"/>
                  </a:moveTo>
                  <a:cubicBezTo>
                    <a:pt x="7235" y="21600"/>
                    <a:pt x="3618" y="21600"/>
                    <a:pt x="0" y="10800"/>
                  </a:cubicBezTo>
                  <a:cubicBezTo>
                    <a:pt x="3724" y="0"/>
                    <a:pt x="7235" y="0"/>
                    <a:pt x="10747" y="0"/>
                  </a:cubicBezTo>
                  <a:cubicBezTo>
                    <a:pt x="14258" y="0"/>
                    <a:pt x="17876" y="3600"/>
                    <a:pt x="21600" y="14400"/>
                  </a:cubicBezTo>
                  <a:cubicBezTo>
                    <a:pt x="17663" y="21600"/>
                    <a:pt x="10747" y="21600"/>
                    <a:pt x="10747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48" name="Freeform 33"/>
            <p:cNvSpPr/>
            <p:nvPr/>
          </p:nvSpPr>
          <p:spPr>
            <a:xfrm>
              <a:off x="0" y="217270"/>
              <a:ext cx="6657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53" y="21600"/>
                  </a:moveTo>
                  <a:cubicBezTo>
                    <a:pt x="14365" y="21600"/>
                    <a:pt x="17982" y="21600"/>
                    <a:pt x="21600" y="10800"/>
                  </a:cubicBezTo>
                  <a:cubicBezTo>
                    <a:pt x="17876" y="0"/>
                    <a:pt x="14365" y="0"/>
                    <a:pt x="10853" y="0"/>
                  </a:cubicBezTo>
                  <a:cubicBezTo>
                    <a:pt x="7235" y="0"/>
                    <a:pt x="3724" y="3600"/>
                    <a:pt x="0" y="14400"/>
                  </a:cubicBezTo>
                  <a:cubicBezTo>
                    <a:pt x="3831" y="21600"/>
                    <a:pt x="10853" y="21600"/>
                    <a:pt x="10853" y="21600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49" name="Freeform 34"/>
            <p:cNvSpPr/>
            <p:nvPr/>
          </p:nvSpPr>
          <p:spPr>
            <a:xfrm>
              <a:off x="647002" y="112901"/>
              <a:ext cx="723988" cy="132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0" h="18042" extrusionOk="0">
                  <a:moveTo>
                    <a:pt x="10009" y="12066"/>
                  </a:moveTo>
                  <a:cubicBezTo>
                    <a:pt x="11012" y="14684"/>
                    <a:pt x="12379" y="16648"/>
                    <a:pt x="13837" y="17521"/>
                  </a:cubicBezTo>
                  <a:cubicBezTo>
                    <a:pt x="18941" y="20357"/>
                    <a:pt x="20855" y="10975"/>
                    <a:pt x="19852" y="4866"/>
                  </a:cubicBezTo>
                  <a:cubicBezTo>
                    <a:pt x="19214" y="502"/>
                    <a:pt x="17118" y="-1243"/>
                    <a:pt x="15478" y="939"/>
                  </a:cubicBezTo>
                  <a:cubicBezTo>
                    <a:pt x="13564" y="3557"/>
                    <a:pt x="13837" y="10975"/>
                    <a:pt x="16025" y="12721"/>
                  </a:cubicBezTo>
                  <a:cubicBezTo>
                    <a:pt x="16936" y="13593"/>
                    <a:pt x="18212" y="12939"/>
                    <a:pt x="18668" y="10102"/>
                  </a:cubicBezTo>
                  <a:cubicBezTo>
                    <a:pt x="18941" y="7921"/>
                    <a:pt x="18303" y="5521"/>
                    <a:pt x="17392" y="5084"/>
                  </a:cubicBezTo>
                  <a:cubicBezTo>
                    <a:pt x="16571" y="4648"/>
                    <a:pt x="15751" y="6175"/>
                    <a:pt x="15933" y="8357"/>
                  </a:cubicBezTo>
                  <a:cubicBezTo>
                    <a:pt x="15933" y="7702"/>
                    <a:pt x="16116" y="5957"/>
                    <a:pt x="16845" y="5739"/>
                  </a:cubicBezTo>
                  <a:cubicBezTo>
                    <a:pt x="17847" y="5302"/>
                    <a:pt x="18668" y="7921"/>
                    <a:pt x="18394" y="9884"/>
                  </a:cubicBezTo>
                  <a:cubicBezTo>
                    <a:pt x="18121" y="12502"/>
                    <a:pt x="16936" y="12721"/>
                    <a:pt x="16116" y="12066"/>
                  </a:cubicBezTo>
                  <a:cubicBezTo>
                    <a:pt x="14202" y="10321"/>
                    <a:pt x="13928" y="3993"/>
                    <a:pt x="15660" y="1593"/>
                  </a:cubicBezTo>
                  <a:cubicBezTo>
                    <a:pt x="17209" y="-588"/>
                    <a:pt x="19214" y="1593"/>
                    <a:pt x="19670" y="5957"/>
                  </a:cubicBezTo>
                  <a:cubicBezTo>
                    <a:pt x="20308" y="11630"/>
                    <a:pt x="18577" y="19702"/>
                    <a:pt x="14020" y="17084"/>
                  </a:cubicBezTo>
                  <a:cubicBezTo>
                    <a:pt x="12561" y="16212"/>
                    <a:pt x="10830" y="13812"/>
                    <a:pt x="10101" y="10539"/>
                  </a:cubicBezTo>
                  <a:cubicBezTo>
                    <a:pt x="9189" y="13812"/>
                    <a:pt x="7640" y="16212"/>
                    <a:pt x="5999" y="17084"/>
                  </a:cubicBezTo>
                  <a:cubicBezTo>
                    <a:pt x="1533" y="19702"/>
                    <a:pt x="-198" y="11630"/>
                    <a:pt x="440" y="5957"/>
                  </a:cubicBezTo>
                  <a:cubicBezTo>
                    <a:pt x="896" y="1593"/>
                    <a:pt x="2901" y="-588"/>
                    <a:pt x="4450" y="1593"/>
                  </a:cubicBezTo>
                  <a:cubicBezTo>
                    <a:pt x="6090" y="3993"/>
                    <a:pt x="5908" y="10321"/>
                    <a:pt x="3994" y="12066"/>
                  </a:cubicBezTo>
                  <a:cubicBezTo>
                    <a:pt x="3174" y="12721"/>
                    <a:pt x="1989" y="12502"/>
                    <a:pt x="1716" y="9884"/>
                  </a:cubicBezTo>
                  <a:cubicBezTo>
                    <a:pt x="1442" y="7921"/>
                    <a:pt x="2263" y="5302"/>
                    <a:pt x="3265" y="5739"/>
                  </a:cubicBezTo>
                  <a:cubicBezTo>
                    <a:pt x="3994" y="5957"/>
                    <a:pt x="4177" y="7702"/>
                    <a:pt x="4177" y="8357"/>
                  </a:cubicBezTo>
                  <a:cubicBezTo>
                    <a:pt x="4359" y="6175"/>
                    <a:pt x="3539" y="4648"/>
                    <a:pt x="2627" y="5084"/>
                  </a:cubicBezTo>
                  <a:cubicBezTo>
                    <a:pt x="1807" y="5521"/>
                    <a:pt x="1169" y="7921"/>
                    <a:pt x="1442" y="10102"/>
                  </a:cubicBezTo>
                  <a:cubicBezTo>
                    <a:pt x="1898" y="12939"/>
                    <a:pt x="3174" y="13593"/>
                    <a:pt x="4085" y="12721"/>
                  </a:cubicBezTo>
                  <a:cubicBezTo>
                    <a:pt x="6273" y="10975"/>
                    <a:pt x="6546" y="3557"/>
                    <a:pt x="4632" y="939"/>
                  </a:cubicBezTo>
                  <a:cubicBezTo>
                    <a:pt x="2992" y="-1243"/>
                    <a:pt x="896" y="502"/>
                    <a:pt x="258" y="4866"/>
                  </a:cubicBezTo>
                  <a:cubicBezTo>
                    <a:pt x="-745" y="10975"/>
                    <a:pt x="1169" y="20357"/>
                    <a:pt x="6182" y="17521"/>
                  </a:cubicBezTo>
                  <a:cubicBezTo>
                    <a:pt x="7640" y="16648"/>
                    <a:pt x="9098" y="14684"/>
                    <a:pt x="10009" y="12066"/>
                  </a:cubicBezTo>
                  <a:close/>
                </a:path>
              </a:pathLst>
            </a:custGeom>
            <a:solidFill>
              <a:srgbClr val="000000">
                <a:alpha val="84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51" name="文本框 28"/>
          <p:cNvSpPr txBox="1"/>
          <p:nvPr/>
        </p:nvSpPr>
        <p:spPr>
          <a:xfrm>
            <a:off x="685655" y="3151352"/>
            <a:ext cx="2084249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/>
            </a:pPr>
            <a:r>
              <a:rPr lang="zh-CN" altLang="en-US" dirty="0"/>
              <a:t>需求建模</a:t>
            </a:r>
            <a:endParaRPr dirty="0"/>
          </a:p>
          <a:p>
            <a:pPr algn="just">
              <a:defRPr sz="1400"/>
            </a:pPr>
            <a:endParaRPr dirty="0"/>
          </a:p>
          <a:p>
            <a:pPr algn="ctr">
              <a:defRPr sz="1600"/>
            </a:pPr>
            <a:endParaRPr lang="en-US" altLang="zh-CN" dirty="0"/>
          </a:p>
          <a:p>
            <a:pPr algn="ctr">
              <a:defRPr sz="1600"/>
            </a:pPr>
            <a:endParaRPr lang="en-US" altLang="zh-CN" dirty="0"/>
          </a:p>
          <a:p>
            <a:pPr algn="ctr">
              <a:defRPr sz="1600"/>
            </a:pPr>
            <a:r>
              <a:rPr lang="zh-CN" altLang="en-US" dirty="0"/>
              <a:t>系统用例图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82EAA3-53AC-4FE4-916B-F77D5BDAE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13" y="1415505"/>
            <a:ext cx="6116315" cy="391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87455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d0fe0d0-048e-41d3-bad0-35f028638df8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d898163-76a5-469d-8534-23cf966eb78c}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901</Words>
  <Application>Microsoft Office PowerPoint</Application>
  <PresentationFormat>宽屏</PresentationFormat>
  <Paragraphs>282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宋体</vt:lpstr>
      <vt:lpstr>微软雅黑</vt:lpstr>
      <vt:lpstr>张海山锐线体简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onejelly</dc:creator>
  <cp:lastModifiedBy>cui yao</cp:lastModifiedBy>
  <cp:revision>26</cp:revision>
  <dcterms:modified xsi:type="dcterms:W3CDTF">2020-01-08T05:00:35Z</dcterms:modified>
</cp:coreProperties>
</file>