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  <p:sldMasterId id="2147483683" r:id="rId2"/>
    <p:sldMasterId id="2147483772" r:id="rId3"/>
    <p:sldMasterId id="2147483755" r:id="rId4"/>
  </p:sldMasterIdLst>
  <p:notesMasterIdLst>
    <p:notesMasterId r:id="rId20"/>
  </p:notes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66" r:id="rId14"/>
    <p:sldId id="267" r:id="rId15"/>
    <p:sldId id="265" r:id="rId16"/>
    <p:sldId id="268" r:id="rId17"/>
    <p:sldId id="269" r:id="rId18"/>
    <p:sldId id="270" r:id="rId19"/>
  </p:sldIdLst>
  <p:sldSz cx="9144000" cy="5143500" type="screen16x9"/>
  <p:notesSz cx="6858000" cy="9144000"/>
  <p:defaultTextStyle>
    <a:defPPr>
      <a:defRPr lang="en-US"/>
    </a:defPPr>
    <a:lvl1pPr marL="0" indent="0" algn="l" defTabSz="685800" rtl="0" eaLnBrk="1" latinLnBrk="0" hangingPunct="1">
      <a:lnSpc>
        <a:spcPct val="110000"/>
      </a:lnSpc>
      <a:spcBef>
        <a:spcPts val="0"/>
      </a:spcBef>
      <a:spcAft>
        <a:spcPts val="600"/>
      </a:spcAft>
      <a:buClr>
        <a:schemeClr val="bg1"/>
      </a:buClr>
      <a:buFont typeface="Arial" panose="020B0604020202020204" pitchFamily="34" charset="0"/>
      <a:buNone/>
      <a:defRPr sz="1600" kern="1200">
        <a:solidFill>
          <a:schemeClr val="bg1"/>
        </a:solidFill>
        <a:latin typeface="+mn-lt"/>
        <a:ea typeface="Open Sans" panose="020B0606030504020204" pitchFamily="34" charset="0"/>
        <a:cs typeface="Open Sans" panose="020B0606030504020204" pitchFamily="34" charset="0"/>
      </a:defRPr>
    </a:lvl1pPr>
    <a:lvl2pPr marL="180975" indent="-180975" algn="l" defTabSz="685800" rtl="0" eaLnBrk="1" latinLnBrk="0" hangingPunct="1">
      <a:lnSpc>
        <a:spcPct val="110000"/>
      </a:lnSpc>
      <a:spcBef>
        <a:spcPts val="0"/>
      </a:spcBef>
      <a:spcAft>
        <a:spcPts val="600"/>
      </a:spcAft>
      <a:buClr>
        <a:schemeClr val="bg1"/>
      </a:buClr>
      <a:buFont typeface="Arial" panose="020B0604020202020204" pitchFamily="34" charset="0"/>
      <a:buChar char="•"/>
      <a:defRPr sz="1600" kern="1200">
        <a:solidFill>
          <a:schemeClr val="bg1"/>
        </a:solidFill>
        <a:latin typeface="+mn-lt"/>
        <a:ea typeface="+mn-ea"/>
        <a:cs typeface="+mn-cs"/>
      </a:defRPr>
    </a:lvl2pPr>
    <a:lvl3pPr marL="357188" indent="-176213" algn="l" defTabSz="685800" rtl="0" eaLnBrk="1" latinLnBrk="0" hangingPunct="1">
      <a:lnSpc>
        <a:spcPct val="110000"/>
      </a:lnSpc>
      <a:spcBef>
        <a:spcPts val="0"/>
      </a:spcBef>
      <a:spcAft>
        <a:spcPts val="600"/>
      </a:spcAft>
      <a:buClr>
        <a:schemeClr val="bg1"/>
      </a:buClr>
      <a:buFont typeface="Arial" panose="020B0604020202020204" pitchFamily="34" charset="0"/>
      <a:buChar char="•"/>
      <a:defRPr sz="1600" kern="1200">
        <a:solidFill>
          <a:schemeClr val="bg1"/>
        </a:solidFill>
        <a:latin typeface="+mn-lt"/>
        <a:ea typeface="+mn-ea"/>
        <a:cs typeface="+mn-cs"/>
      </a:defRPr>
    </a:lvl3pPr>
    <a:lvl4pPr marL="538163" indent="-180975" algn="l" defTabSz="685800" rtl="0" eaLnBrk="1" latinLnBrk="0" hangingPunct="1">
      <a:lnSpc>
        <a:spcPct val="110000"/>
      </a:lnSpc>
      <a:spcBef>
        <a:spcPts val="0"/>
      </a:spcBef>
      <a:spcAft>
        <a:spcPts val="600"/>
      </a:spcAft>
      <a:buClr>
        <a:schemeClr val="bg1"/>
      </a:buClr>
      <a:buFont typeface="Arial" panose="020B0604020202020204" pitchFamily="34" charset="0"/>
      <a:buChar char="•"/>
      <a:defRPr sz="1600" kern="1200">
        <a:solidFill>
          <a:schemeClr val="bg1"/>
        </a:solidFill>
        <a:latin typeface="+mn-lt"/>
        <a:ea typeface="+mn-ea"/>
        <a:cs typeface="+mn-cs"/>
      </a:defRPr>
    </a:lvl4pPr>
    <a:lvl5pPr marL="719138" indent="-180975" algn="l" defTabSz="685800" rtl="0" eaLnBrk="1" latinLnBrk="0" hangingPunct="1">
      <a:lnSpc>
        <a:spcPct val="110000"/>
      </a:lnSpc>
      <a:spcBef>
        <a:spcPts val="0"/>
      </a:spcBef>
      <a:spcAft>
        <a:spcPts val="600"/>
      </a:spcAft>
      <a:buClr>
        <a:schemeClr val="bg1"/>
      </a:buClr>
      <a:buFont typeface="Arial" panose="020B0604020202020204" pitchFamily="34" charset="0"/>
      <a:buChar char="•"/>
      <a:defRPr sz="1600" kern="1200">
        <a:solidFill>
          <a:schemeClr val="bg1"/>
        </a:solidFill>
        <a:latin typeface="+mn-lt"/>
        <a:ea typeface="+mn-ea"/>
        <a:cs typeface="+mn-cs"/>
      </a:defRPr>
    </a:lvl5pPr>
    <a:lvl6pPr marL="1885950" indent="-171450" algn="l" defTabSz="685800" rtl="0" eaLnBrk="1" latinLnBrk="0" hangingPunct="1">
      <a:lnSpc>
        <a:spcPct val="90000"/>
      </a:lnSpc>
      <a:spcBef>
        <a:spcPts val="375"/>
      </a:spcBef>
      <a:buClr>
        <a:schemeClr val="bg1"/>
      </a:buClr>
      <a:buFont typeface="Arial" panose="020B0604020202020204" pitchFamily="34" charset="0"/>
      <a:buChar char="•"/>
      <a:defRPr sz="1600" kern="1200">
        <a:solidFill>
          <a:schemeClr val="bg1"/>
        </a:solidFill>
        <a:latin typeface="+mn-lt"/>
        <a:ea typeface="+mn-ea"/>
        <a:cs typeface="+mn-cs"/>
      </a:defRPr>
    </a:lvl6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73D"/>
    <a:srgbClr val="FFFF00"/>
    <a:srgbClr val="DDA678"/>
    <a:srgbClr val="EFB188"/>
    <a:srgbClr val="177F70"/>
    <a:srgbClr val="75B2AD"/>
    <a:srgbClr val="21B39F"/>
    <a:srgbClr val="F0EBDF"/>
    <a:srgbClr val="02576A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96D12-4862-4515-A4AB-4004842DA8EF}" v="2" dt="2022-04-11T09:36:11.532"/>
    <p1510:client id="{68F60D38-BF0B-A00E-C022-33FDF740500D}" v="189" dt="2022-04-11T09:52:34.833"/>
    <p1510:client id="{8FA45A5F-32AC-4B33-912B-EFBF2C2D54C3}" v="22" dt="2022-04-11T09:21:27.377"/>
    <p1510:client id="{C82981FA-62F3-4103-A34F-A070FF72ED29}" v="15" dt="2022-04-11T09:33:02.985"/>
    <p1510:client id="{CA34800E-E7B8-410C-BFE8-A0AA42251DE9}" v="3" dt="2022-04-11T11:00:08.722"/>
  </p1510:revLst>
</p1510:revInfo>
</file>

<file path=ppt/tableStyles.xml><?xml version="1.0" encoding="utf-8"?>
<a:tblStyleLst xmlns:a="http://schemas.openxmlformats.org/drawingml/2006/main" def="{4D6FF663-A7B4-40E8-B3F1-E6A740857E4C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0000" cmpd="sng">
              <a:solidFill>
                <a:schemeClr val="lt1"/>
              </a:solidFill>
            </a:ln>
          </a:left>
          <a:right>
            <a:ln w="10000" cmpd="sng">
              <a:solidFill>
                <a:schemeClr val="lt1"/>
              </a:solidFill>
            </a:ln>
          </a:right>
          <a:top>
            <a:ln w="10000" cmpd="sng">
              <a:solidFill>
                <a:schemeClr val="lt1"/>
              </a:solidFill>
            </a:ln>
          </a:top>
          <a:bottom>
            <a:ln w="10000" cmpd="sng">
              <a:solidFill>
                <a:schemeClr val="lt1"/>
              </a:solidFill>
            </a:ln>
          </a:bottom>
          <a:insideH>
            <a:ln w="10000" cmpd="sng">
              <a:solidFill>
                <a:schemeClr val="lt1"/>
              </a:solidFill>
            </a:ln>
          </a:insideH>
          <a:insideV>
            <a:ln w="10000" cmpd="sng">
              <a:solidFill>
                <a:schemeClr val="lt1"/>
              </a:solidFill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tint val="93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/>
          </a:solidFill>
        </a:fill>
      </a:tcStyle>
    </a:band1V>
    <a:band2V>
      <a:tcStyle>
        <a:tcBdr/>
      </a:tcStyle>
    </a:band2V>
    <a:lastCol>
      <a:tcTxStyle b="on"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ajor">
          <a:prstClr val="black"/>
        </a:fontRef>
        <a:schemeClr val="lt1"/>
      </a:tcTxStyle>
      <a:tcStyle>
        <a:tcBdr>
          <a:top>
            <a:ln w="100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100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D6FF663-A7B4-40E8-B3F1-E6A740857E4C}" styleName="ISH Table Style Petrol">
    <a:wholeTbl>
      <a:tcTxStyle>
        <a:fontRef idx="minor">
          <a:prstClr val="black"/>
        </a:fontRef>
        <a:schemeClr val="dk1"/>
      </a:tcTxStyle>
      <a:tcStyle>
        <a:tcBdr>
          <a:left>
            <a:ln w="10000" cmpd="sng">
              <a:solidFill>
                <a:schemeClr val="lt1"/>
              </a:solidFill>
            </a:ln>
          </a:left>
          <a:right>
            <a:ln w="10000" cmpd="sng">
              <a:solidFill>
                <a:schemeClr val="lt1"/>
              </a:solidFill>
            </a:ln>
          </a:right>
          <a:top>
            <a:ln w="10000" cmpd="sng">
              <a:solidFill>
                <a:schemeClr val="lt1"/>
              </a:solidFill>
            </a:ln>
          </a:top>
          <a:bottom>
            <a:ln w="10000" cmpd="sng">
              <a:solidFill>
                <a:schemeClr val="lt1"/>
              </a:solidFill>
            </a:ln>
          </a:bottom>
          <a:insideH>
            <a:ln w="10000" cmpd="sng">
              <a:solidFill>
                <a:schemeClr val="lt1"/>
              </a:solidFill>
            </a:ln>
          </a:insideH>
          <a:insideV>
            <a:ln w="10000" cmpd="sng">
              <a:solidFill>
                <a:schemeClr val="lt1"/>
              </a:solidFill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/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rgbClr val="21B39F"/>
          </a:solidFill>
        </a:fill>
      </a:tcStyle>
    </a:lastCol>
    <a:firstCol>
      <a:tcTxStyle>
        <a:fontRef idx="minor">
          <a:prstClr val="black"/>
        </a:fontRef>
        <a:schemeClr val="lt1"/>
      </a:tcTxStyle>
      <a:tcStyle>
        <a:tcBdr/>
      </a:tcStyle>
    </a:firstCol>
    <a:lastRow>
      <a:tcTxStyle>
        <a:fontRef idx="major">
          <a:prstClr val="black"/>
        </a:fontRef>
        <a:schemeClr val="lt1"/>
      </a:tcTxStyle>
      <a:tcStyle>
        <a:tcBdr/>
        <a:fill>
          <a:solidFill>
            <a:srgbClr val="21B39F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/>
        <a:fill>
          <a:solidFill>
            <a:srgbClr val="21B39F"/>
          </a:solidFill>
        </a:fill>
      </a:tcStyle>
    </a:firstRow>
  </a:tblStyle>
  <a:tblStyle styleId="{E04B972C-F464-41C9-9017-FAF1FF4CAF5E}" styleName="ISH Table Style - Light mint theme">
    <a:wholeTbl>
      <a:tcTxStyle>
        <a:fontRef idx="minor">
          <a:prstClr val="black"/>
        </a:fontRef>
        <a:schemeClr val="accent4"/>
      </a:tcTxStyle>
      <a:tcStyle>
        <a:tcBdr>
          <a:left>
            <a:ln w="8000" cmpd="sng">
              <a:solidFill>
                <a:schemeClr val="accent4"/>
              </a:solidFill>
            </a:ln>
          </a:left>
          <a:right>
            <a:ln w="8000" cmpd="sng">
              <a:solidFill>
                <a:schemeClr val="accent4"/>
              </a:solidFill>
            </a:ln>
          </a:right>
          <a:top>
            <a:ln w="8000" cmpd="sng">
              <a:solidFill>
                <a:schemeClr val="accent4"/>
              </a:solidFill>
            </a:ln>
          </a:top>
          <a:bottom>
            <a:ln w="8000" cmpd="sng">
              <a:solidFill>
                <a:schemeClr val="accent4"/>
              </a:solidFill>
            </a:ln>
          </a:bottom>
          <a:insideH>
            <a:ln w="8000" cmpd="sng">
              <a:solidFill>
                <a:schemeClr val="accent4"/>
              </a:solidFill>
            </a:ln>
          </a:insideH>
          <a:insideV>
            <a:ln w="8000" cmpd="sng">
              <a:solidFill>
                <a:schemeClr val="accent4"/>
              </a:solidFill>
            </a:ln>
          </a:insideV>
        </a:tcBdr>
        <a:fill>
          <a:solidFill>
            <a:srgbClr val="D7F1DE"/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>
        <a:fontRef idx="major">
          <a:prstClr val="black"/>
        </a:fontRef>
        <a:schemeClr val="accent4"/>
      </a:tcTxStyle>
      <a:tcStyle>
        <a:tcBdr/>
        <a:fill>
          <a:solidFill>
            <a:schemeClr val="accent2"/>
          </a:solidFill>
        </a:fill>
      </a:tcStyle>
    </a:lastCol>
    <a:firstCol>
      <a:tcTxStyle>
        <a:fontRef idx="minor">
          <a:prstClr val="black"/>
        </a:fontRef>
        <a:schemeClr val="accent4"/>
      </a:tcTxStyle>
      <a:tcStyle>
        <a:tcBdr/>
      </a:tcStyle>
    </a:firstCol>
    <a:lastRow>
      <a:tcTxStyle>
        <a:fontRef idx="major">
          <a:prstClr val="black"/>
        </a:fontRef>
        <a:schemeClr val="accent4"/>
      </a:tcTxStyle>
      <a:tcStyle>
        <a:tcBdr/>
        <a:fill>
          <a:solidFill>
            <a:schemeClr val="accent2">
              <a:alpha val="50000"/>
            </a:schemeClr>
          </a:solidFill>
        </a:fill>
      </a:tcStyle>
    </a:lastRow>
    <a:firstRow>
      <a:tcTxStyle>
        <a:fontRef idx="major">
          <a:prstClr val="black"/>
        </a:fontRef>
        <a:schemeClr val="accent4"/>
      </a:tcTxStyle>
      <a:tcStyle>
        <a:tcBdr/>
        <a:fill>
          <a:solidFill>
            <a:schemeClr val="accent2"/>
          </a:solidFill>
        </a:fill>
      </a:tcStyle>
    </a:firstRow>
  </a:tblStyle>
  <a:tblStyle styleId="{1F55C4E7-A7C0-4F95-A006-AEB4E2931E56}" styleName="ISH Table Style - Light brown theme">
    <a:wholeTbl>
      <a:tcTxStyle>
        <a:fontRef idx="minor">
          <a:prstClr val="black"/>
        </a:fontRef>
        <a:schemeClr val="accent4"/>
      </a:tcTxStyle>
      <a:tcStyle>
        <a:tcBdr>
          <a:left>
            <a:ln w="8000" cmpd="sng">
              <a:solidFill>
                <a:schemeClr val="accent4"/>
              </a:solidFill>
            </a:ln>
          </a:left>
          <a:right>
            <a:ln w="8000" cmpd="sng">
              <a:solidFill>
                <a:schemeClr val="accent4"/>
              </a:solidFill>
            </a:ln>
          </a:right>
          <a:top>
            <a:ln w="8000" cmpd="sng">
              <a:solidFill>
                <a:schemeClr val="accent4"/>
              </a:solidFill>
            </a:ln>
          </a:top>
          <a:bottom>
            <a:ln w="8000" cmpd="sng">
              <a:solidFill>
                <a:schemeClr val="accent4"/>
              </a:solidFill>
            </a:ln>
          </a:bottom>
          <a:insideH>
            <a:ln w="8000" cmpd="sng">
              <a:solidFill>
                <a:schemeClr val="accent4"/>
              </a:solidFill>
            </a:ln>
          </a:insideH>
          <a:insideV>
            <a:ln w="8000" cmpd="sng">
              <a:solidFill>
                <a:schemeClr val="accent4"/>
              </a:solidFill>
            </a:ln>
          </a:insideV>
        </a:tcBdr>
        <a:fill>
          <a:solidFill>
            <a:srgbClr val="FEF4E4"/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>
        <a:fontRef idx="major">
          <a:prstClr val="black"/>
        </a:fontRef>
        <a:schemeClr val="accent4"/>
      </a:tcTxStyle>
      <a:tcStyle>
        <a:tcBdr/>
        <a:fill>
          <a:solidFill>
            <a:schemeClr val="accent3"/>
          </a:solidFill>
        </a:fill>
      </a:tcStyle>
    </a:lastCol>
    <a:firstCol>
      <a:tcTxStyle>
        <a:fontRef idx="minor">
          <a:prstClr val="black"/>
        </a:fontRef>
        <a:schemeClr val="accent4"/>
      </a:tcTxStyle>
      <a:tcStyle>
        <a:tcBdr/>
      </a:tcStyle>
    </a:firstCol>
    <a:lastRow>
      <a:tcTxStyle>
        <a:fontRef idx="major">
          <a:prstClr val="black"/>
        </a:fontRef>
        <a:schemeClr val="accent4"/>
      </a:tcTxStyle>
      <a:tcStyle>
        <a:tcBdr/>
        <a:fill>
          <a:solidFill>
            <a:schemeClr val="accent3"/>
          </a:solidFill>
        </a:fill>
      </a:tcStyle>
    </a:lastRow>
    <a:firstRow>
      <a:tcTxStyle>
        <a:fontRef idx="major">
          <a:prstClr val="black"/>
        </a:fontRef>
        <a:schemeClr val="accent4"/>
      </a:tcTxStyle>
      <a:tcStyle>
        <a:tcBdr/>
        <a:fill>
          <a:solidFill>
            <a:schemeClr val="accent3"/>
          </a:solidFill>
        </a:fill>
      </a:tcStyle>
    </a:firstRow>
  </a:tblStyle>
  <a:tblStyle styleId="{299E6811-ECA5-4B4F-8149-5EEF8E8AD18F}" styleName="ISH Table Style - dark themes">
    <a:wholeTbl>
      <a:tcTxStyle>
        <a:fontRef idx="minor">
          <a:prstClr val="black"/>
        </a:fontRef>
        <a:schemeClr val="dk1"/>
      </a:tcTxStyle>
      <a:tcStyle>
        <a:tcBdr>
          <a:left>
            <a:ln w="8000" cmpd="sng">
              <a:solidFill>
                <a:schemeClr val="lt1"/>
              </a:solidFill>
            </a:ln>
          </a:left>
          <a:right>
            <a:ln w="8000" cmpd="sng">
              <a:solidFill>
                <a:schemeClr val="lt1"/>
              </a:solidFill>
            </a:ln>
          </a:right>
          <a:top>
            <a:ln w="8000" cmpd="sng">
              <a:solidFill>
                <a:schemeClr val="lt1"/>
              </a:solidFill>
            </a:ln>
          </a:top>
          <a:bottom>
            <a:ln w="8000" cmpd="sng">
              <a:solidFill>
                <a:schemeClr val="lt1"/>
              </a:solidFill>
            </a:ln>
          </a:bottom>
          <a:insideH>
            <a:ln w="8000" cmpd="sng">
              <a:solidFill>
                <a:schemeClr val="lt1"/>
              </a:solidFill>
            </a:ln>
          </a:insideH>
          <a:insideV>
            <a:ln w="8000" cmpd="sng">
              <a:solidFill>
                <a:schemeClr val="lt1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>
        <a:fontRef idx="major">
          <a:prstClr val="black"/>
        </a:fontRef>
        <a:schemeClr val="lt1"/>
      </a:tcTxStyle>
      <a:tcStyle>
        <a:tcBdr/>
        <a:fill>
          <a:solidFill>
            <a:schemeClr val="lt1">
              <a:alpha val="20000"/>
            </a:schemeClr>
          </a:solidFill>
        </a:fill>
      </a:tcStyle>
    </a:lastCol>
    <a:firstCol>
      <a:tcTxStyle>
        <a:fontRef idx="minor">
          <a:prstClr val="black"/>
        </a:fontRef>
        <a:schemeClr val="lt1"/>
      </a:tcTxStyle>
      <a:tcStyle>
        <a:tcBdr/>
      </a:tcStyle>
    </a:firstCol>
    <a:lastRow>
      <a:tcTxStyle>
        <a:fontRef idx="major">
          <a:prstClr val="black"/>
        </a:fontRef>
        <a:schemeClr val="lt1"/>
      </a:tcTxStyle>
      <a:tcStyle>
        <a:tcBdr>
          <a:top>
            <a:ln w="8000" cmpd="sng">
              <a:solidFill>
                <a:schemeClr val="lt1"/>
              </a:solidFill>
            </a:ln>
          </a:top>
        </a:tcBdr>
        <a:fill>
          <a:solidFill>
            <a:schemeClr val="lt1">
              <a:alpha val="50000"/>
            </a:schemeClr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8000" cmpd="sng">
              <a:solidFill>
                <a:schemeClr val="lt1"/>
              </a:solidFill>
            </a:ln>
          </a:bottom>
        </a:tcBdr>
        <a:fill>
          <a:solidFill>
            <a:schemeClr val="lt1">
              <a:alpha val="50000"/>
            </a:schemeClr>
          </a:solidFill>
        </a:fill>
      </a:tcStyle>
    </a:firstRow>
  </a:tblStyle>
  <a:tblStyle styleId="{306799F8-075E-4A3A-A7F6-7FBC6576F1A4}" styleName="Stijl, thema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es Metzner" userId="S::jmetzner@intershop.com::d367d8ab-72b0-4736-a3f3-a8c847c72e1c" providerId="AD" clId="Web-{C82981FA-62F3-4103-A34F-A070FF72ED29}"/>
    <pc:docChg chg="modSld">
      <pc:chgData name="Johannes Metzner" userId="S::jmetzner@intershop.com::d367d8ab-72b0-4736-a3f3-a8c847c72e1c" providerId="AD" clId="Web-{C82981FA-62F3-4103-A34F-A070FF72ED29}" dt="2022-04-11T09:33:02.985" v="13" actId="20577"/>
      <pc:docMkLst>
        <pc:docMk/>
      </pc:docMkLst>
      <pc:sldChg chg="modSp">
        <pc:chgData name="Johannes Metzner" userId="S::jmetzner@intershop.com::d367d8ab-72b0-4736-a3f3-a8c847c72e1c" providerId="AD" clId="Web-{C82981FA-62F3-4103-A34F-A070FF72ED29}" dt="2022-04-11T09:32:31.734" v="4" actId="20577"/>
        <pc:sldMkLst>
          <pc:docMk/>
          <pc:sldMk cId="586325965" sldId="256"/>
        </pc:sldMkLst>
        <pc:spChg chg="mod">
          <ac:chgData name="Johannes Metzner" userId="S::jmetzner@intershop.com::d367d8ab-72b0-4736-a3f3-a8c847c72e1c" providerId="AD" clId="Web-{C82981FA-62F3-4103-A34F-A070FF72ED29}" dt="2022-04-11T09:32:31.734" v="4" actId="20577"/>
          <ac:spMkLst>
            <pc:docMk/>
            <pc:sldMk cId="586325965" sldId="256"/>
            <ac:spMk id="5" creationId="{4EE5A803-56C8-FD41-A980-8B7432CFFC41}"/>
          </ac:spMkLst>
        </pc:spChg>
      </pc:sldChg>
      <pc:sldChg chg="addSp delSp modSp">
        <pc:chgData name="Johannes Metzner" userId="S::jmetzner@intershop.com::d367d8ab-72b0-4736-a3f3-a8c847c72e1c" providerId="AD" clId="Web-{C82981FA-62F3-4103-A34F-A070FF72ED29}" dt="2022-04-11T09:33:02.985" v="13" actId="20577"/>
        <pc:sldMkLst>
          <pc:docMk/>
          <pc:sldMk cId="1898034220" sldId="257"/>
        </pc:sldMkLst>
        <pc:spChg chg="del">
          <ac:chgData name="Johannes Metzner" userId="S::jmetzner@intershop.com::d367d8ab-72b0-4736-a3f3-a8c847c72e1c" providerId="AD" clId="Web-{C82981FA-62F3-4103-A34F-A070FF72ED29}" dt="2022-04-11T09:32:53.610" v="5"/>
          <ac:spMkLst>
            <pc:docMk/>
            <pc:sldMk cId="1898034220" sldId="257"/>
            <ac:spMk id="9" creationId="{00000000-0000-0000-0000-000000000000}"/>
          </ac:spMkLst>
        </pc:spChg>
        <pc:spChg chg="mod">
          <ac:chgData name="Johannes Metzner" userId="S::jmetzner@intershop.com::d367d8ab-72b0-4736-a3f3-a8c847c72e1c" providerId="AD" clId="Web-{C82981FA-62F3-4103-A34F-A070FF72ED29}" dt="2022-04-11T09:32:59.391" v="12" actId="20577"/>
          <ac:spMkLst>
            <pc:docMk/>
            <pc:sldMk cId="1898034220" sldId="257"/>
            <ac:spMk id="12" creationId="{00000000-0000-0000-0000-000000000000}"/>
          </ac:spMkLst>
        </pc:spChg>
        <pc:spChg chg="mod">
          <ac:chgData name="Johannes Metzner" userId="S::jmetzner@intershop.com::d367d8ab-72b0-4736-a3f3-a8c847c72e1c" providerId="AD" clId="Web-{C82981FA-62F3-4103-A34F-A070FF72ED29}" dt="2022-04-11T09:33:02.985" v="13" actId="20577"/>
          <ac:spMkLst>
            <pc:docMk/>
            <pc:sldMk cId="1898034220" sldId="257"/>
            <ac:spMk id="15" creationId="{00000000-0000-0000-0000-000000000000}"/>
          </ac:spMkLst>
        </pc:spChg>
        <pc:picChg chg="add mod ord modCrop">
          <ac:chgData name="Johannes Metzner" userId="S::jmetzner@intershop.com::d367d8ab-72b0-4736-a3f3-a8c847c72e1c" providerId="AD" clId="Web-{C82981FA-62F3-4103-A34F-A070FF72ED29}" dt="2022-04-11T09:32:53.610" v="5"/>
          <ac:picMkLst>
            <pc:docMk/>
            <pc:sldMk cId="1898034220" sldId="257"/>
            <ac:picMk id="8" creationId="{B561BF5E-27B5-95C4-8B16-64D2AB366B8F}"/>
          </ac:picMkLst>
        </pc:picChg>
      </pc:sldChg>
    </pc:docChg>
  </pc:docChgLst>
  <pc:docChgLst>
    <pc:chgData name="Johannes Metzner" userId="S::jmetzner@intershop.com::d367d8ab-72b0-4736-a3f3-a8c847c72e1c" providerId="AD" clId="Web-{11A96D12-4862-4515-A4AB-4004842DA8EF}"/>
    <pc:docChg chg="modSld">
      <pc:chgData name="Johannes Metzner" userId="S::jmetzner@intershop.com::d367d8ab-72b0-4736-a3f3-a8c847c72e1c" providerId="AD" clId="Web-{11A96D12-4862-4515-A4AB-4004842DA8EF}" dt="2022-04-11T09:36:11.532" v="1" actId="20577"/>
      <pc:docMkLst>
        <pc:docMk/>
      </pc:docMkLst>
      <pc:sldChg chg="modSp">
        <pc:chgData name="Johannes Metzner" userId="S::jmetzner@intershop.com::d367d8ab-72b0-4736-a3f3-a8c847c72e1c" providerId="AD" clId="Web-{11A96D12-4862-4515-A4AB-4004842DA8EF}" dt="2022-04-11T09:36:11.532" v="1" actId="20577"/>
        <pc:sldMkLst>
          <pc:docMk/>
          <pc:sldMk cId="1610106843" sldId="258"/>
        </pc:sldMkLst>
        <pc:spChg chg="mod">
          <ac:chgData name="Johannes Metzner" userId="S::jmetzner@intershop.com::d367d8ab-72b0-4736-a3f3-a8c847c72e1c" providerId="AD" clId="Web-{11A96D12-4862-4515-A4AB-4004842DA8EF}" dt="2022-04-11T09:36:11.532" v="1" actId="20577"/>
          <ac:spMkLst>
            <pc:docMk/>
            <pc:sldMk cId="1610106843" sldId="258"/>
            <ac:spMk id="7" creationId="{00000000-0000-0000-0000-000000000000}"/>
          </ac:spMkLst>
        </pc:spChg>
      </pc:sldChg>
    </pc:docChg>
  </pc:docChgLst>
  <pc:docChgLst>
    <pc:chgData name="Anke Bebber" userId="S::abebber@intershop.com::71a83566-81df-4096-adfe-9d9c8a99fc45" providerId="AD" clId="Web-{68F60D38-BF0B-A00E-C022-33FDF740500D}"/>
    <pc:docChg chg="modSld">
      <pc:chgData name="Anke Bebber" userId="S::abebber@intershop.com::71a83566-81df-4096-adfe-9d9c8a99fc45" providerId="AD" clId="Web-{68F60D38-BF0B-A00E-C022-33FDF740500D}" dt="2022-04-11T09:52:34.833" v="180"/>
      <pc:docMkLst>
        <pc:docMk/>
      </pc:docMkLst>
      <pc:sldChg chg="addSp delSp modSp">
        <pc:chgData name="Anke Bebber" userId="S::abebber@intershop.com::71a83566-81df-4096-adfe-9d9c8a99fc45" providerId="AD" clId="Web-{68F60D38-BF0B-A00E-C022-33FDF740500D}" dt="2022-04-11T09:52:34.833" v="180"/>
        <pc:sldMkLst>
          <pc:docMk/>
          <pc:sldMk cId="1898034220" sldId="257"/>
        </pc:sldMkLst>
        <pc:spChg chg="mod">
          <ac:chgData name="Anke Bebber" userId="S::abebber@intershop.com::71a83566-81df-4096-adfe-9d9c8a99fc45" providerId="AD" clId="Web-{68F60D38-BF0B-A00E-C022-33FDF740500D}" dt="2022-04-11T09:42:02.753" v="21" actId="20577"/>
          <ac:spMkLst>
            <pc:docMk/>
            <pc:sldMk cId="1898034220" sldId="257"/>
            <ac:spMk id="3" creationId="{00000000-0000-0000-0000-000000000000}"/>
          </ac:spMkLst>
        </pc:spChg>
        <pc:spChg chg="del">
          <ac:chgData name="Anke Bebber" userId="S::abebber@intershop.com::71a83566-81df-4096-adfe-9d9c8a99fc45" providerId="AD" clId="Web-{68F60D38-BF0B-A00E-C022-33FDF740500D}" dt="2022-04-11T09:42:07.129" v="22"/>
          <ac:spMkLst>
            <pc:docMk/>
            <pc:sldMk cId="1898034220" sldId="257"/>
            <ac:spMk id="4" creationId="{00000000-0000-0000-0000-000000000000}"/>
          </ac:spMkLst>
        </pc:spChg>
        <pc:spChg chg="mod">
          <ac:chgData name="Anke Bebber" userId="S::abebber@intershop.com::71a83566-81df-4096-adfe-9d9c8a99fc45" providerId="AD" clId="Web-{68F60D38-BF0B-A00E-C022-33FDF740500D}" dt="2022-04-11T09:42:10.691" v="23" actId="1076"/>
          <ac:spMkLst>
            <pc:docMk/>
            <pc:sldMk cId="1898034220" sldId="257"/>
            <ac:spMk id="5" creationId="{00000000-0000-0000-0000-000000000000}"/>
          </ac:spMkLst>
        </pc:spChg>
        <pc:spChg chg="mod">
          <ac:chgData name="Anke Bebber" userId="S::abebber@intershop.com::71a83566-81df-4096-adfe-9d9c8a99fc45" providerId="AD" clId="Web-{68F60D38-BF0B-A00E-C022-33FDF740500D}" dt="2022-04-11T09:52:25.895" v="178" actId="20577"/>
          <ac:spMkLst>
            <pc:docMk/>
            <pc:sldMk cId="1898034220" sldId="257"/>
            <ac:spMk id="6" creationId="{00000000-0000-0000-0000-000000000000}"/>
          </ac:spMkLst>
        </pc:spChg>
        <pc:spChg chg="mod">
          <ac:chgData name="Anke Bebber" userId="S::abebber@intershop.com::71a83566-81df-4096-adfe-9d9c8a99fc45" providerId="AD" clId="Web-{68F60D38-BF0B-A00E-C022-33FDF740500D}" dt="2022-04-11T09:42:32.098" v="28" actId="20577"/>
          <ac:spMkLst>
            <pc:docMk/>
            <pc:sldMk cId="1898034220" sldId="257"/>
            <ac:spMk id="7" creationId="{00000000-0000-0000-0000-000000000000}"/>
          </ac:spMkLst>
        </pc:spChg>
        <pc:spChg chg="add del">
          <ac:chgData name="Anke Bebber" userId="S::abebber@intershop.com::71a83566-81df-4096-adfe-9d9c8a99fc45" providerId="AD" clId="Web-{68F60D38-BF0B-A00E-C022-33FDF740500D}" dt="2022-04-11T09:52:34.833" v="180"/>
          <ac:spMkLst>
            <pc:docMk/>
            <pc:sldMk cId="1898034220" sldId="257"/>
            <ac:spMk id="9" creationId="{D7A83B16-15B6-B071-464F-D84CC8E9401D}"/>
          </ac:spMkLst>
        </pc:spChg>
        <pc:spChg chg="add del">
          <ac:chgData name="Anke Bebber" userId="S::abebber@intershop.com::71a83566-81df-4096-adfe-9d9c8a99fc45" providerId="AD" clId="Web-{68F60D38-BF0B-A00E-C022-33FDF740500D}" dt="2022-04-11T09:52:32.567" v="179"/>
          <ac:spMkLst>
            <pc:docMk/>
            <pc:sldMk cId="1898034220" sldId="257"/>
            <ac:spMk id="17" creationId="{C4F1DF8D-DB6E-DCF5-111B-50EBE8880F6E}"/>
          </ac:spMkLst>
        </pc:spChg>
      </pc:sldChg>
      <pc:sldChg chg="modSp">
        <pc:chgData name="Anke Bebber" userId="S::abebber@intershop.com::71a83566-81df-4096-adfe-9d9c8a99fc45" providerId="AD" clId="Web-{68F60D38-BF0B-A00E-C022-33FDF740500D}" dt="2022-04-11T09:43:25.334" v="53" actId="20577"/>
        <pc:sldMkLst>
          <pc:docMk/>
          <pc:sldMk cId="1610106843" sldId="258"/>
        </pc:sldMkLst>
        <pc:spChg chg="mod">
          <ac:chgData name="Anke Bebber" userId="S::abebber@intershop.com::71a83566-81df-4096-adfe-9d9c8a99fc45" providerId="AD" clId="Web-{68F60D38-BF0B-A00E-C022-33FDF740500D}" dt="2022-04-11T09:43:25.334" v="53" actId="20577"/>
          <ac:spMkLst>
            <pc:docMk/>
            <pc:sldMk cId="1610106843" sldId="258"/>
            <ac:spMk id="4" creationId="{00000000-0000-0000-0000-000000000000}"/>
          </ac:spMkLst>
        </pc:spChg>
        <pc:spChg chg="mod">
          <ac:chgData name="Anke Bebber" userId="S::abebber@intershop.com::71a83566-81df-4096-adfe-9d9c8a99fc45" providerId="AD" clId="Web-{68F60D38-BF0B-A00E-C022-33FDF740500D}" dt="2022-04-11T09:43:09.536" v="37" actId="20577"/>
          <ac:spMkLst>
            <pc:docMk/>
            <pc:sldMk cId="1610106843" sldId="258"/>
            <ac:spMk id="6" creationId="{00000000-0000-0000-0000-000000000000}"/>
          </ac:spMkLst>
        </pc:spChg>
        <pc:spChg chg="mod">
          <ac:chgData name="Anke Bebber" userId="S::abebber@intershop.com::71a83566-81df-4096-adfe-9d9c8a99fc45" providerId="AD" clId="Web-{68F60D38-BF0B-A00E-C022-33FDF740500D}" dt="2022-04-11T09:43:02.052" v="36" actId="20577"/>
          <ac:spMkLst>
            <pc:docMk/>
            <pc:sldMk cId="1610106843" sldId="258"/>
            <ac:spMk id="7" creationId="{00000000-0000-0000-0000-000000000000}"/>
          </ac:spMkLst>
        </pc:spChg>
      </pc:sldChg>
      <pc:sldChg chg="modSp">
        <pc:chgData name="Anke Bebber" userId="S::abebber@intershop.com::71a83566-81df-4096-adfe-9d9c8a99fc45" providerId="AD" clId="Web-{68F60D38-BF0B-A00E-C022-33FDF740500D}" dt="2022-04-11T09:46:04.260" v="116" actId="14100"/>
        <pc:sldMkLst>
          <pc:docMk/>
          <pc:sldMk cId="261786076" sldId="259"/>
        </pc:sldMkLst>
        <pc:spChg chg="mod">
          <ac:chgData name="Anke Bebber" userId="S::abebber@intershop.com::71a83566-81df-4096-adfe-9d9c8a99fc45" providerId="AD" clId="Web-{68F60D38-BF0B-A00E-C022-33FDF740500D}" dt="2022-04-11T09:45:16.321" v="88" actId="20577"/>
          <ac:spMkLst>
            <pc:docMk/>
            <pc:sldMk cId="261786076" sldId="259"/>
            <ac:spMk id="6" creationId="{00000000-0000-0000-0000-000000000000}"/>
          </ac:spMkLst>
        </pc:spChg>
        <pc:spChg chg="mod">
          <ac:chgData name="Anke Bebber" userId="S::abebber@intershop.com::71a83566-81df-4096-adfe-9d9c8a99fc45" providerId="AD" clId="Web-{68F60D38-BF0B-A00E-C022-33FDF740500D}" dt="2022-04-11T09:46:04.260" v="116" actId="14100"/>
          <ac:spMkLst>
            <pc:docMk/>
            <pc:sldMk cId="261786076" sldId="259"/>
            <ac:spMk id="7" creationId="{00000000-0000-0000-0000-000000000000}"/>
          </ac:spMkLst>
        </pc:spChg>
        <pc:spChg chg="mod">
          <ac:chgData name="Anke Bebber" userId="S::abebber@intershop.com::71a83566-81df-4096-adfe-9d9c8a99fc45" providerId="AD" clId="Web-{68F60D38-BF0B-A00E-C022-33FDF740500D}" dt="2022-04-11T09:45:31.978" v="112" actId="20577"/>
          <ac:spMkLst>
            <pc:docMk/>
            <pc:sldMk cId="261786076" sldId="259"/>
            <ac:spMk id="20" creationId="{00000000-0000-0000-0000-000000000000}"/>
          </ac:spMkLst>
        </pc:spChg>
        <pc:picChg chg="mod">
          <ac:chgData name="Anke Bebber" userId="S::abebber@intershop.com::71a83566-81df-4096-adfe-9d9c8a99fc45" providerId="AD" clId="Web-{68F60D38-BF0B-A00E-C022-33FDF740500D}" dt="2022-04-11T09:45:12.087" v="87" actId="1076"/>
          <ac:picMkLst>
            <pc:docMk/>
            <pc:sldMk cId="261786076" sldId="259"/>
            <ac:picMk id="18" creationId="{00000000-0000-0000-0000-000000000000}"/>
          </ac:picMkLst>
        </pc:picChg>
      </pc:sldChg>
      <pc:sldChg chg="modSp">
        <pc:chgData name="Anke Bebber" userId="S::abebber@intershop.com::71a83566-81df-4096-adfe-9d9c8a99fc45" providerId="AD" clId="Web-{68F60D38-BF0B-A00E-C022-33FDF740500D}" dt="2022-04-11T09:45:44.916" v="115" actId="1076"/>
        <pc:sldMkLst>
          <pc:docMk/>
          <pc:sldMk cId="1508662640" sldId="260"/>
        </pc:sldMkLst>
        <pc:spChg chg="mod">
          <ac:chgData name="Anke Bebber" userId="S::abebber@intershop.com::71a83566-81df-4096-adfe-9d9c8a99fc45" providerId="AD" clId="Web-{68F60D38-BF0B-A00E-C022-33FDF740500D}" dt="2022-04-11T09:44:26.335" v="68" actId="20577"/>
          <ac:spMkLst>
            <pc:docMk/>
            <pc:sldMk cId="1508662640" sldId="260"/>
            <ac:spMk id="6" creationId="{00000000-0000-0000-0000-000000000000}"/>
          </ac:spMkLst>
        </pc:spChg>
        <pc:spChg chg="mod">
          <ac:chgData name="Anke Bebber" userId="S::abebber@intershop.com::71a83566-81df-4096-adfe-9d9c8a99fc45" providerId="AD" clId="Web-{68F60D38-BF0B-A00E-C022-33FDF740500D}" dt="2022-04-11T09:44:22.554" v="67" actId="20577"/>
          <ac:spMkLst>
            <pc:docMk/>
            <pc:sldMk cId="1508662640" sldId="260"/>
            <ac:spMk id="7" creationId="{00000000-0000-0000-0000-000000000000}"/>
          </ac:spMkLst>
        </pc:spChg>
        <pc:spChg chg="mod">
          <ac:chgData name="Anke Bebber" userId="S::abebber@intershop.com::71a83566-81df-4096-adfe-9d9c8a99fc45" providerId="AD" clId="Web-{68F60D38-BF0B-A00E-C022-33FDF740500D}" dt="2022-04-11T09:44:46.133" v="77" actId="20577"/>
          <ac:spMkLst>
            <pc:docMk/>
            <pc:sldMk cId="1508662640" sldId="260"/>
            <ac:spMk id="20" creationId="{00000000-0000-0000-0000-000000000000}"/>
          </ac:spMkLst>
        </pc:spChg>
        <pc:picChg chg="mod">
          <ac:chgData name="Anke Bebber" userId="S::abebber@intershop.com::71a83566-81df-4096-adfe-9d9c8a99fc45" providerId="AD" clId="Web-{68F60D38-BF0B-A00E-C022-33FDF740500D}" dt="2022-04-11T09:45:44.916" v="115" actId="1076"/>
          <ac:picMkLst>
            <pc:docMk/>
            <pc:sldMk cId="1508662640" sldId="260"/>
            <ac:picMk id="17" creationId="{00000000-0000-0000-0000-000000000000}"/>
          </ac:picMkLst>
        </pc:picChg>
      </pc:sldChg>
      <pc:sldChg chg="addSp delSp modSp">
        <pc:chgData name="Anke Bebber" userId="S::abebber@intershop.com::71a83566-81df-4096-adfe-9d9c8a99fc45" providerId="AD" clId="Web-{68F60D38-BF0B-A00E-C022-33FDF740500D}" dt="2022-04-11T09:48:03.060" v="126" actId="20577"/>
        <pc:sldMkLst>
          <pc:docMk/>
          <pc:sldMk cId="3843590987" sldId="261"/>
        </pc:sldMkLst>
        <pc:spChg chg="add del mod">
          <ac:chgData name="Anke Bebber" userId="S::abebber@intershop.com::71a83566-81df-4096-adfe-9d9c8a99fc45" providerId="AD" clId="Web-{68F60D38-BF0B-A00E-C022-33FDF740500D}" dt="2022-04-11T09:46:32.307" v="123"/>
          <ac:spMkLst>
            <pc:docMk/>
            <pc:sldMk cId="3843590987" sldId="261"/>
            <ac:spMk id="4" creationId="{A8CBFB50-F265-43BD-33C1-E30EF300D9B5}"/>
          </ac:spMkLst>
        </pc:spChg>
        <pc:spChg chg="add del mod">
          <ac:chgData name="Anke Bebber" userId="S::abebber@intershop.com::71a83566-81df-4096-adfe-9d9c8a99fc45" providerId="AD" clId="Web-{68F60D38-BF0B-A00E-C022-33FDF740500D}" dt="2022-04-11T09:46:16.698" v="121"/>
          <ac:spMkLst>
            <pc:docMk/>
            <pc:sldMk cId="3843590987" sldId="261"/>
            <ac:spMk id="5" creationId="{7C59E30B-ED41-CB5C-62A2-07DD9711944C}"/>
          </ac:spMkLst>
        </pc:spChg>
        <pc:spChg chg="mod">
          <ac:chgData name="Anke Bebber" userId="S::abebber@intershop.com::71a83566-81df-4096-adfe-9d9c8a99fc45" providerId="AD" clId="Web-{68F60D38-BF0B-A00E-C022-33FDF740500D}" dt="2022-04-11T09:46:38.636" v="124" actId="20577"/>
          <ac:spMkLst>
            <pc:docMk/>
            <pc:sldMk cId="3843590987" sldId="261"/>
            <ac:spMk id="6" creationId="{00000000-0000-0000-0000-000000000000}"/>
          </ac:spMkLst>
        </pc:spChg>
        <pc:spChg chg="del">
          <ac:chgData name="Anke Bebber" userId="S::abebber@intershop.com::71a83566-81df-4096-adfe-9d9c8a99fc45" providerId="AD" clId="Web-{68F60D38-BF0B-A00E-C022-33FDF740500D}" dt="2022-04-11T09:46:13.526" v="117"/>
          <ac:spMkLst>
            <pc:docMk/>
            <pc:sldMk cId="3843590987" sldId="261"/>
            <ac:spMk id="7" creationId="{00000000-0000-0000-0000-000000000000}"/>
          </ac:spMkLst>
        </pc:spChg>
        <pc:spChg chg="add">
          <ac:chgData name="Anke Bebber" userId="S::abebber@intershop.com::71a83566-81df-4096-adfe-9d9c8a99fc45" providerId="AD" clId="Web-{68F60D38-BF0B-A00E-C022-33FDF740500D}" dt="2022-04-11T09:46:28.839" v="122"/>
          <ac:spMkLst>
            <pc:docMk/>
            <pc:sldMk cId="3843590987" sldId="261"/>
            <ac:spMk id="8" creationId="{F2636F57-54D2-876A-AE06-038484C3E7DB}"/>
          </ac:spMkLst>
        </pc:spChg>
        <pc:spChg chg="mod">
          <ac:chgData name="Anke Bebber" userId="S::abebber@intershop.com::71a83566-81df-4096-adfe-9d9c8a99fc45" providerId="AD" clId="Web-{68F60D38-BF0B-A00E-C022-33FDF740500D}" dt="2022-04-11T09:48:03.060" v="126" actId="20577"/>
          <ac:spMkLst>
            <pc:docMk/>
            <pc:sldMk cId="3843590987" sldId="261"/>
            <ac:spMk id="18" creationId="{00000000-0000-0000-0000-000000000000}"/>
          </ac:spMkLst>
        </pc:spChg>
      </pc:sldChg>
      <pc:sldChg chg="modSp">
        <pc:chgData name="Anke Bebber" userId="S::abebber@intershop.com::71a83566-81df-4096-adfe-9d9c8a99fc45" providerId="AD" clId="Web-{68F60D38-BF0B-A00E-C022-33FDF740500D}" dt="2022-04-11T09:49:05.593" v="149" actId="14100"/>
        <pc:sldMkLst>
          <pc:docMk/>
          <pc:sldMk cId="395374355" sldId="262"/>
        </pc:sldMkLst>
        <pc:spChg chg="mod">
          <ac:chgData name="Anke Bebber" userId="S::abebber@intershop.com::71a83566-81df-4096-adfe-9d9c8a99fc45" providerId="AD" clId="Web-{68F60D38-BF0B-A00E-C022-33FDF740500D}" dt="2022-04-11T09:49:05.593" v="149" actId="14100"/>
          <ac:spMkLst>
            <pc:docMk/>
            <pc:sldMk cId="395374355" sldId="262"/>
            <ac:spMk id="7" creationId="{00000000-0000-0000-0000-000000000000}"/>
          </ac:spMkLst>
        </pc:spChg>
        <pc:spChg chg="mod">
          <ac:chgData name="Anke Bebber" userId="S::abebber@intershop.com::71a83566-81df-4096-adfe-9d9c8a99fc45" providerId="AD" clId="Web-{68F60D38-BF0B-A00E-C022-33FDF740500D}" dt="2022-04-11T09:48:15.232" v="127" actId="20577"/>
          <ac:spMkLst>
            <pc:docMk/>
            <pc:sldMk cId="395374355" sldId="262"/>
            <ac:spMk id="22" creationId="{00000000-0000-0000-0000-000000000000}"/>
          </ac:spMkLst>
        </pc:spChg>
        <pc:spChg chg="mod">
          <ac:chgData name="Anke Bebber" userId="S::abebber@intershop.com::71a83566-81df-4096-adfe-9d9c8a99fc45" providerId="AD" clId="Web-{68F60D38-BF0B-A00E-C022-33FDF740500D}" dt="2022-04-11T09:48:19.842" v="129" actId="20577"/>
          <ac:spMkLst>
            <pc:docMk/>
            <pc:sldMk cId="395374355" sldId="262"/>
            <ac:spMk id="23" creationId="{00000000-0000-0000-0000-000000000000}"/>
          </ac:spMkLst>
        </pc:spChg>
      </pc:sldChg>
      <pc:sldChg chg="modSp">
        <pc:chgData name="Anke Bebber" userId="S::abebber@intershop.com::71a83566-81df-4096-adfe-9d9c8a99fc45" providerId="AD" clId="Web-{68F60D38-BF0B-A00E-C022-33FDF740500D}" dt="2022-04-11T09:49:50.797" v="158" actId="20577"/>
        <pc:sldMkLst>
          <pc:docMk/>
          <pc:sldMk cId="369285363" sldId="263"/>
        </pc:sldMkLst>
        <pc:spChg chg="mod">
          <ac:chgData name="Anke Bebber" userId="S::abebber@intershop.com::71a83566-81df-4096-adfe-9d9c8a99fc45" providerId="AD" clId="Web-{68F60D38-BF0B-A00E-C022-33FDF740500D}" dt="2022-04-11T09:49:27.640" v="153" actId="20577"/>
          <ac:spMkLst>
            <pc:docMk/>
            <pc:sldMk cId="369285363" sldId="263"/>
            <ac:spMk id="7" creationId="{00000000-0000-0000-0000-000000000000}"/>
          </ac:spMkLst>
        </pc:spChg>
        <pc:spChg chg="mod">
          <ac:chgData name="Anke Bebber" userId="S::abebber@intershop.com::71a83566-81df-4096-adfe-9d9c8a99fc45" providerId="AD" clId="Web-{68F60D38-BF0B-A00E-C022-33FDF740500D}" dt="2022-04-11T09:49:50.797" v="158" actId="20577"/>
          <ac:spMkLst>
            <pc:docMk/>
            <pc:sldMk cId="369285363" sldId="263"/>
            <ac:spMk id="22" creationId="{00000000-0000-0000-0000-000000000000}"/>
          </ac:spMkLst>
        </pc:spChg>
        <pc:spChg chg="mod">
          <ac:chgData name="Anke Bebber" userId="S::abebber@intershop.com::71a83566-81df-4096-adfe-9d9c8a99fc45" providerId="AD" clId="Web-{68F60D38-BF0B-A00E-C022-33FDF740500D}" dt="2022-04-11T09:48:23.264" v="131" actId="20577"/>
          <ac:spMkLst>
            <pc:docMk/>
            <pc:sldMk cId="369285363" sldId="263"/>
            <ac:spMk id="23" creationId="{00000000-0000-0000-0000-000000000000}"/>
          </ac:spMkLst>
        </pc:spChg>
      </pc:sldChg>
      <pc:sldChg chg="modSp">
        <pc:chgData name="Anke Bebber" userId="S::abebber@intershop.com::71a83566-81df-4096-adfe-9d9c8a99fc45" providerId="AD" clId="Web-{68F60D38-BF0B-A00E-C022-33FDF740500D}" dt="2022-04-11T09:49:55.688" v="159" actId="20577"/>
        <pc:sldMkLst>
          <pc:docMk/>
          <pc:sldMk cId="3309102009" sldId="264"/>
        </pc:sldMkLst>
        <pc:spChg chg="mod">
          <ac:chgData name="Anke Bebber" userId="S::abebber@intershop.com::71a83566-81df-4096-adfe-9d9c8a99fc45" providerId="AD" clId="Web-{68F60D38-BF0B-A00E-C022-33FDF740500D}" dt="2022-04-11T09:49:38.140" v="157" actId="20577"/>
          <ac:spMkLst>
            <pc:docMk/>
            <pc:sldMk cId="3309102009" sldId="264"/>
            <ac:spMk id="7" creationId="{00000000-0000-0000-0000-000000000000}"/>
          </ac:spMkLst>
        </pc:spChg>
        <pc:spChg chg="mod">
          <ac:chgData name="Anke Bebber" userId="S::abebber@intershop.com::71a83566-81df-4096-adfe-9d9c8a99fc45" providerId="AD" clId="Web-{68F60D38-BF0B-A00E-C022-33FDF740500D}" dt="2022-04-11T09:49:55.688" v="159" actId="20577"/>
          <ac:spMkLst>
            <pc:docMk/>
            <pc:sldMk cId="3309102009" sldId="264"/>
            <ac:spMk id="22" creationId="{00000000-0000-0000-0000-000000000000}"/>
          </ac:spMkLst>
        </pc:spChg>
        <pc:spChg chg="mod">
          <ac:chgData name="Anke Bebber" userId="S::abebber@intershop.com::71a83566-81df-4096-adfe-9d9c8a99fc45" providerId="AD" clId="Web-{68F60D38-BF0B-A00E-C022-33FDF740500D}" dt="2022-04-11T09:48:26.014" v="133" actId="20577"/>
          <ac:spMkLst>
            <pc:docMk/>
            <pc:sldMk cId="3309102009" sldId="264"/>
            <ac:spMk id="23" creationId="{00000000-0000-0000-0000-000000000000}"/>
          </ac:spMkLst>
        </pc:spChg>
      </pc:sldChg>
      <pc:sldChg chg="modSp">
        <pc:chgData name="Anke Bebber" userId="S::abebber@intershop.com::71a83566-81df-4096-adfe-9d9c8a99fc45" providerId="AD" clId="Web-{68F60D38-BF0B-A00E-C022-33FDF740500D}" dt="2022-04-11T09:50:10.266" v="161" actId="20577"/>
        <pc:sldMkLst>
          <pc:docMk/>
          <pc:sldMk cId="3191991967" sldId="265"/>
        </pc:sldMkLst>
        <pc:spChg chg="mod">
          <ac:chgData name="Anke Bebber" userId="S::abebber@intershop.com::71a83566-81df-4096-adfe-9d9c8a99fc45" providerId="AD" clId="Web-{68F60D38-BF0B-A00E-C022-33FDF740500D}" dt="2022-04-11T09:50:10.266" v="161" actId="20577"/>
          <ac:spMkLst>
            <pc:docMk/>
            <pc:sldMk cId="3191991967" sldId="265"/>
            <ac:spMk id="22" creationId="{00000000-0000-0000-0000-000000000000}"/>
          </ac:spMkLst>
        </pc:spChg>
        <pc:spChg chg="mod">
          <ac:chgData name="Anke Bebber" userId="S::abebber@intershop.com::71a83566-81df-4096-adfe-9d9c8a99fc45" providerId="AD" clId="Web-{68F60D38-BF0B-A00E-C022-33FDF740500D}" dt="2022-04-11T09:48:37.139" v="137" actId="20577"/>
          <ac:spMkLst>
            <pc:docMk/>
            <pc:sldMk cId="3191991967" sldId="265"/>
            <ac:spMk id="23" creationId="{00000000-0000-0000-0000-000000000000}"/>
          </ac:spMkLst>
        </pc:spChg>
      </pc:sldChg>
      <pc:sldChg chg="modSp">
        <pc:chgData name="Anke Bebber" userId="S::abebber@intershop.com::71a83566-81df-4096-adfe-9d9c8a99fc45" providerId="AD" clId="Web-{68F60D38-BF0B-A00E-C022-33FDF740500D}" dt="2022-04-11T09:50:01.625" v="160" actId="20577"/>
        <pc:sldMkLst>
          <pc:docMk/>
          <pc:sldMk cId="3453966005" sldId="266"/>
        </pc:sldMkLst>
        <pc:spChg chg="mod">
          <ac:chgData name="Anke Bebber" userId="S::abebber@intershop.com::71a83566-81df-4096-adfe-9d9c8a99fc45" providerId="AD" clId="Web-{68F60D38-BF0B-A00E-C022-33FDF740500D}" dt="2022-04-11T09:50:01.625" v="160" actId="20577"/>
          <ac:spMkLst>
            <pc:docMk/>
            <pc:sldMk cId="3453966005" sldId="266"/>
            <ac:spMk id="22" creationId="{00000000-0000-0000-0000-000000000000}"/>
          </ac:spMkLst>
        </pc:spChg>
        <pc:spChg chg="mod">
          <ac:chgData name="Anke Bebber" userId="S::abebber@intershop.com::71a83566-81df-4096-adfe-9d9c8a99fc45" providerId="AD" clId="Web-{68F60D38-BF0B-A00E-C022-33FDF740500D}" dt="2022-04-11T09:48:29.248" v="135" actId="20577"/>
          <ac:spMkLst>
            <pc:docMk/>
            <pc:sldMk cId="3453966005" sldId="266"/>
            <ac:spMk id="23" creationId="{00000000-0000-0000-0000-000000000000}"/>
          </ac:spMkLst>
        </pc:spChg>
      </pc:sldChg>
      <pc:sldChg chg="modSp">
        <pc:chgData name="Anke Bebber" userId="S::abebber@intershop.com::71a83566-81df-4096-adfe-9d9c8a99fc45" providerId="AD" clId="Web-{68F60D38-BF0B-A00E-C022-33FDF740500D}" dt="2022-04-11T09:51:06.502" v="165" actId="20577"/>
        <pc:sldMkLst>
          <pc:docMk/>
          <pc:sldMk cId="4051853397" sldId="267"/>
        </pc:sldMkLst>
        <pc:spChg chg="mod">
          <ac:chgData name="Anke Bebber" userId="S::abebber@intershop.com::71a83566-81df-4096-adfe-9d9c8a99fc45" providerId="AD" clId="Web-{68F60D38-BF0B-A00E-C022-33FDF740500D}" dt="2022-04-11T09:51:06.502" v="165" actId="20577"/>
          <ac:spMkLst>
            <pc:docMk/>
            <pc:sldMk cId="4051853397" sldId="267"/>
            <ac:spMk id="7" creationId="{00000000-0000-0000-0000-000000000000}"/>
          </ac:spMkLst>
        </pc:spChg>
      </pc:sldChg>
      <pc:sldChg chg="modSp">
        <pc:chgData name="Anke Bebber" userId="S::abebber@intershop.com::71a83566-81df-4096-adfe-9d9c8a99fc45" providerId="AD" clId="Web-{68F60D38-BF0B-A00E-C022-33FDF740500D}" dt="2022-04-11T09:51:32.706" v="167" actId="20577"/>
        <pc:sldMkLst>
          <pc:docMk/>
          <pc:sldMk cId="1229445629" sldId="268"/>
        </pc:sldMkLst>
        <pc:spChg chg="mod">
          <ac:chgData name="Anke Bebber" userId="S::abebber@intershop.com::71a83566-81df-4096-adfe-9d9c8a99fc45" providerId="AD" clId="Web-{68F60D38-BF0B-A00E-C022-33FDF740500D}" dt="2022-04-11T09:50:17.423" v="162" actId="20577"/>
          <ac:spMkLst>
            <pc:docMk/>
            <pc:sldMk cId="1229445629" sldId="268"/>
            <ac:spMk id="22" creationId="{00000000-0000-0000-0000-000000000000}"/>
          </ac:spMkLst>
        </pc:spChg>
        <pc:spChg chg="mod">
          <ac:chgData name="Anke Bebber" userId="S::abebber@intershop.com::71a83566-81df-4096-adfe-9d9c8a99fc45" providerId="AD" clId="Web-{68F60D38-BF0B-A00E-C022-33FDF740500D}" dt="2022-04-11T09:51:32.706" v="167" actId="20577"/>
          <ac:spMkLst>
            <pc:docMk/>
            <pc:sldMk cId="1229445629" sldId="268"/>
            <ac:spMk id="23" creationId="{00000000-0000-0000-0000-000000000000}"/>
          </ac:spMkLst>
        </pc:spChg>
      </pc:sldChg>
      <pc:sldChg chg="modSp">
        <pc:chgData name="Anke Bebber" userId="S::abebber@intershop.com::71a83566-81df-4096-adfe-9d9c8a99fc45" providerId="AD" clId="Web-{68F60D38-BF0B-A00E-C022-33FDF740500D}" dt="2022-04-11T09:51:36.284" v="169" actId="20577"/>
        <pc:sldMkLst>
          <pc:docMk/>
          <pc:sldMk cId="3878083164" sldId="269"/>
        </pc:sldMkLst>
        <pc:spChg chg="mod">
          <ac:chgData name="Anke Bebber" userId="S::abebber@intershop.com::71a83566-81df-4096-adfe-9d9c8a99fc45" providerId="AD" clId="Web-{68F60D38-BF0B-A00E-C022-33FDF740500D}" dt="2022-04-11T09:50:22.001" v="163" actId="20577"/>
          <ac:spMkLst>
            <pc:docMk/>
            <pc:sldMk cId="3878083164" sldId="269"/>
            <ac:spMk id="22" creationId="{00000000-0000-0000-0000-000000000000}"/>
          </ac:spMkLst>
        </pc:spChg>
        <pc:spChg chg="mod">
          <ac:chgData name="Anke Bebber" userId="S::abebber@intershop.com::71a83566-81df-4096-adfe-9d9c8a99fc45" providerId="AD" clId="Web-{68F60D38-BF0B-A00E-C022-33FDF740500D}" dt="2022-04-11T09:51:36.284" v="169" actId="20577"/>
          <ac:spMkLst>
            <pc:docMk/>
            <pc:sldMk cId="3878083164" sldId="269"/>
            <ac:spMk id="23" creationId="{00000000-0000-0000-0000-000000000000}"/>
          </ac:spMkLst>
        </pc:spChg>
      </pc:sldChg>
      <pc:sldChg chg="modSp">
        <pc:chgData name="Anke Bebber" userId="S::abebber@intershop.com::71a83566-81df-4096-adfe-9d9c8a99fc45" providerId="AD" clId="Web-{68F60D38-BF0B-A00E-C022-33FDF740500D}" dt="2022-04-11T09:51:40.488" v="171" actId="20577"/>
        <pc:sldMkLst>
          <pc:docMk/>
          <pc:sldMk cId="3691864282" sldId="270"/>
        </pc:sldMkLst>
        <pc:spChg chg="mod">
          <ac:chgData name="Anke Bebber" userId="S::abebber@intershop.com::71a83566-81df-4096-adfe-9d9c8a99fc45" providerId="AD" clId="Web-{68F60D38-BF0B-A00E-C022-33FDF740500D}" dt="2022-04-11T09:50:26.407" v="164" actId="20577"/>
          <ac:spMkLst>
            <pc:docMk/>
            <pc:sldMk cId="3691864282" sldId="270"/>
            <ac:spMk id="22" creationId="{00000000-0000-0000-0000-000000000000}"/>
          </ac:spMkLst>
        </pc:spChg>
        <pc:spChg chg="mod">
          <ac:chgData name="Anke Bebber" userId="S::abebber@intershop.com::71a83566-81df-4096-adfe-9d9c8a99fc45" providerId="AD" clId="Web-{68F60D38-BF0B-A00E-C022-33FDF740500D}" dt="2022-04-11T09:51:40.488" v="171" actId="20577"/>
          <ac:spMkLst>
            <pc:docMk/>
            <pc:sldMk cId="3691864282" sldId="270"/>
            <ac:spMk id="23" creationId="{00000000-0000-0000-0000-000000000000}"/>
          </ac:spMkLst>
        </pc:spChg>
      </pc:sldChg>
    </pc:docChg>
  </pc:docChgLst>
  <pc:docChgLst>
    <pc:chgData name="Johannes Metzner" userId="S::jmetzner@intershop.com::d367d8ab-72b0-4736-a3f3-a8c847c72e1c" providerId="AD" clId="Web-{CA34800E-E7B8-410C-BFE8-A0AA42251DE9}"/>
    <pc:docChg chg="modSld">
      <pc:chgData name="Johannes Metzner" userId="S::jmetzner@intershop.com::d367d8ab-72b0-4736-a3f3-a8c847c72e1c" providerId="AD" clId="Web-{CA34800E-E7B8-410C-BFE8-A0AA42251DE9}" dt="2022-04-11T11:00:08.722" v="2"/>
      <pc:docMkLst>
        <pc:docMk/>
      </pc:docMkLst>
      <pc:sldChg chg="delSp">
        <pc:chgData name="Johannes Metzner" userId="S::jmetzner@intershop.com::d367d8ab-72b0-4736-a3f3-a8c847c72e1c" providerId="AD" clId="Web-{CA34800E-E7B8-410C-BFE8-A0AA42251DE9}" dt="2022-04-11T11:00:08.722" v="2"/>
        <pc:sldMkLst>
          <pc:docMk/>
          <pc:sldMk cId="1898034220" sldId="257"/>
        </pc:sldMkLst>
        <pc:spChg chg="del">
          <ac:chgData name="Johannes Metzner" userId="S::jmetzner@intershop.com::d367d8ab-72b0-4736-a3f3-a8c847c72e1c" providerId="AD" clId="Web-{CA34800E-E7B8-410C-BFE8-A0AA42251DE9}" dt="2022-04-11T11:00:02.472" v="0"/>
          <ac:spMkLst>
            <pc:docMk/>
            <pc:sldMk cId="1898034220" sldId="257"/>
            <ac:spMk id="10" creationId="{00000000-0000-0000-0000-000000000000}"/>
          </ac:spMkLst>
        </pc:spChg>
        <pc:spChg chg="del">
          <ac:chgData name="Johannes Metzner" userId="S::jmetzner@intershop.com::d367d8ab-72b0-4736-a3f3-a8c847c72e1c" providerId="AD" clId="Web-{CA34800E-E7B8-410C-BFE8-A0AA42251DE9}" dt="2022-04-11T11:00:06.707" v="1"/>
          <ac:spMkLst>
            <pc:docMk/>
            <pc:sldMk cId="1898034220" sldId="257"/>
            <ac:spMk id="13" creationId="{00000000-0000-0000-0000-000000000000}"/>
          </ac:spMkLst>
        </pc:spChg>
        <pc:spChg chg="del">
          <ac:chgData name="Johannes Metzner" userId="S::jmetzner@intershop.com::d367d8ab-72b0-4736-a3f3-a8c847c72e1c" providerId="AD" clId="Web-{CA34800E-E7B8-410C-BFE8-A0AA42251DE9}" dt="2022-04-11T11:00:08.722" v="2"/>
          <ac:spMkLst>
            <pc:docMk/>
            <pc:sldMk cId="1898034220" sldId="257"/>
            <ac:spMk id="16" creationId="{00000000-0000-0000-0000-000000000000}"/>
          </ac:spMkLst>
        </pc:spChg>
      </pc:sldChg>
    </pc:docChg>
  </pc:docChgLst>
  <pc:docChgLst>
    <pc:chgData name="Johannes Metzner" userId="S::jmetzner@intershop.com::d367d8ab-72b0-4736-a3f3-a8c847c72e1c" providerId="AD" clId="Web-{8FA45A5F-32AC-4B33-912B-EFBF2C2D54C3}"/>
    <pc:docChg chg="modSld">
      <pc:chgData name="Johannes Metzner" userId="S::jmetzner@intershop.com::d367d8ab-72b0-4736-a3f3-a8c847c72e1c" providerId="AD" clId="Web-{8FA45A5F-32AC-4B33-912B-EFBF2C2D54C3}" dt="2022-04-11T09:21:27.377" v="21" actId="20577"/>
      <pc:docMkLst>
        <pc:docMk/>
      </pc:docMkLst>
      <pc:sldChg chg="modSp">
        <pc:chgData name="Johannes Metzner" userId="S::jmetzner@intershop.com::d367d8ab-72b0-4736-a3f3-a8c847c72e1c" providerId="AD" clId="Web-{8FA45A5F-32AC-4B33-912B-EFBF2C2D54C3}" dt="2022-04-11T09:19:43.011" v="2" actId="20577"/>
        <pc:sldMkLst>
          <pc:docMk/>
          <pc:sldMk cId="586325965" sldId="256"/>
        </pc:sldMkLst>
        <pc:spChg chg="mod">
          <ac:chgData name="Johannes Metzner" userId="S::jmetzner@intershop.com::d367d8ab-72b0-4736-a3f3-a8c847c72e1c" providerId="AD" clId="Web-{8FA45A5F-32AC-4B33-912B-EFBF2C2D54C3}" dt="2022-04-11T09:19:43.011" v="2" actId="20577"/>
          <ac:spMkLst>
            <pc:docMk/>
            <pc:sldMk cId="586325965" sldId="256"/>
            <ac:spMk id="9" creationId="{136F8C69-0B17-F14C-B085-E6F507C04DA3}"/>
          </ac:spMkLst>
        </pc:spChg>
      </pc:sldChg>
      <pc:sldChg chg="modSp">
        <pc:chgData name="Johannes Metzner" userId="S::jmetzner@intershop.com::d367d8ab-72b0-4736-a3f3-a8c847c72e1c" providerId="AD" clId="Web-{8FA45A5F-32AC-4B33-912B-EFBF2C2D54C3}" dt="2022-04-11T09:21:27.377" v="21" actId="20577"/>
        <pc:sldMkLst>
          <pc:docMk/>
          <pc:sldMk cId="1898034220" sldId="257"/>
        </pc:sldMkLst>
        <pc:spChg chg="mod">
          <ac:chgData name="Johannes Metzner" userId="S::jmetzner@intershop.com::d367d8ab-72b0-4736-a3f3-a8c847c72e1c" providerId="AD" clId="Web-{8FA45A5F-32AC-4B33-912B-EFBF2C2D54C3}" dt="2022-04-11T09:21:27.377" v="21" actId="20577"/>
          <ac:spMkLst>
            <pc:docMk/>
            <pc:sldMk cId="1898034220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A7980-4FBF-7846-A204-C5859FF0AFD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E8297-752F-5A4E-A896-1D2896AFB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3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5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5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7.png"/><Relationship Id="rId7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2.png"/><Relationship Id="rId11" Type="http://schemas.openxmlformats.org/officeDocument/2006/relationships/image" Target="../media/image29.svg"/><Relationship Id="rId5" Type="http://schemas.openxmlformats.org/officeDocument/2006/relationships/image" Target="../media/image31.png"/><Relationship Id="rId10" Type="http://schemas.openxmlformats.org/officeDocument/2006/relationships/image" Target="../media/image28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9.svg"/><Relationship Id="rId3" Type="http://schemas.openxmlformats.org/officeDocument/2006/relationships/image" Target="../media/image39.png"/><Relationship Id="rId7" Type="http://schemas.openxmlformats.org/officeDocument/2006/relationships/image" Target="../media/image31.png"/><Relationship Id="rId12" Type="http://schemas.openxmlformats.org/officeDocument/2006/relationships/image" Target="../media/image28.pn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37.png"/><Relationship Id="rId10" Type="http://schemas.openxmlformats.org/officeDocument/2006/relationships/image" Target="../media/image34.png"/><Relationship Id="rId4" Type="http://schemas.openxmlformats.org/officeDocument/2006/relationships/image" Target="../media/image36.png"/><Relationship Id="rId9" Type="http://schemas.openxmlformats.org/officeDocument/2006/relationships/image" Target="../media/image3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7.png"/><Relationship Id="rId7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2.png"/><Relationship Id="rId11" Type="http://schemas.openxmlformats.org/officeDocument/2006/relationships/image" Target="../media/image29.svg"/><Relationship Id="rId5" Type="http://schemas.openxmlformats.org/officeDocument/2006/relationships/image" Target="../media/image31.png"/><Relationship Id="rId10" Type="http://schemas.openxmlformats.org/officeDocument/2006/relationships/image" Target="../media/image28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9.svg"/><Relationship Id="rId3" Type="http://schemas.openxmlformats.org/officeDocument/2006/relationships/image" Target="../media/image39.png"/><Relationship Id="rId7" Type="http://schemas.openxmlformats.org/officeDocument/2006/relationships/image" Target="../media/image31.png"/><Relationship Id="rId12" Type="http://schemas.openxmlformats.org/officeDocument/2006/relationships/image" Target="../media/image28.pn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37.png"/><Relationship Id="rId10" Type="http://schemas.openxmlformats.org/officeDocument/2006/relationships/image" Target="../media/image34.png"/><Relationship Id="rId4" Type="http://schemas.openxmlformats.org/officeDocument/2006/relationships/image" Target="../media/image36.png"/><Relationship Id="rId9" Type="http://schemas.openxmlformats.org/officeDocument/2006/relationships/image" Target="../media/image33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4.svg"/><Relationship Id="rId7" Type="http://schemas.openxmlformats.org/officeDocument/2006/relationships/image" Target="../media/image12.pn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5F22FCB-F207-A547-910F-CC951F57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3FF3-F063-A04B-9DC4-33E25271DC16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EB553C-BE31-EA42-9AB4-213F9EC8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913566F-A44D-4B48-BEEF-EF1E68C5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jdelijke aanduiding voor tekst 27">
            <a:extLst>
              <a:ext uri="{FF2B5EF4-FFF2-40B4-BE49-F238E27FC236}">
                <a16:creationId xmlns:a16="http://schemas.microsoft.com/office/drawing/2014/main" id="{F39A9548-F214-B54A-A412-0FAA6493B2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600" y="3976689"/>
            <a:ext cx="4024800" cy="21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B37ED8E1-717E-C243-A424-2DE81CCCF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39998"/>
            <a:ext cx="4024800" cy="2808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Edit </a:t>
            </a:r>
            <a:r>
              <a:rPr lang="en-US" noProof="0"/>
              <a:t>title</a:t>
            </a:r>
          </a:p>
        </p:txBody>
      </p:sp>
      <p:sp>
        <p:nvSpPr>
          <p:cNvPr id="17" name="Tijdelijke aanduiding voor tekst 2">
            <a:extLst>
              <a:ext uri="{FF2B5EF4-FFF2-40B4-BE49-F238E27FC236}">
                <a16:creationId xmlns:a16="http://schemas.microsoft.com/office/drawing/2014/main" id="{D9C30329-1703-4F4E-B97B-8AB68473CD0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27599" y="4202548"/>
            <a:ext cx="4024800" cy="18415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Month 00, 2021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8B0190AC-BF3F-B846-B84A-339E93CF86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63750" y="820023"/>
            <a:ext cx="4028809" cy="34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13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82DC-3E3A-B84F-93AB-2B6F20C8ADAA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E5933183-35E3-5E47-AB46-CB47B63D1A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4024800" cy="684000"/>
          </a:xfrm>
        </p:spPr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14" name="Tijdelijke aanduiding voor afbeelding 13">
            <a:extLst>
              <a:ext uri="{FF2B5EF4-FFF2-40B4-BE49-F238E27FC236}">
                <a16:creationId xmlns:a16="http://schemas.microsoft.com/office/drawing/2014/main" id="{9C27B296-0A79-784D-B060-42B0F5E787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395998"/>
            <a:ext cx="4572000" cy="47448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/>
              <a:t>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7EC8064-4324-DF48-AD92-56970B9602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7600" y="1389599"/>
            <a:ext cx="4026732" cy="34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653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37981-5E7E-4841-B897-010620CDC7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938AEA1-E321-3942-B5CE-A165F4F0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EC6-088F-DE48-8BF2-55B032D8EA64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41130ED-9B86-F94A-8334-50C6BBE7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2CDB9F8-DE9D-C642-B076-5E20F23D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jdelijke aanduiding voor inhoud 7">
            <a:extLst>
              <a:ext uri="{FF2B5EF4-FFF2-40B4-BE49-F238E27FC236}">
                <a16:creationId xmlns:a16="http://schemas.microsoft.com/office/drawing/2014/main" id="{071AEC2D-B83E-DC4F-9EFD-69DFDA6C72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12000" y="1245997"/>
            <a:ext cx="6120606" cy="3630612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5" name="Tijdelijke aanduiding voor afbeelding 9">
            <a:extLst>
              <a:ext uri="{FF2B5EF4-FFF2-40B4-BE49-F238E27FC236}">
                <a16:creationId xmlns:a16="http://schemas.microsoft.com/office/drawing/2014/main" id="{474CD589-93A8-A749-8D0B-0A6E41D50B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92000" y="1442322"/>
            <a:ext cx="5760000" cy="3240000"/>
          </a:xfr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81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(text overla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86CF-D699-EF40-8E0F-12004AA8E0FD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jdelijke aanduiding voor afbeelding 3">
            <a:extLst>
              <a:ext uri="{FF2B5EF4-FFF2-40B4-BE49-F238E27FC236}">
                <a16:creationId xmlns:a16="http://schemas.microsoft.com/office/drawing/2014/main" id="{F0D08A99-9B5B-8844-8703-3F2EB8DF9D6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98463"/>
            <a:ext cx="9144000" cy="474503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0" name="Titel 15">
            <a:extLst>
              <a:ext uri="{FF2B5EF4-FFF2-40B4-BE49-F238E27FC236}">
                <a16:creationId xmlns:a16="http://schemas.microsoft.com/office/drawing/2014/main" id="{00EF9A75-DBD5-AC41-A416-6FC17E3E58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38238"/>
            <a:ext cx="4024800" cy="4410000"/>
          </a:xfrm>
          <a:solidFill>
            <a:schemeClr val="bg1">
              <a:alpha val="30000"/>
            </a:schemeClr>
          </a:solidFill>
        </p:spPr>
        <p:txBody>
          <a:bodyPr lIns="72000" tIns="72000" rIns="72000" bIns="72000" anchor="ctr">
            <a:normAutofit/>
          </a:bodyPr>
          <a:lstStyle>
            <a:lvl1pPr>
              <a:defRPr sz="4800">
                <a:latin typeface="+mn-lt"/>
              </a:defRPr>
            </a:lvl1pPr>
          </a:lstStyle>
          <a:p>
            <a:r>
              <a:rPr lang="en-US" noProof="0"/>
              <a:t>Big</a:t>
            </a:r>
            <a:br>
              <a:rPr lang="en-US" noProof="0"/>
            </a:br>
            <a:r>
              <a:rPr lang="en-US" noProof="0"/>
              <a:t>impact?</a:t>
            </a:r>
            <a:br>
              <a:rPr lang="en-US" noProof="0"/>
            </a:br>
            <a:r>
              <a:rPr lang="en-US" noProof="0"/>
              <a:t>Big</a:t>
            </a:r>
            <a:br>
              <a:rPr lang="en-US" noProof="0"/>
            </a:br>
            <a:r>
              <a:rPr lang="en-US" noProof="0"/>
              <a:t>image!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38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29B3-528F-F446-8841-CF056455533A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67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betw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67C3-0757-9740-A22E-05EF08F7551B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EFFF3B6-29BE-024A-A41B-75661A856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2276904"/>
            <a:ext cx="8456400" cy="664797"/>
          </a:xfrm>
        </p:spPr>
        <p:txBody>
          <a:bodyPr anchor="ctr">
            <a:spAutoFit/>
          </a:bodyPr>
          <a:lstStyle>
            <a:lvl1pPr algn="ctr">
              <a:defRPr sz="4800"/>
            </a:lvl1pPr>
          </a:lstStyle>
          <a:p>
            <a:r>
              <a:rPr lang="en-GB"/>
              <a:t>In between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49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684000"/>
          </a:xfrm>
        </p:spPr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3408-A4DE-D945-A6B5-A095CE64EC12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jdelijke aanduiding voor tekst 11">
            <a:extLst>
              <a:ext uri="{FF2B5EF4-FFF2-40B4-BE49-F238E27FC236}">
                <a16:creationId xmlns:a16="http://schemas.microsoft.com/office/drawing/2014/main" id="{C8A19752-31FF-274C-985C-213F6457E23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7600" y="1389600"/>
            <a:ext cx="2340000" cy="252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8" name="Tijdelijke aanduiding voor tekst 11">
            <a:extLst>
              <a:ext uri="{FF2B5EF4-FFF2-40B4-BE49-F238E27FC236}">
                <a16:creationId xmlns:a16="http://schemas.microsoft.com/office/drawing/2014/main" id="{0CC9F6E9-6AF6-A847-8047-7533EB99AED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385800" y="1389600"/>
            <a:ext cx="2340000" cy="2520000"/>
          </a:xfrm>
          <a:prstGeom prst="rect">
            <a:avLst/>
          </a:prstGeom>
          <a:solidFill>
            <a:srgbClr val="21B39F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9" name="Tijdelijke aanduiding voor tekst 11">
            <a:extLst>
              <a:ext uri="{FF2B5EF4-FFF2-40B4-BE49-F238E27FC236}">
                <a16:creationId xmlns:a16="http://schemas.microsoft.com/office/drawing/2014/main" id="{4567AFEC-DBD0-F74F-8979-231C2FDCE45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444000" y="1389600"/>
            <a:ext cx="2340000" cy="2520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0" name="Tijdelijke aanduiding voor tekst 6">
            <a:extLst>
              <a:ext uri="{FF2B5EF4-FFF2-40B4-BE49-F238E27FC236}">
                <a16:creationId xmlns:a16="http://schemas.microsoft.com/office/drawing/2014/main" id="{BD9F5086-A29B-D241-8573-A5E307781BC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3697" y="3045600"/>
            <a:ext cx="2052000" cy="737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11" name="Tijdelijke aanduiding voor tekst 6">
            <a:extLst>
              <a:ext uri="{FF2B5EF4-FFF2-40B4-BE49-F238E27FC236}">
                <a16:creationId xmlns:a16="http://schemas.microsoft.com/office/drawing/2014/main" id="{640DB3A6-6CD2-E946-A0B8-9965EB4AB50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3698" y="2080800"/>
            <a:ext cx="2050731" cy="900000"/>
          </a:xfrm>
          <a:prstGeom prst="rect">
            <a:avLst/>
          </a:prstGeom>
        </p:spPr>
        <p:txBody>
          <a:bodyPr/>
          <a:lstStyle>
            <a:lvl1pPr>
              <a:defRPr sz="20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12" name="Tijdelijke aanduiding voor tekst 6">
            <a:extLst>
              <a:ext uri="{FF2B5EF4-FFF2-40B4-BE49-F238E27FC236}">
                <a16:creationId xmlns:a16="http://schemas.microsoft.com/office/drawing/2014/main" id="{9B9DB59A-C375-1F4B-951C-E7631C15193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543698" y="1483650"/>
            <a:ext cx="2050731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13" name="Tijdelijke aanduiding voor tekst 6">
            <a:extLst>
              <a:ext uri="{FF2B5EF4-FFF2-40B4-BE49-F238E27FC236}">
                <a16:creationId xmlns:a16="http://schemas.microsoft.com/office/drawing/2014/main" id="{EED854AF-B1CE-8640-9F75-DCB65A7D9DE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72234" y="3045600"/>
            <a:ext cx="2052000" cy="737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14" name="Tijdelijke aanduiding voor tekst 6">
            <a:extLst>
              <a:ext uri="{FF2B5EF4-FFF2-40B4-BE49-F238E27FC236}">
                <a16:creationId xmlns:a16="http://schemas.microsoft.com/office/drawing/2014/main" id="{CEE9F9F2-C584-A146-8BD8-383D6D1C531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235" y="2080800"/>
            <a:ext cx="2050731" cy="900000"/>
          </a:xfrm>
          <a:prstGeom prst="rect">
            <a:avLst/>
          </a:prstGeom>
        </p:spPr>
        <p:txBody>
          <a:bodyPr/>
          <a:lstStyle>
            <a:lvl1pPr>
              <a:defRPr sz="20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15" name="Tijdelijke aanduiding voor tekst 6">
            <a:extLst>
              <a:ext uri="{FF2B5EF4-FFF2-40B4-BE49-F238E27FC236}">
                <a16:creationId xmlns:a16="http://schemas.microsoft.com/office/drawing/2014/main" id="{140260BA-4100-5B42-A0D5-D01D816ED5F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72235" y="1483650"/>
            <a:ext cx="2050731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D7682A20-D00A-B74E-B244-ACF23754C62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88634" y="3045600"/>
            <a:ext cx="2052000" cy="737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17" name="Tijdelijke aanduiding voor tekst 6">
            <a:extLst>
              <a:ext uri="{FF2B5EF4-FFF2-40B4-BE49-F238E27FC236}">
                <a16:creationId xmlns:a16="http://schemas.microsoft.com/office/drawing/2014/main" id="{0D9ED4BF-353A-3B45-AD35-3B7A379C9C7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588635" y="2080800"/>
            <a:ext cx="2050731" cy="900000"/>
          </a:xfrm>
          <a:prstGeom prst="rect">
            <a:avLst/>
          </a:prstGeom>
        </p:spPr>
        <p:txBody>
          <a:bodyPr/>
          <a:lstStyle>
            <a:lvl1pPr>
              <a:defRPr sz="20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18" name="Tijdelijke aanduiding voor tekst 6">
            <a:extLst>
              <a:ext uri="{FF2B5EF4-FFF2-40B4-BE49-F238E27FC236}">
                <a16:creationId xmlns:a16="http://schemas.microsoft.com/office/drawing/2014/main" id="{FD9B60D0-CE3C-274C-A858-D7A239BF565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588635" y="1483650"/>
            <a:ext cx="2050731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</p:spTree>
    <p:extLst>
      <p:ext uri="{BB962C8B-B14F-4D97-AF65-F5344CB8AC3E}">
        <p14:creationId xmlns:p14="http://schemas.microsoft.com/office/powerpoint/2010/main" val="1237922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684000"/>
          </a:xfrm>
        </p:spPr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7307-A4F3-0445-8601-0B3CAD5B74BC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jdelijke aanduiding voor tekst 11">
            <a:extLst>
              <a:ext uri="{FF2B5EF4-FFF2-40B4-BE49-F238E27FC236}">
                <a16:creationId xmlns:a16="http://schemas.microsoft.com/office/drawing/2014/main" id="{4B2F6CA6-E8ED-DC4D-82B9-FB891AB63B2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7600" y="1389600"/>
            <a:ext cx="1944000" cy="2520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1" name="Tijdelijke aanduiding voor tekst 11">
            <a:extLst>
              <a:ext uri="{FF2B5EF4-FFF2-40B4-BE49-F238E27FC236}">
                <a16:creationId xmlns:a16="http://schemas.microsoft.com/office/drawing/2014/main" id="{6ABCAE4E-7EC8-E54E-BBBE-76190A4AA5F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98400" y="1389600"/>
            <a:ext cx="1944000" cy="2520000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2" name="Tijdelijke aanduiding voor tekst 11">
            <a:extLst>
              <a:ext uri="{FF2B5EF4-FFF2-40B4-BE49-F238E27FC236}">
                <a16:creationId xmlns:a16="http://schemas.microsoft.com/office/drawing/2014/main" id="{39FAAEBC-34A5-7D49-8CFD-EDDA85AFCDE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69200" y="1389600"/>
            <a:ext cx="1944000" cy="2520000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3" name="Tijdelijke aanduiding voor tekst 11">
            <a:extLst>
              <a:ext uri="{FF2B5EF4-FFF2-40B4-BE49-F238E27FC236}">
                <a16:creationId xmlns:a16="http://schemas.microsoft.com/office/drawing/2014/main" id="{07107B7D-BEA7-264A-AA57-96D4CBF9F6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40000" y="1389600"/>
            <a:ext cx="1944000" cy="2520000"/>
          </a:xfrm>
          <a:prstGeom prst="rect">
            <a:avLst/>
          </a:prstGeom>
          <a:solidFill>
            <a:srgbClr val="36BEE7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4" name="Tijdelijke aanduiding voor tekst 6">
            <a:extLst>
              <a:ext uri="{FF2B5EF4-FFF2-40B4-BE49-F238E27FC236}">
                <a16:creationId xmlns:a16="http://schemas.microsoft.com/office/drawing/2014/main" id="{1BEE181F-01C6-7D4E-8489-53BB6DA5724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6988" y="3045600"/>
            <a:ext cx="1525224" cy="73974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25" name="Tijdelijke aanduiding voor tekst 6">
            <a:extLst>
              <a:ext uri="{FF2B5EF4-FFF2-40B4-BE49-F238E27FC236}">
                <a16:creationId xmlns:a16="http://schemas.microsoft.com/office/drawing/2014/main" id="{1D4E51DD-4AD6-7741-B805-8AFBFF624FA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6400" y="2080800"/>
            <a:ext cx="1525224" cy="900000"/>
          </a:xfrm>
          <a:prstGeom prst="rect">
            <a:avLst/>
          </a:prstGeom>
        </p:spPr>
        <p:txBody>
          <a:bodyPr/>
          <a:lstStyle>
            <a:lvl1pPr>
              <a:defRPr sz="20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26" name="Tijdelijke aanduiding voor tekst 6">
            <a:extLst>
              <a:ext uri="{FF2B5EF4-FFF2-40B4-BE49-F238E27FC236}">
                <a16:creationId xmlns:a16="http://schemas.microsoft.com/office/drawing/2014/main" id="{CE89F802-24B8-AB43-9C18-5C8DDA35C5E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707788" y="3047065"/>
            <a:ext cx="1525224" cy="73974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27" name="Tijdelijke aanduiding voor tekst 6">
            <a:extLst>
              <a:ext uri="{FF2B5EF4-FFF2-40B4-BE49-F238E27FC236}">
                <a16:creationId xmlns:a16="http://schemas.microsoft.com/office/drawing/2014/main" id="{8FDE41C7-01CA-084D-AAA2-19EB453D353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707788" y="2079315"/>
            <a:ext cx="1525224" cy="900000"/>
          </a:xfrm>
          <a:prstGeom prst="rect">
            <a:avLst/>
          </a:prstGeom>
        </p:spPr>
        <p:txBody>
          <a:bodyPr/>
          <a:lstStyle>
            <a:lvl1pPr>
              <a:defRPr sz="20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28" name="Tijdelijke aanduiding voor tekst 6">
            <a:extLst>
              <a:ext uri="{FF2B5EF4-FFF2-40B4-BE49-F238E27FC236}">
                <a16:creationId xmlns:a16="http://schemas.microsoft.com/office/drawing/2014/main" id="{8774E585-A74C-B948-8420-281B0192D4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78588" y="3047065"/>
            <a:ext cx="1525224" cy="73974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29" name="Tijdelijke aanduiding voor tekst 6">
            <a:extLst>
              <a:ext uri="{FF2B5EF4-FFF2-40B4-BE49-F238E27FC236}">
                <a16:creationId xmlns:a16="http://schemas.microsoft.com/office/drawing/2014/main" id="{152CC412-F710-6244-99F4-64EB04B7661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78588" y="2079315"/>
            <a:ext cx="1525224" cy="900000"/>
          </a:xfrm>
          <a:prstGeom prst="rect">
            <a:avLst/>
          </a:prstGeom>
        </p:spPr>
        <p:txBody>
          <a:bodyPr/>
          <a:lstStyle>
            <a:lvl1pPr>
              <a:defRPr sz="20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30" name="Tijdelijke aanduiding voor tekst 6">
            <a:extLst>
              <a:ext uri="{FF2B5EF4-FFF2-40B4-BE49-F238E27FC236}">
                <a16:creationId xmlns:a16="http://schemas.microsoft.com/office/drawing/2014/main" id="{9BE9DAC8-B0D8-2341-899F-5027E8F6C1B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49388" y="3047065"/>
            <a:ext cx="1525224" cy="73974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31" name="Tijdelijke aanduiding voor tekst 6">
            <a:extLst>
              <a:ext uri="{FF2B5EF4-FFF2-40B4-BE49-F238E27FC236}">
                <a16:creationId xmlns:a16="http://schemas.microsoft.com/office/drawing/2014/main" id="{1489ED20-92A6-8549-AAC0-882D44ECC66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49388" y="2079315"/>
            <a:ext cx="1525224" cy="900000"/>
          </a:xfrm>
          <a:prstGeom prst="rect">
            <a:avLst/>
          </a:prstGeom>
        </p:spPr>
        <p:txBody>
          <a:bodyPr/>
          <a:lstStyle>
            <a:lvl1pPr>
              <a:defRPr sz="20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32" name="Tijdelijke aanduiding voor tekst 6">
            <a:extLst>
              <a:ext uri="{FF2B5EF4-FFF2-40B4-BE49-F238E27FC236}">
                <a16:creationId xmlns:a16="http://schemas.microsoft.com/office/drawing/2014/main" id="{9793E0DF-470B-4D45-8085-64024A5842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6988" y="1483651"/>
            <a:ext cx="1525224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33" name="Tijdelijke aanduiding voor tekst 6">
            <a:extLst>
              <a:ext uri="{FF2B5EF4-FFF2-40B4-BE49-F238E27FC236}">
                <a16:creationId xmlns:a16="http://schemas.microsoft.com/office/drawing/2014/main" id="{6DBC1BA5-0185-D649-B81D-C85DB084AE7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707788" y="1483651"/>
            <a:ext cx="1525224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34" name="Tijdelijke aanduiding voor tekst 6">
            <a:extLst>
              <a:ext uri="{FF2B5EF4-FFF2-40B4-BE49-F238E27FC236}">
                <a16:creationId xmlns:a16="http://schemas.microsoft.com/office/drawing/2014/main" id="{07460DC2-1B7A-524A-91DD-F8C3257B5B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878588" y="1483651"/>
            <a:ext cx="1525224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35" name="Tijdelijke aanduiding voor tekst 6">
            <a:extLst>
              <a:ext uri="{FF2B5EF4-FFF2-40B4-BE49-F238E27FC236}">
                <a16:creationId xmlns:a16="http://schemas.microsoft.com/office/drawing/2014/main" id="{6FD92FD4-5E2A-5040-8168-B567C2C3A35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049388" y="1483651"/>
            <a:ext cx="1525224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</p:spTree>
    <p:extLst>
      <p:ext uri="{BB962C8B-B14F-4D97-AF65-F5344CB8AC3E}">
        <p14:creationId xmlns:p14="http://schemas.microsoft.com/office/powerpoint/2010/main" val="4273484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684000"/>
          </a:xfrm>
        </p:spPr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D55-6BC7-EA42-BA44-BC9A970AC4FD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jdelijke aanduiding voor tekst 11">
            <a:extLst>
              <a:ext uri="{FF2B5EF4-FFF2-40B4-BE49-F238E27FC236}">
                <a16:creationId xmlns:a16="http://schemas.microsoft.com/office/drawing/2014/main" id="{448AF7BB-E900-604C-BF6B-386E306E4BF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7600" y="1389600"/>
            <a:ext cx="1512000" cy="2520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7" name="Tijdelijke aanduiding voor tekst 11">
            <a:extLst>
              <a:ext uri="{FF2B5EF4-FFF2-40B4-BE49-F238E27FC236}">
                <a16:creationId xmlns:a16="http://schemas.microsoft.com/office/drawing/2014/main" id="{405D50B5-8C1C-374B-B3DB-44A2594AD98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63700" y="1389600"/>
            <a:ext cx="1512000" cy="2520000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8" name="Tijdelijke aanduiding voor tekst 11">
            <a:extLst>
              <a:ext uri="{FF2B5EF4-FFF2-40B4-BE49-F238E27FC236}">
                <a16:creationId xmlns:a16="http://schemas.microsoft.com/office/drawing/2014/main" id="{935270D0-09B3-ED40-8B99-C14EA85DC71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799800" y="1389600"/>
            <a:ext cx="1512000" cy="2520000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9" name="Tijdelijke aanduiding voor tekst 11">
            <a:extLst>
              <a:ext uri="{FF2B5EF4-FFF2-40B4-BE49-F238E27FC236}">
                <a16:creationId xmlns:a16="http://schemas.microsoft.com/office/drawing/2014/main" id="{079793BA-717F-A240-8BA4-8401D661F27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35900" y="1389600"/>
            <a:ext cx="1512000" cy="2520000"/>
          </a:xfrm>
          <a:prstGeom prst="rect">
            <a:avLst/>
          </a:prstGeom>
          <a:solidFill>
            <a:srgbClr val="36BEE7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0" name="Tijdelijke aanduiding voor tekst 11">
            <a:extLst>
              <a:ext uri="{FF2B5EF4-FFF2-40B4-BE49-F238E27FC236}">
                <a16:creationId xmlns:a16="http://schemas.microsoft.com/office/drawing/2014/main" id="{52568ADF-738D-2A4A-80F3-A5D142598A6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272000" y="1389600"/>
            <a:ext cx="1512000" cy="2520000"/>
          </a:xfrm>
          <a:prstGeom prst="rect">
            <a:avLst/>
          </a:prstGeom>
          <a:solidFill>
            <a:srgbClr val="5187C7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1" name="Tijdelijke aanduiding voor tekst 6">
            <a:extLst>
              <a:ext uri="{FF2B5EF4-FFF2-40B4-BE49-F238E27FC236}">
                <a16:creationId xmlns:a16="http://schemas.microsoft.com/office/drawing/2014/main" id="{ECD91E9B-1ADF-3640-B539-11A6F3D3C4F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89600" y="3042781"/>
            <a:ext cx="1188000" cy="737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12" name="Tijdelijke aanduiding voor tekst 6">
            <a:extLst>
              <a:ext uri="{FF2B5EF4-FFF2-40B4-BE49-F238E27FC236}">
                <a16:creationId xmlns:a16="http://schemas.microsoft.com/office/drawing/2014/main" id="{A26B05CF-2C84-B74C-BB02-756ADC20884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9600" y="2073286"/>
            <a:ext cx="1188000" cy="9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13" name="Tijdelijke aanduiding voor tekst 6">
            <a:extLst>
              <a:ext uri="{FF2B5EF4-FFF2-40B4-BE49-F238E27FC236}">
                <a16:creationId xmlns:a16="http://schemas.microsoft.com/office/drawing/2014/main" id="{CB3FB0BF-06F2-8946-9455-B449D064AA8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25700" y="3042781"/>
            <a:ext cx="1188000" cy="737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14" name="Tijdelijke aanduiding voor tekst 6">
            <a:extLst>
              <a:ext uri="{FF2B5EF4-FFF2-40B4-BE49-F238E27FC236}">
                <a16:creationId xmlns:a16="http://schemas.microsoft.com/office/drawing/2014/main" id="{8A22CF8E-822A-044A-9E5D-6042CD22F7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25700" y="2073286"/>
            <a:ext cx="1188000" cy="9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15" name="Tijdelijke aanduiding voor tekst 6">
            <a:extLst>
              <a:ext uri="{FF2B5EF4-FFF2-40B4-BE49-F238E27FC236}">
                <a16:creationId xmlns:a16="http://schemas.microsoft.com/office/drawing/2014/main" id="{9C518820-D988-7E4D-BCB1-D7CEEB84583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961800" y="3042781"/>
            <a:ext cx="1188000" cy="737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93392BE2-547F-E841-8781-AE58E2A2685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961800" y="2073286"/>
            <a:ext cx="1188000" cy="9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17" name="Tijdelijke aanduiding voor tekst 6">
            <a:extLst>
              <a:ext uri="{FF2B5EF4-FFF2-40B4-BE49-F238E27FC236}">
                <a16:creationId xmlns:a16="http://schemas.microsoft.com/office/drawing/2014/main" id="{6525B464-B156-F144-BB35-312F2A1666A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697900" y="3042781"/>
            <a:ext cx="1188000" cy="737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18" name="Tijdelijke aanduiding voor tekst 6">
            <a:extLst>
              <a:ext uri="{FF2B5EF4-FFF2-40B4-BE49-F238E27FC236}">
                <a16:creationId xmlns:a16="http://schemas.microsoft.com/office/drawing/2014/main" id="{1BFFDFD5-9A45-3E44-8ECA-B8772C57414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97900" y="2073286"/>
            <a:ext cx="1188000" cy="9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19" name="Tijdelijke aanduiding voor tekst 6">
            <a:extLst>
              <a:ext uri="{FF2B5EF4-FFF2-40B4-BE49-F238E27FC236}">
                <a16:creationId xmlns:a16="http://schemas.microsoft.com/office/drawing/2014/main" id="{43722106-19DC-8047-9626-80B6916A369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434000" y="3042781"/>
            <a:ext cx="1188000" cy="737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20" name="Tijdelijke aanduiding voor tekst 6">
            <a:extLst>
              <a:ext uri="{FF2B5EF4-FFF2-40B4-BE49-F238E27FC236}">
                <a16:creationId xmlns:a16="http://schemas.microsoft.com/office/drawing/2014/main" id="{999DC8D0-AF06-3B4C-93B9-1B07B185D4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34000" y="2074914"/>
            <a:ext cx="1188000" cy="9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EA032863-10EF-8246-927F-CD9209114C1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9600" y="1483651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22" name="Tijdelijke aanduiding voor tekst 6">
            <a:extLst>
              <a:ext uri="{FF2B5EF4-FFF2-40B4-BE49-F238E27FC236}">
                <a16:creationId xmlns:a16="http://schemas.microsoft.com/office/drawing/2014/main" id="{8C35363D-51D4-A24A-9780-FDE287B678A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225700" y="1483651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23" name="Tijdelijke aanduiding voor tekst 6">
            <a:extLst>
              <a:ext uri="{FF2B5EF4-FFF2-40B4-BE49-F238E27FC236}">
                <a16:creationId xmlns:a16="http://schemas.microsoft.com/office/drawing/2014/main" id="{951ACA6A-243D-D746-B10D-512683B079F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961800" y="1483651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24" name="Tijdelijke aanduiding voor tekst 6">
            <a:extLst>
              <a:ext uri="{FF2B5EF4-FFF2-40B4-BE49-F238E27FC236}">
                <a16:creationId xmlns:a16="http://schemas.microsoft.com/office/drawing/2014/main" id="{50CFA0DD-4B0B-6249-9659-8C44291FC5B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697900" y="1483651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25" name="Tijdelijke aanduiding voor tekst 6">
            <a:extLst>
              <a:ext uri="{FF2B5EF4-FFF2-40B4-BE49-F238E27FC236}">
                <a16:creationId xmlns:a16="http://schemas.microsoft.com/office/drawing/2014/main" id="{CC1EC0C0-C3CC-DB4B-823C-BEE413D186F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34000" y="1483651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</p:spTree>
    <p:extLst>
      <p:ext uri="{BB962C8B-B14F-4D97-AF65-F5344CB8AC3E}">
        <p14:creationId xmlns:p14="http://schemas.microsoft.com/office/powerpoint/2010/main" val="208491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684000"/>
          </a:xfrm>
        </p:spPr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2F38-87E3-194B-A842-76E2B1AD7408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jdelijke aanduiding voor tekst 11">
            <a:extLst>
              <a:ext uri="{FF2B5EF4-FFF2-40B4-BE49-F238E27FC236}">
                <a16:creationId xmlns:a16="http://schemas.microsoft.com/office/drawing/2014/main" id="{448AF7BB-E900-604C-BF6B-386E306E4BF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7600" y="1389600"/>
            <a:ext cx="1512000" cy="152764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7" name="Tijdelijke aanduiding voor tekst 11">
            <a:extLst>
              <a:ext uri="{FF2B5EF4-FFF2-40B4-BE49-F238E27FC236}">
                <a16:creationId xmlns:a16="http://schemas.microsoft.com/office/drawing/2014/main" id="{405D50B5-8C1C-374B-B3DB-44A2594AD98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63700" y="1389600"/>
            <a:ext cx="1512000" cy="1527642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8" name="Tijdelijke aanduiding voor tekst 11">
            <a:extLst>
              <a:ext uri="{FF2B5EF4-FFF2-40B4-BE49-F238E27FC236}">
                <a16:creationId xmlns:a16="http://schemas.microsoft.com/office/drawing/2014/main" id="{935270D0-09B3-ED40-8B99-C14EA85DC71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799800" y="1389600"/>
            <a:ext cx="1512000" cy="1527642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9" name="Tijdelijke aanduiding voor tekst 11">
            <a:extLst>
              <a:ext uri="{FF2B5EF4-FFF2-40B4-BE49-F238E27FC236}">
                <a16:creationId xmlns:a16="http://schemas.microsoft.com/office/drawing/2014/main" id="{079793BA-717F-A240-8BA4-8401D661F27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35900" y="1389600"/>
            <a:ext cx="1512000" cy="1527642"/>
          </a:xfrm>
          <a:prstGeom prst="rect">
            <a:avLst/>
          </a:prstGeom>
          <a:solidFill>
            <a:srgbClr val="36BEE7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0" name="Tijdelijke aanduiding voor tekst 11">
            <a:extLst>
              <a:ext uri="{FF2B5EF4-FFF2-40B4-BE49-F238E27FC236}">
                <a16:creationId xmlns:a16="http://schemas.microsoft.com/office/drawing/2014/main" id="{52568ADF-738D-2A4A-80F3-A5D142598A6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272000" y="1389600"/>
            <a:ext cx="1512000" cy="1527642"/>
          </a:xfrm>
          <a:prstGeom prst="rect">
            <a:avLst/>
          </a:prstGeom>
          <a:solidFill>
            <a:srgbClr val="5187C7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2" name="Tijdelijke aanduiding voor tekst 6">
            <a:extLst>
              <a:ext uri="{FF2B5EF4-FFF2-40B4-BE49-F238E27FC236}">
                <a16:creationId xmlns:a16="http://schemas.microsoft.com/office/drawing/2014/main" id="{A26B05CF-2C84-B74C-BB02-756ADC20884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9600" y="2073287"/>
            <a:ext cx="1188000" cy="6856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14" name="Tijdelijke aanduiding voor tekst 6">
            <a:extLst>
              <a:ext uri="{FF2B5EF4-FFF2-40B4-BE49-F238E27FC236}">
                <a16:creationId xmlns:a16="http://schemas.microsoft.com/office/drawing/2014/main" id="{8A22CF8E-822A-044A-9E5D-6042CD22F7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25700" y="2073287"/>
            <a:ext cx="1188000" cy="6856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93392BE2-547F-E841-8781-AE58E2A2685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961800" y="2073287"/>
            <a:ext cx="1188000" cy="6856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18" name="Tijdelijke aanduiding voor tekst 6">
            <a:extLst>
              <a:ext uri="{FF2B5EF4-FFF2-40B4-BE49-F238E27FC236}">
                <a16:creationId xmlns:a16="http://schemas.microsoft.com/office/drawing/2014/main" id="{1BFFDFD5-9A45-3E44-8ECA-B8772C57414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97900" y="2073287"/>
            <a:ext cx="1188000" cy="6856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20" name="Tijdelijke aanduiding voor tekst 6">
            <a:extLst>
              <a:ext uri="{FF2B5EF4-FFF2-40B4-BE49-F238E27FC236}">
                <a16:creationId xmlns:a16="http://schemas.microsoft.com/office/drawing/2014/main" id="{999DC8D0-AF06-3B4C-93B9-1B07B185D4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34000" y="2074915"/>
            <a:ext cx="1188000" cy="6856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EA032863-10EF-8246-927F-CD9209114C1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9600" y="1483651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22" name="Tijdelijke aanduiding voor tekst 6">
            <a:extLst>
              <a:ext uri="{FF2B5EF4-FFF2-40B4-BE49-F238E27FC236}">
                <a16:creationId xmlns:a16="http://schemas.microsoft.com/office/drawing/2014/main" id="{8C35363D-51D4-A24A-9780-FDE287B678A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225700" y="1483651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23" name="Tijdelijke aanduiding voor tekst 6">
            <a:extLst>
              <a:ext uri="{FF2B5EF4-FFF2-40B4-BE49-F238E27FC236}">
                <a16:creationId xmlns:a16="http://schemas.microsoft.com/office/drawing/2014/main" id="{951ACA6A-243D-D746-B10D-512683B079F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961800" y="1483651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24" name="Tijdelijke aanduiding voor tekst 6">
            <a:extLst>
              <a:ext uri="{FF2B5EF4-FFF2-40B4-BE49-F238E27FC236}">
                <a16:creationId xmlns:a16="http://schemas.microsoft.com/office/drawing/2014/main" id="{50CFA0DD-4B0B-6249-9659-8C44291FC5B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697900" y="1483651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25" name="Tijdelijke aanduiding voor tekst 6">
            <a:extLst>
              <a:ext uri="{FF2B5EF4-FFF2-40B4-BE49-F238E27FC236}">
                <a16:creationId xmlns:a16="http://schemas.microsoft.com/office/drawing/2014/main" id="{CC1EC0C0-C3CC-DB4B-823C-BEE413D186F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34000" y="1483651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26" name="Tijdelijke aanduiding voor tekst 11">
            <a:extLst>
              <a:ext uri="{FF2B5EF4-FFF2-40B4-BE49-F238E27FC236}">
                <a16:creationId xmlns:a16="http://schemas.microsoft.com/office/drawing/2014/main" id="{8FB9880B-1172-204A-8484-A9938A907C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27600" y="3105523"/>
            <a:ext cx="1512000" cy="1527642"/>
          </a:xfrm>
          <a:prstGeom prst="rect">
            <a:avLst/>
          </a:prstGeom>
          <a:solidFill>
            <a:srgbClr val="8B6BAC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7" name="Tijdelijke aanduiding voor tekst 11">
            <a:extLst>
              <a:ext uri="{FF2B5EF4-FFF2-40B4-BE49-F238E27FC236}">
                <a16:creationId xmlns:a16="http://schemas.microsoft.com/office/drawing/2014/main" id="{9E35D157-0EC5-BE4C-B89E-8AE08889A9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063700" y="3105523"/>
            <a:ext cx="1512000" cy="1527642"/>
          </a:xfrm>
          <a:prstGeom prst="rect">
            <a:avLst/>
          </a:prstGeom>
          <a:solidFill>
            <a:srgbClr val="EC6195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8" name="Tijdelijke aanduiding voor tekst 11">
            <a:extLst>
              <a:ext uri="{FF2B5EF4-FFF2-40B4-BE49-F238E27FC236}">
                <a16:creationId xmlns:a16="http://schemas.microsoft.com/office/drawing/2014/main" id="{142E2F05-46CE-B647-8548-0B99F99D78B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99800" y="3105523"/>
            <a:ext cx="1512000" cy="1527642"/>
          </a:xfrm>
          <a:prstGeom prst="rect">
            <a:avLst/>
          </a:prstGeom>
          <a:solidFill>
            <a:srgbClr val="ED6454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A1D2049C-596E-C949-927D-F13BB70F33D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535900" y="3105523"/>
            <a:ext cx="1512000" cy="1527642"/>
          </a:xfrm>
          <a:prstGeom prst="rect">
            <a:avLst/>
          </a:prstGeom>
          <a:solidFill>
            <a:srgbClr val="F39200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0C82E8D2-02E9-B149-8B93-0866EF8826B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272000" y="3105523"/>
            <a:ext cx="1512000" cy="1527642"/>
          </a:xfrm>
          <a:prstGeom prst="rect">
            <a:avLst/>
          </a:prstGeom>
          <a:solidFill>
            <a:srgbClr val="48B05B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31" name="Tijdelijke aanduiding voor tekst 6">
            <a:extLst>
              <a:ext uri="{FF2B5EF4-FFF2-40B4-BE49-F238E27FC236}">
                <a16:creationId xmlns:a16="http://schemas.microsoft.com/office/drawing/2014/main" id="{977F98FA-6468-554A-9E3B-C81BAF189F1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89600" y="3794510"/>
            <a:ext cx="1188000" cy="6856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32" name="Tijdelijke aanduiding voor tekst 6">
            <a:extLst>
              <a:ext uri="{FF2B5EF4-FFF2-40B4-BE49-F238E27FC236}">
                <a16:creationId xmlns:a16="http://schemas.microsoft.com/office/drawing/2014/main" id="{692FB63C-B986-E849-9D35-185F4F0CB39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225700" y="3794510"/>
            <a:ext cx="1188000" cy="6856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33" name="Tijdelijke aanduiding voor tekst 6">
            <a:extLst>
              <a:ext uri="{FF2B5EF4-FFF2-40B4-BE49-F238E27FC236}">
                <a16:creationId xmlns:a16="http://schemas.microsoft.com/office/drawing/2014/main" id="{7C50767F-6532-1C4C-BD06-A2B656BB1DE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961800" y="3794510"/>
            <a:ext cx="1188000" cy="6856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34" name="Tijdelijke aanduiding voor tekst 6">
            <a:extLst>
              <a:ext uri="{FF2B5EF4-FFF2-40B4-BE49-F238E27FC236}">
                <a16:creationId xmlns:a16="http://schemas.microsoft.com/office/drawing/2014/main" id="{8C29AB33-F289-8241-8851-FDB022BE390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697900" y="3794510"/>
            <a:ext cx="1188000" cy="6856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35" name="Tijdelijke aanduiding voor tekst 6">
            <a:extLst>
              <a:ext uri="{FF2B5EF4-FFF2-40B4-BE49-F238E27FC236}">
                <a16:creationId xmlns:a16="http://schemas.microsoft.com/office/drawing/2014/main" id="{A078EE52-FBE9-1448-8232-6F9B32780DE0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434000" y="3796138"/>
            <a:ext cx="1188000" cy="6856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36" name="Tijdelijke aanduiding voor tekst 6">
            <a:extLst>
              <a:ext uri="{FF2B5EF4-FFF2-40B4-BE49-F238E27FC236}">
                <a16:creationId xmlns:a16="http://schemas.microsoft.com/office/drawing/2014/main" id="{6987D8D3-B37B-954C-BAC7-12A60DC7B51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89600" y="3204874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37" name="Tijdelijke aanduiding voor tekst 6">
            <a:extLst>
              <a:ext uri="{FF2B5EF4-FFF2-40B4-BE49-F238E27FC236}">
                <a16:creationId xmlns:a16="http://schemas.microsoft.com/office/drawing/2014/main" id="{5904DD9E-3CFD-104A-AD84-D11E20E887B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225700" y="3204874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38" name="Tijdelijke aanduiding voor tekst 6">
            <a:extLst>
              <a:ext uri="{FF2B5EF4-FFF2-40B4-BE49-F238E27FC236}">
                <a16:creationId xmlns:a16="http://schemas.microsoft.com/office/drawing/2014/main" id="{947C3A95-4CCE-A545-B43C-B9DFF790954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961800" y="3204874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39" name="Tijdelijke aanduiding voor tekst 6">
            <a:extLst>
              <a:ext uri="{FF2B5EF4-FFF2-40B4-BE49-F238E27FC236}">
                <a16:creationId xmlns:a16="http://schemas.microsoft.com/office/drawing/2014/main" id="{7C8A57D4-82D2-4A40-B207-89A61F25371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697900" y="3204874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40" name="Tijdelijke aanduiding voor tekst 6">
            <a:extLst>
              <a:ext uri="{FF2B5EF4-FFF2-40B4-BE49-F238E27FC236}">
                <a16:creationId xmlns:a16="http://schemas.microsoft.com/office/drawing/2014/main" id="{D5F7EFDB-7A18-EC4D-874F-F1B7F3ED2D5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434000" y="3204874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</p:spTree>
    <p:extLst>
      <p:ext uri="{BB962C8B-B14F-4D97-AF65-F5344CB8AC3E}">
        <p14:creationId xmlns:p14="http://schemas.microsoft.com/office/powerpoint/2010/main" val="796194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68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Edit title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5E2E-A61C-AA42-93CD-185703E1BA1C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jdelijke aanduiding voor afbeelding 2">
            <a:extLst>
              <a:ext uri="{FF2B5EF4-FFF2-40B4-BE49-F238E27FC236}">
                <a16:creationId xmlns:a16="http://schemas.microsoft.com/office/drawing/2014/main" id="{132E99C1-7FDE-0948-8CDB-52F96423E3FE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27600" y="1843145"/>
            <a:ext cx="1440000" cy="1440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n-lt"/>
              </a:defRPr>
            </a:lvl1pPr>
          </a:lstStyle>
          <a:p>
            <a:r>
              <a:rPr lang="en-US" err="1"/>
              <a:t>Klik</a:t>
            </a:r>
            <a:r>
              <a:rPr lang="en-US"/>
              <a:t> op het pictogram </a:t>
            </a:r>
            <a:r>
              <a:rPr lang="en-US" err="1"/>
              <a:t>als</a:t>
            </a:r>
            <a:r>
              <a:rPr lang="en-US"/>
              <a:t> u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afbeelding</a:t>
            </a:r>
            <a:r>
              <a:rPr lang="en-US"/>
              <a:t> wilt </a:t>
            </a:r>
            <a:r>
              <a:rPr lang="en-US" err="1"/>
              <a:t>toevoegen</a:t>
            </a:r>
            <a:endParaRPr lang="en-US"/>
          </a:p>
        </p:txBody>
      </p:sp>
      <p:sp>
        <p:nvSpPr>
          <p:cNvPr id="22" name="Tijdelijke aanduiding voor afbeelding 2">
            <a:extLst>
              <a:ext uri="{FF2B5EF4-FFF2-40B4-BE49-F238E27FC236}">
                <a16:creationId xmlns:a16="http://schemas.microsoft.com/office/drawing/2014/main" id="{A0E7D9B2-7E20-B542-8DF2-50C4F34D03A7}"/>
              </a:ext>
            </a:extLst>
          </p:cNvPr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2081700" y="1843145"/>
            <a:ext cx="1440000" cy="1440000"/>
          </a:xfrm>
          <a:prstGeom prst="ellipse">
            <a:avLst/>
          </a:prstGeom>
          <a:noFill/>
          <a:ln w="38100">
            <a:solidFill>
              <a:srgbClr val="21B39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n-lt"/>
              </a:defRPr>
            </a:lvl1pPr>
          </a:lstStyle>
          <a:p>
            <a:r>
              <a:rPr lang="en-US" err="1"/>
              <a:t>Klik</a:t>
            </a:r>
            <a:r>
              <a:rPr lang="en-US"/>
              <a:t> op het pictogram </a:t>
            </a:r>
            <a:r>
              <a:rPr lang="en-US" err="1"/>
              <a:t>als</a:t>
            </a:r>
            <a:r>
              <a:rPr lang="en-US"/>
              <a:t> u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afbeelding</a:t>
            </a:r>
            <a:r>
              <a:rPr lang="en-US"/>
              <a:t> wilt </a:t>
            </a:r>
            <a:r>
              <a:rPr lang="en-US" err="1"/>
              <a:t>toevoegen</a:t>
            </a:r>
            <a:endParaRPr lang="en-US"/>
          </a:p>
        </p:txBody>
      </p:sp>
      <p:sp>
        <p:nvSpPr>
          <p:cNvPr id="23" name="Tijdelijke aanduiding voor afbeelding 2">
            <a:extLst>
              <a:ext uri="{FF2B5EF4-FFF2-40B4-BE49-F238E27FC236}">
                <a16:creationId xmlns:a16="http://schemas.microsoft.com/office/drawing/2014/main" id="{97942B41-967A-5F49-9C4B-698E62A00F86}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3835800" y="1843145"/>
            <a:ext cx="1440000" cy="1440000"/>
          </a:xfrm>
          <a:prstGeom prst="ellipse">
            <a:avLst/>
          </a:prstGeom>
          <a:noFill/>
          <a:ln w="38100">
            <a:solidFill>
              <a:srgbClr val="B2996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n-lt"/>
              </a:defRPr>
            </a:lvl1pPr>
          </a:lstStyle>
          <a:p>
            <a:r>
              <a:rPr lang="en-US" err="1"/>
              <a:t>Klik</a:t>
            </a:r>
            <a:r>
              <a:rPr lang="en-US"/>
              <a:t> op het pictogram </a:t>
            </a:r>
            <a:r>
              <a:rPr lang="en-US" err="1"/>
              <a:t>als</a:t>
            </a:r>
            <a:r>
              <a:rPr lang="en-US"/>
              <a:t> u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afbeelding</a:t>
            </a:r>
            <a:r>
              <a:rPr lang="en-US"/>
              <a:t> wilt </a:t>
            </a:r>
            <a:r>
              <a:rPr lang="en-US" err="1"/>
              <a:t>toevoegen</a:t>
            </a:r>
            <a:endParaRPr lang="en-US"/>
          </a:p>
        </p:txBody>
      </p:sp>
      <p:sp>
        <p:nvSpPr>
          <p:cNvPr id="24" name="Tijdelijke aanduiding voor afbeelding 2">
            <a:extLst>
              <a:ext uri="{FF2B5EF4-FFF2-40B4-BE49-F238E27FC236}">
                <a16:creationId xmlns:a16="http://schemas.microsoft.com/office/drawing/2014/main" id="{E0263C65-FEE0-7B44-82B0-E9004BB90B02}"/>
              </a:ext>
            </a:extLst>
          </p:cNvPr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5589900" y="1843145"/>
            <a:ext cx="1440000" cy="1440000"/>
          </a:xfrm>
          <a:prstGeom prst="ellipse">
            <a:avLst/>
          </a:prstGeom>
          <a:noFill/>
          <a:ln w="38100">
            <a:solidFill>
              <a:srgbClr val="36BEE7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n-lt"/>
              </a:defRPr>
            </a:lvl1pPr>
          </a:lstStyle>
          <a:p>
            <a:r>
              <a:rPr lang="en-US" err="1"/>
              <a:t>Klik</a:t>
            </a:r>
            <a:r>
              <a:rPr lang="en-US"/>
              <a:t> op het pictogram </a:t>
            </a:r>
            <a:r>
              <a:rPr lang="en-US" err="1"/>
              <a:t>als</a:t>
            </a:r>
            <a:r>
              <a:rPr lang="en-US"/>
              <a:t> u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afbeelding</a:t>
            </a:r>
            <a:r>
              <a:rPr lang="en-US"/>
              <a:t> wilt </a:t>
            </a:r>
            <a:r>
              <a:rPr lang="en-US" err="1"/>
              <a:t>toevoegen</a:t>
            </a:r>
            <a:endParaRPr lang="en-US"/>
          </a:p>
        </p:txBody>
      </p:sp>
      <p:sp>
        <p:nvSpPr>
          <p:cNvPr id="25" name="Tijdelijke aanduiding voor afbeelding 2">
            <a:extLst>
              <a:ext uri="{FF2B5EF4-FFF2-40B4-BE49-F238E27FC236}">
                <a16:creationId xmlns:a16="http://schemas.microsoft.com/office/drawing/2014/main" id="{CE88F660-62C4-D44F-B91B-5D70BAF6883C}"/>
              </a:ext>
            </a:extLst>
          </p:cNvPr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7344000" y="1843145"/>
            <a:ext cx="1440000" cy="1440000"/>
          </a:xfrm>
          <a:prstGeom prst="ellipse">
            <a:avLst/>
          </a:prstGeom>
          <a:noFill/>
          <a:ln w="38100">
            <a:solidFill>
              <a:srgbClr val="5187C7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n-lt"/>
              </a:defRPr>
            </a:lvl1pPr>
          </a:lstStyle>
          <a:p>
            <a:r>
              <a:rPr lang="en-US" err="1"/>
              <a:t>Klik</a:t>
            </a:r>
            <a:r>
              <a:rPr lang="en-US"/>
              <a:t> op het pictogram </a:t>
            </a:r>
            <a:r>
              <a:rPr lang="en-US" err="1"/>
              <a:t>als</a:t>
            </a:r>
            <a:r>
              <a:rPr lang="en-US"/>
              <a:t> u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afbeelding</a:t>
            </a:r>
            <a:r>
              <a:rPr lang="en-US"/>
              <a:t> wilt </a:t>
            </a:r>
            <a:r>
              <a:rPr lang="en-US" err="1"/>
              <a:t>toevoegen</a:t>
            </a:r>
            <a:endParaRPr lang="en-US"/>
          </a:p>
        </p:txBody>
      </p:sp>
      <p:sp>
        <p:nvSpPr>
          <p:cNvPr id="30" name="Tijdelijke aanduiding voor tekst 2">
            <a:extLst>
              <a:ext uri="{FF2B5EF4-FFF2-40B4-BE49-F238E27FC236}">
                <a16:creationId xmlns:a16="http://schemas.microsoft.com/office/drawing/2014/main" id="{16C45726-D430-F44C-843E-89A03800D4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7600" y="3395207"/>
            <a:ext cx="1440000" cy="26511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1" name="Tijdelijke aanduiding voor tekst 2">
            <a:extLst>
              <a:ext uri="{FF2B5EF4-FFF2-40B4-BE49-F238E27FC236}">
                <a16:creationId xmlns:a16="http://schemas.microsoft.com/office/drawing/2014/main" id="{D22C0DD5-742F-2B4B-A191-3913AFA3C5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7600" y="3939157"/>
            <a:ext cx="1440000" cy="83026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/>
              <a:t>Title, mail, phone</a:t>
            </a:r>
          </a:p>
        </p:txBody>
      </p:sp>
      <p:sp>
        <p:nvSpPr>
          <p:cNvPr id="32" name="Tijdelijke aanduiding voor tekst 2">
            <a:extLst>
              <a:ext uri="{FF2B5EF4-FFF2-40B4-BE49-F238E27FC236}">
                <a16:creationId xmlns:a16="http://schemas.microsoft.com/office/drawing/2014/main" id="{71AFDD02-8F0E-BB43-AD09-1639316E85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81700" y="3395207"/>
            <a:ext cx="1440000" cy="26511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ijdelijke aanduiding voor tekst 2">
            <a:extLst>
              <a:ext uri="{FF2B5EF4-FFF2-40B4-BE49-F238E27FC236}">
                <a16:creationId xmlns:a16="http://schemas.microsoft.com/office/drawing/2014/main" id="{99A533CE-4FD8-4742-A144-F5C2D5225B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35800" y="3395207"/>
            <a:ext cx="1440000" cy="26511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4" name="Tijdelijke aanduiding voor tekst 2">
            <a:extLst>
              <a:ext uri="{FF2B5EF4-FFF2-40B4-BE49-F238E27FC236}">
                <a16:creationId xmlns:a16="http://schemas.microsoft.com/office/drawing/2014/main" id="{B516FFC7-2962-3946-8774-95AF7277E7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89900" y="3395207"/>
            <a:ext cx="1440000" cy="26511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5" name="Tijdelijke aanduiding voor tekst 2">
            <a:extLst>
              <a:ext uri="{FF2B5EF4-FFF2-40B4-BE49-F238E27FC236}">
                <a16:creationId xmlns:a16="http://schemas.microsoft.com/office/drawing/2014/main" id="{FF4A81FD-3D07-D042-A7EB-A24A44D835D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081700" y="3939157"/>
            <a:ext cx="1440000" cy="83026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/>
              <a:t>Title, mail, phone</a:t>
            </a:r>
          </a:p>
        </p:txBody>
      </p:sp>
      <p:sp>
        <p:nvSpPr>
          <p:cNvPr id="36" name="Tijdelijke aanduiding voor tekst 2">
            <a:extLst>
              <a:ext uri="{FF2B5EF4-FFF2-40B4-BE49-F238E27FC236}">
                <a16:creationId xmlns:a16="http://schemas.microsoft.com/office/drawing/2014/main" id="{5632756E-AF23-8344-B9B4-49E5981817E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35800" y="3939157"/>
            <a:ext cx="1440000" cy="83026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/>
              <a:t>Title, mail, phone</a:t>
            </a:r>
          </a:p>
        </p:txBody>
      </p:sp>
      <p:sp>
        <p:nvSpPr>
          <p:cNvPr id="37" name="Tijdelijke aanduiding voor tekst 2">
            <a:extLst>
              <a:ext uri="{FF2B5EF4-FFF2-40B4-BE49-F238E27FC236}">
                <a16:creationId xmlns:a16="http://schemas.microsoft.com/office/drawing/2014/main" id="{17CBE394-99D2-0B40-909F-AA19498F0B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589900" y="3939157"/>
            <a:ext cx="1440000" cy="83026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/>
              <a:t>Title, mail, phone</a:t>
            </a:r>
          </a:p>
        </p:txBody>
      </p:sp>
      <p:sp>
        <p:nvSpPr>
          <p:cNvPr id="38" name="Tijdelijke aanduiding voor tekst 2">
            <a:extLst>
              <a:ext uri="{FF2B5EF4-FFF2-40B4-BE49-F238E27FC236}">
                <a16:creationId xmlns:a16="http://schemas.microsoft.com/office/drawing/2014/main" id="{CFF7EF72-C198-2843-94FD-D59C045FC4F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00" y="3676963"/>
            <a:ext cx="1440000" cy="1440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000">
                <a:latin typeface="+mj-lt"/>
              </a:defRPr>
            </a:lvl1pPr>
          </a:lstStyle>
          <a:p>
            <a:pPr lvl="0"/>
            <a:r>
              <a:rPr lang="en-US" noProof="0"/>
              <a:t>Surname</a:t>
            </a:r>
          </a:p>
        </p:txBody>
      </p:sp>
      <p:sp>
        <p:nvSpPr>
          <p:cNvPr id="39" name="Tijdelijke aanduiding voor tekst 2">
            <a:extLst>
              <a:ext uri="{FF2B5EF4-FFF2-40B4-BE49-F238E27FC236}">
                <a16:creationId xmlns:a16="http://schemas.microsoft.com/office/drawing/2014/main" id="{7A751228-A2D7-E14F-8E11-CB5DB195DAF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081700" y="3676963"/>
            <a:ext cx="1440000" cy="1440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 sz="1000">
                <a:latin typeface="+mj-lt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Surname</a:t>
            </a:r>
          </a:p>
          <a:p>
            <a:pPr lvl="0"/>
            <a:endParaRPr lang="en-US" noProof="0"/>
          </a:p>
        </p:txBody>
      </p:sp>
      <p:sp>
        <p:nvSpPr>
          <p:cNvPr id="40" name="Tijdelijke aanduiding voor tekst 2">
            <a:extLst>
              <a:ext uri="{FF2B5EF4-FFF2-40B4-BE49-F238E27FC236}">
                <a16:creationId xmlns:a16="http://schemas.microsoft.com/office/drawing/2014/main" id="{010EE247-0116-CE46-B650-258B2FD87FB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835800" y="3676963"/>
            <a:ext cx="1440000" cy="1440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 sz="1000">
                <a:latin typeface="+mj-lt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Surname</a:t>
            </a:r>
          </a:p>
          <a:p>
            <a:pPr lvl="0"/>
            <a:endParaRPr lang="en-US" noProof="0"/>
          </a:p>
        </p:txBody>
      </p:sp>
      <p:sp>
        <p:nvSpPr>
          <p:cNvPr id="41" name="Tijdelijke aanduiding voor tekst 2">
            <a:extLst>
              <a:ext uri="{FF2B5EF4-FFF2-40B4-BE49-F238E27FC236}">
                <a16:creationId xmlns:a16="http://schemas.microsoft.com/office/drawing/2014/main" id="{25F03EC2-D64A-AF4B-9306-7F9D4FD9BBE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89900" y="3676963"/>
            <a:ext cx="1440000" cy="1440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 sz="1000">
                <a:latin typeface="+mj-lt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Surname</a:t>
            </a:r>
          </a:p>
          <a:p>
            <a:pPr lvl="0"/>
            <a:endParaRPr lang="en-US" noProof="0"/>
          </a:p>
        </p:txBody>
      </p:sp>
      <p:sp>
        <p:nvSpPr>
          <p:cNvPr id="42" name="Tijdelijke aanduiding voor tekst 2">
            <a:extLst>
              <a:ext uri="{FF2B5EF4-FFF2-40B4-BE49-F238E27FC236}">
                <a16:creationId xmlns:a16="http://schemas.microsoft.com/office/drawing/2014/main" id="{4DE68D0C-08E5-DC4F-9571-7B8B22E9A5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344000" y="3395207"/>
            <a:ext cx="1440000" cy="26511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ijdelijke aanduiding voor tekst 2">
            <a:extLst>
              <a:ext uri="{FF2B5EF4-FFF2-40B4-BE49-F238E27FC236}">
                <a16:creationId xmlns:a16="http://schemas.microsoft.com/office/drawing/2014/main" id="{E5A84A63-9DE9-3043-B9C7-DB5BB3FDF1C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344000" y="3676963"/>
            <a:ext cx="1440000" cy="1440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 sz="1000">
                <a:latin typeface="+mj-lt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Surname</a:t>
            </a:r>
          </a:p>
          <a:p>
            <a:pPr lvl="0"/>
            <a:endParaRPr lang="en-US" noProof="0"/>
          </a:p>
        </p:txBody>
      </p:sp>
      <p:sp>
        <p:nvSpPr>
          <p:cNvPr id="44" name="Tijdelijke aanduiding voor tekst 2">
            <a:extLst>
              <a:ext uri="{FF2B5EF4-FFF2-40B4-BE49-F238E27FC236}">
                <a16:creationId xmlns:a16="http://schemas.microsoft.com/office/drawing/2014/main" id="{C06793DA-CC9A-014A-835D-4C328B2F3A6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44000" y="3939157"/>
            <a:ext cx="1440000" cy="83026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/>
              <a:t>Title, mail, phone</a:t>
            </a:r>
          </a:p>
        </p:txBody>
      </p:sp>
      <p:sp>
        <p:nvSpPr>
          <p:cNvPr id="51" name="Tijdelijke aanduiding voor tekst 2">
            <a:extLst>
              <a:ext uri="{FF2B5EF4-FFF2-40B4-BE49-F238E27FC236}">
                <a16:creationId xmlns:a16="http://schemas.microsoft.com/office/drawing/2014/main" id="{1E7C4087-BA6A-9747-B5BF-E6EF7E6E6F3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04725" y="3890755"/>
            <a:ext cx="285751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52" name="Tijdelijke aanduiding voor tekst 2">
            <a:extLst>
              <a:ext uri="{FF2B5EF4-FFF2-40B4-BE49-F238E27FC236}">
                <a16:creationId xmlns:a16="http://schemas.microsoft.com/office/drawing/2014/main" id="{967DAF24-ECE5-144A-9A12-6DEAE0C3655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12925" y="3890755"/>
            <a:ext cx="285751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53" name="Tijdelijke aanduiding voor tekst 2">
            <a:extLst>
              <a:ext uri="{FF2B5EF4-FFF2-40B4-BE49-F238E27FC236}">
                <a16:creationId xmlns:a16="http://schemas.microsoft.com/office/drawing/2014/main" id="{E874F681-46E6-F54B-AD5F-B64F8647CDA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67025" y="3890755"/>
            <a:ext cx="285751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54" name="Tijdelijke aanduiding voor tekst 2">
            <a:extLst>
              <a:ext uri="{FF2B5EF4-FFF2-40B4-BE49-F238E27FC236}">
                <a16:creationId xmlns:a16="http://schemas.microsoft.com/office/drawing/2014/main" id="{7A36CDED-05A4-394E-89E5-199BE608387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921125" y="3890755"/>
            <a:ext cx="285751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55" name="Tijdelijke aanduiding voor tekst 2">
            <a:extLst>
              <a:ext uri="{FF2B5EF4-FFF2-40B4-BE49-F238E27FC236}">
                <a16:creationId xmlns:a16="http://schemas.microsoft.com/office/drawing/2014/main" id="{404DB046-12BC-224A-86E4-D09923FC5B9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658825" y="3890755"/>
            <a:ext cx="285751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745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0927-460F-F347-B34B-D6D139791405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ep 23">
            <a:extLst>
              <a:ext uri="{FF2B5EF4-FFF2-40B4-BE49-F238E27FC236}">
                <a16:creationId xmlns:a16="http://schemas.microsoft.com/office/drawing/2014/main" id="{8CA63E9C-F6CA-9246-9288-F05BB6B52C5F}"/>
              </a:ext>
            </a:extLst>
          </p:cNvPr>
          <p:cNvGrpSpPr/>
          <p:nvPr userDrawn="1"/>
        </p:nvGrpSpPr>
        <p:grpSpPr>
          <a:xfrm>
            <a:off x="6105523" y="723309"/>
            <a:ext cx="2190227" cy="1433082"/>
            <a:chOff x="3385448" y="825702"/>
            <a:chExt cx="2190227" cy="1433082"/>
          </a:xfrm>
        </p:grpSpPr>
        <p:sp>
          <p:nvSpPr>
            <p:cNvPr id="12" name="Rechthoekige toelichting 6">
              <a:extLst>
                <a:ext uri="{FF2B5EF4-FFF2-40B4-BE49-F238E27FC236}">
                  <a16:creationId xmlns:a16="http://schemas.microsoft.com/office/drawing/2014/main" id="{3A451E5D-127D-7F47-8CB1-3342668BCE2D}"/>
                </a:ext>
              </a:extLst>
            </p:cNvPr>
            <p:cNvSpPr/>
            <p:nvPr/>
          </p:nvSpPr>
          <p:spPr>
            <a:xfrm>
              <a:off x="3385448" y="825702"/>
              <a:ext cx="2190226" cy="1433082"/>
            </a:xfrm>
            <a:prstGeom prst="wedgeRectCallout">
              <a:avLst>
                <a:gd name="adj1" fmla="val -39203"/>
                <a:gd name="adj2" fmla="val 641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ep 22">
              <a:extLst>
                <a:ext uri="{FF2B5EF4-FFF2-40B4-BE49-F238E27FC236}">
                  <a16:creationId xmlns:a16="http://schemas.microsoft.com/office/drawing/2014/main" id="{E2225E8D-C487-E34A-BEF6-4B22AD5F6CA4}"/>
                </a:ext>
              </a:extLst>
            </p:cNvPr>
            <p:cNvGrpSpPr/>
            <p:nvPr/>
          </p:nvGrpSpPr>
          <p:grpSpPr>
            <a:xfrm>
              <a:off x="3385448" y="825702"/>
              <a:ext cx="2190227" cy="558800"/>
              <a:chOff x="3385445" y="641131"/>
              <a:chExt cx="2190227" cy="558800"/>
            </a:xfrm>
          </p:grpSpPr>
          <p:sp>
            <p:nvSpPr>
              <p:cNvPr id="15" name="Rechthoek 19">
                <a:extLst>
                  <a:ext uri="{FF2B5EF4-FFF2-40B4-BE49-F238E27FC236}">
                    <a16:creationId xmlns:a16="http://schemas.microsoft.com/office/drawing/2014/main" id="{28E20FFF-ED1E-8D43-B187-F41258560A74}"/>
                  </a:ext>
                </a:extLst>
              </p:cNvPr>
              <p:cNvSpPr/>
              <p:nvPr/>
            </p:nvSpPr>
            <p:spPr>
              <a:xfrm>
                <a:off x="3385445" y="641131"/>
                <a:ext cx="2190227" cy="5588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kstvak 20">
                <a:extLst>
                  <a:ext uri="{FF2B5EF4-FFF2-40B4-BE49-F238E27FC236}">
                    <a16:creationId xmlns:a16="http://schemas.microsoft.com/office/drawing/2014/main" id="{3E8AA877-4604-D54C-B980-32C74815E417}"/>
                  </a:ext>
                </a:extLst>
              </p:cNvPr>
              <p:cNvSpPr txBox="1"/>
              <p:nvPr/>
            </p:nvSpPr>
            <p:spPr>
              <a:xfrm>
                <a:off x="3518041" y="734153"/>
                <a:ext cx="1925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Intershop talks</a:t>
                </a:r>
              </a:p>
            </p:txBody>
          </p:sp>
        </p:grpSp>
      </p:grpSp>
      <p:sp>
        <p:nvSpPr>
          <p:cNvPr id="22" name="Tijdelijke aanduiding voor tekst 2">
            <a:extLst>
              <a:ext uri="{FF2B5EF4-FFF2-40B4-BE49-F238E27FC236}">
                <a16:creationId xmlns:a16="http://schemas.microsoft.com/office/drawing/2014/main" id="{C8752E34-248F-6643-A4B0-4D0DE4FA817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05523" y="4097505"/>
            <a:ext cx="2917033" cy="283997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l">
              <a:buNone/>
              <a:defRPr sz="1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Welcome to our webinar</a:t>
            </a:r>
          </a:p>
        </p:txBody>
      </p:sp>
      <p:sp>
        <p:nvSpPr>
          <p:cNvPr id="23" name="Tijdelijke aanduiding voor tekst 2">
            <a:extLst>
              <a:ext uri="{FF2B5EF4-FFF2-40B4-BE49-F238E27FC236}">
                <a16:creationId xmlns:a16="http://schemas.microsoft.com/office/drawing/2014/main" id="{47EC3BBF-1918-704A-ABDE-43B567FED2C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05523" y="4395790"/>
            <a:ext cx="2917033" cy="2340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Intershop Commerce Talks</a:t>
            </a:r>
          </a:p>
        </p:txBody>
      </p:sp>
      <p:sp>
        <p:nvSpPr>
          <p:cNvPr id="24" name="Tijdelijke aanduiding voor tekst 2">
            <a:extLst>
              <a:ext uri="{FF2B5EF4-FFF2-40B4-BE49-F238E27FC236}">
                <a16:creationId xmlns:a16="http://schemas.microsoft.com/office/drawing/2014/main" id="{8F7EF81C-EF5E-7146-94D3-348EE6629FA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05523" y="4641057"/>
            <a:ext cx="2917033" cy="18415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Tuesday month 00, 2021, Time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10C745-AC51-614F-B3F6-044C4D9C0C3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38120" y="1443038"/>
            <a:ext cx="1925034" cy="486177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/>
              <a:t>Title</a:t>
            </a:r>
            <a:endParaRPr lang="en-US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59DCCCFC-9BE1-DD4B-B739-F0A37D3DC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39998"/>
            <a:ext cx="4948200" cy="203175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Edit </a:t>
            </a:r>
            <a:r>
              <a:rPr lang="en-US" noProof="0"/>
              <a:t>title</a:t>
            </a:r>
          </a:p>
        </p:txBody>
      </p:sp>
      <p:sp>
        <p:nvSpPr>
          <p:cNvPr id="21" name="Tijdelijke aanduiding voor afbeelding 2">
            <a:extLst>
              <a:ext uri="{FF2B5EF4-FFF2-40B4-BE49-F238E27FC236}">
                <a16:creationId xmlns:a16="http://schemas.microsoft.com/office/drawing/2014/main" id="{B311CA8B-E000-8046-9DC9-267C7A36A3F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27600" y="3095863"/>
            <a:ext cx="1080000" cy="1080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n-lt"/>
              </a:defRPr>
            </a:lvl1pPr>
          </a:lstStyle>
          <a:p>
            <a:r>
              <a:rPr lang="en-US" err="1"/>
              <a:t>Klik</a:t>
            </a:r>
            <a:r>
              <a:rPr lang="en-US"/>
              <a:t> op het pictogram </a:t>
            </a:r>
            <a:r>
              <a:rPr lang="en-US" err="1"/>
              <a:t>als</a:t>
            </a:r>
            <a:r>
              <a:rPr lang="en-US"/>
              <a:t> u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afbeelding</a:t>
            </a:r>
            <a:r>
              <a:rPr lang="en-US"/>
              <a:t> wilt </a:t>
            </a:r>
            <a:r>
              <a:rPr lang="en-US" err="1"/>
              <a:t>toevoegen</a:t>
            </a:r>
            <a:endParaRPr lang="en-US"/>
          </a:p>
        </p:txBody>
      </p:sp>
      <p:sp>
        <p:nvSpPr>
          <p:cNvPr id="25" name="Tijdelijke aanduiding voor afbeelding 2">
            <a:extLst>
              <a:ext uri="{FF2B5EF4-FFF2-40B4-BE49-F238E27FC236}">
                <a16:creationId xmlns:a16="http://schemas.microsoft.com/office/drawing/2014/main" id="{1D6A288B-FF31-1743-B73D-53E12592D1F4}"/>
              </a:ext>
            </a:extLst>
          </p:cNvPr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1799756" y="3095863"/>
            <a:ext cx="1080000" cy="1080000"/>
          </a:xfrm>
          <a:prstGeom prst="ellipse">
            <a:avLst/>
          </a:prstGeom>
          <a:noFill/>
          <a:ln w="38100">
            <a:solidFill>
              <a:srgbClr val="21B39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n-lt"/>
              </a:defRPr>
            </a:lvl1pPr>
          </a:lstStyle>
          <a:p>
            <a:r>
              <a:rPr lang="en-US" err="1"/>
              <a:t>Klik</a:t>
            </a:r>
            <a:r>
              <a:rPr lang="en-US"/>
              <a:t> op het pictogram </a:t>
            </a:r>
            <a:r>
              <a:rPr lang="en-US" err="1"/>
              <a:t>als</a:t>
            </a:r>
            <a:r>
              <a:rPr lang="en-US"/>
              <a:t> u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afbeelding</a:t>
            </a:r>
            <a:r>
              <a:rPr lang="en-US"/>
              <a:t> wilt </a:t>
            </a:r>
            <a:r>
              <a:rPr lang="en-US" err="1"/>
              <a:t>toevoegen</a:t>
            </a:r>
            <a:endParaRPr lang="en-US"/>
          </a:p>
        </p:txBody>
      </p:sp>
      <p:sp>
        <p:nvSpPr>
          <p:cNvPr id="26" name="Tijdelijke aanduiding voor afbeelding 2">
            <a:extLst>
              <a:ext uri="{FF2B5EF4-FFF2-40B4-BE49-F238E27FC236}">
                <a16:creationId xmlns:a16="http://schemas.microsoft.com/office/drawing/2014/main" id="{83021433-0D55-9347-A4A4-080DC60FE01E}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3271912" y="3095863"/>
            <a:ext cx="1080000" cy="1080000"/>
          </a:xfrm>
          <a:prstGeom prst="ellipse">
            <a:avLst/>
          </a:prstGeom>
          <a:noFill/>
          <a:ln w="38100">
            <a:solidFill>
              <a:srgbClr val="B2996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n-lt"/>
              </a:defRPr>
            </a:lvl1pPr>
          </a:lstStyle>
          <a:p>
            <a:r>
              <a:rPr lang="en-US" err="1"/>
              <a:t>Klik</a:t>
            </a:r>
            <a:r>
              <a:rPr lang="en-US"/>
              <a:t> op het pictogram </a:t>
            </a:r>
            <a:r>
              <a:rPr lang="en-US" err="1"/>
              <a:t>als</a:t>
            </a:r>
            <a:r>
              <a:rPr lang="en-US"/>
              <a:t> u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afbeelding</a:t>
            </a:r>
            <a:r>
              <a:rPr lang="en-US"/>
              <a:t> wilt </a:t>
            </a:r>
            <a:r>
              <a:rPr lang="en-US" err="1"/>
              <a:t>toevoegen</a:t>
            </a:r>
            <a:endParaRPr lang="en-US"/>
          </a:p>
        </p:txBody>
      </p:sp>
      <p:sp>
        <p:nvSpPr>
          <p:cNvPr id="27" name="Tijdelijke aanduiding voor tekst 2">
            <a:extLst>
              <a:ext uri="{FF2B5EF4-FFF2-40B4-BE49-F238E27FC236}">
                <a16:creationId xmlns:a16="http://schemas.microsoft.com/office/drawing/2014/main" id="{F38BC94F-712E-3B47-8125-0183BC74D7F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7600" y="4256976"/>
            <a:ext cx="1080000" cy="1800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8" name="Tijdelijke aanduiding voor tekst 2">
            <a:extLst>
              <a:ext uri="{FF2B5EF4-FFF2-40B4-BE49-F238E27FC236}">
                <a16:creationId xmlns:a16="http://schemas.microsoft.com/office/drawing/2014/main" id="{5639384D-4017-EE44-B70E-9AE95A0D7C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799756" y="4256976"/>
            <a:ext cx="1080000" cy="1800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9" name="Tijdelijke aanduiding voor tekst 2">
            <a:extLst>
              <a:ext uri="{FF2B5EF4-FFF2-40B4-BE49-F238E27FC236}">
                <a16:creationId xmlns:a16="http://schemas.microsoft.com/office/drawing/2014/main" id="{284CA1C6-8248-9846-9B42-2A67288B08C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271912" y="4256976"/>
            <a:ext cx="1080000" cy="1800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ijdelijke aanduiding voor tekst 2">
            <a:extLst>
              <a:ext uri="{FF2B5EF4-FFF2-40B4-BE49-F238E27FC236}">
                <a16:creationId xmlns:a16="http://schemas.microsoft.com/office/drawing/2014/main" id="{EEDFD4CA-0AD1-1E47-A3CB-6F4B55499CC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00" y="4482170"/>
            <a:ext cx="1080000" cy="1440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>
                <a:latin typeface="+mj-lt"/>
              </a:defRPr>
            </a:lvl1pPr>
          </a:lstStyle>
          <a:p>
            <a:pPr lvl="0"/>
            <a:r>
              <a:rPr lang="en-US" noProof="0"/>
              <a:t>Surname</a:t>
            </a:r>
          </a:p>
        </p:txBody>
      </p:sp>
      <p:sp>
        <p:nvSpPr>
          <p:cNvPr id="31" name="Tijdelijke aanduiding voor tekst 2">
            <a:extLst>
              <a:ext uri="{FF2B5EF4-FFF2-40B4-BE49-F238E27FC236}">
                <a16:creationId xmlns:a16="http://schemas.microsoft.com/office/drawing/2014/main" id="{DD434078-0DCA-C940-8B6E-09CAACF0D0B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799756" y="4482170"/>
            <a:ext cx="1080000" cy="1440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 sz="800">
                <a:latin typeface="+mj-lt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Surname</a:t>
            </a:r>
          </a:p>
          <a:p>
            <a:pPr lvl="0"/>
            <a:endParaRPr lang="en-US" noProof="0"/>
          </a:p>
        </p:txBody>
      </p:sp>
      <p:sp>
        <p:nvSpPr>
          <p:cNvPr id="32" name="Tijdelijke aanduiding voor tekst 2">
            <a:extLst>
              <a:ext uri="{FF2B5EF4-FFF2-40B4-BE49-F238E27FC236}">
                <a16:creationId xmlns:a16="http://schemas.microsoft.com/office/drawing/2014/main" id="{B2523E3F-ED80-A14B-BA8E-DEB002FC7B0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271912" y="4482170"/>
            <a:ext cx="1080000" cy="1440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 sz="800">
                <a:latin typeface="+mj-lt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Surname</a:t>
            </a:r>
          </a:p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91983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B8F-495A-024E-AF51-2D240532A1EA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2E794472-B56F-6947-9910-D0160F43F8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600" y="3976689"/>
            <a:ext cx="4021820" cy="255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9525" indent="0">
              <a:buNone/>
              <a:tabLst/>
              <a:defRPr sz="1400">
                <a:latin typeface="+mj-lt"/>
              </a:defRPr>
            </a:lvl1pPr>
          </a:lstStyle>
          <a:p>
            <a:pPr lvl="0"/>
            <a:r>
              <a:rPr lang="en-US" noProof="0"/>
              <a:t>Name Surname</a:t>
            </a:r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F82E3F61-7A91-AD46-876E-451187B9D5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600" y="4235627"/>
            <a:ext cx="4021820" cy="255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9525" indent="0">
              <a:buNone/>
              <a:tabLst/>
              <a:defRPr sz="1200">
                <a:latin typeface="+mn-lt"/>
              </a:defRPr>
            </a:lvl1pPr>
          </a:lstStyle>
          <a:p>
            <a:pPr lvl="0"/>
            <a:r>
              <a:rPr lang="en-US" noProof="0"/>
              <a:t>Job title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A59576D1-22C5-7341-BA21-F1BFA529AE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7600" y="4501097"/>
            <a:ext cx="4021820" cy="255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9525" indent="0">
              <a:buNone/>
              <a:tabLst/>
              <a:defRPr sz="1200">
                <a:latin typeface="+mn-lt"/>
              </a:defRPr>
            </a:lvl1pPr>
          </a:lstStyle>
          <a:p>
            <a:pPr lvl="0"/>
            <a:r>
              <a:rPr lang="en-US" noProof="0"/>
              <a:t>00-month-2021</a:t>
            </a:r>
          </a:p>
        </p:txBody>
      </p:sp>
      <p:sp>
        <p:nvSpPr>
          <p:cNvPr id="21" name="Tijdelijke aanduiding voor afbeelding 2">
            <a:extLst>
              <a:ext uri="{FF2B5EF4-FFF2-40B4-BE49-F238E27FC236}">
                <a16:creationId xmlns:a16="http://schemas.microsoft.com/office/drawing/2014/main" id="{B747DA05-E8C1-E444-95A6-A2E4EC6499B0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147242" y="3119939"/>
            <a:ext cx="1636758" cy="163675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8A6CA03-9249-134F-BFFC-D109BFD611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2520000"/>
          </a:xfrm>
        </p:spPr>
        <p:txBody>
          <a:bodyPr/>
          <a:lstStyle>
            <a:lvl1pPr>
              <a:defRPr sz="4800"/>
            </a:lvl1pPr>
          </a:lstStyle>
          <a:p>
            <a:pPr>
              <a:spcAft>
                <a:spcPts val="0"/>
              </a:spcAft>
              <a:buClrTx/>
              <a:buFontTx/>
            </a:pPr>
            <a:r>
              <a:rPr lang="en-US"/>
              <a:t>‘Quote: don’t forget the single quote ‘ at the start &amp; end of the quote.’</a:t>
            </a:r>
          </a:p>
        </p:txBody>
      </p:sp>
    </p:spTree>
    <p:extLst>
      <p:ext uri="{BB962C8B-B14F-4D97-AF65-F5344CB8AC3E}">
        <p14:creationId xmlns:p14="http://schemas.microsoft.com/office/powerpoint/2010/main" val="9843976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9B8F-7CA8-AD48-9223-7535D24C824E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020896F8-80F8-CC44-A995-51F846B95A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1356" y="3795923"/>
            <a:ext cx="2874996" cy="180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 noProof="0"/>
              <a:t>Name Surname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1DAE7025-6EFD-854E-AC11-21040FF9F7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1608" y="4188609"/>
            <a:ext cx="2874744" cy="180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6C656030-03BF-9343-9DC2-D0A8E1FB58B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81356" y="3992266"/>
            <a:ext cx="2874996" cy="180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9" name="Tijdelijke aanduiding voor afbeelding 2">
            <a:extLst>
              <a:ext uri="{FF2B5EF4-FFF2-40B4-BE49-F238E27FC236}">
                <a16:creationId xmlns:a16="http://schemas.microsoft.com/office/drawing/2014/main" id="{22FDC57A-3670-3E43-B5D6-9AE4CD7EE40A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30504" y="3679304"/>
            <a:ext cx="1023734" cy="1023734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00">
                <a:solidFill>
                  <a:schemeClr val="accent4">
                    <a:alpha val="0"/>
                  </a:schemeClr>
                </a:solidFill>
                <a:latin typeface="+mn-lt"/>
              </a:defRPr>
            </a:lvl1pPr>
          </a:lstStyle>
          <a:p>
            <a:r>
              <a:rPr lang="en-US"/>
              <a:t>.</a:t>
            </a:r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3D2C2910-F9E1-EC4C-B5FC-9898879B6114}"/>
              </a:ext>
            </a:extLst>
          </p:cNvPr>
          <p:cNvSpPr/>
          <p:nvPr userDrawn="1"/>
        </p:nvSpPr>
        <p:spPr>
          <a:xfrm>
            <a:off x="327600" y="3514612"/>
            <a:ext cx="4024800" cy="0"/>
          </a:xfrm>
          <a:prstGeom prst="line">
            <a:avLst/>
          </a:prstGeom>
          <a:ln w="12700" cap="rnd">
            <a:solidFill>
              <a:srgbClr val="00738D"/>
            </a:solidFill>
            <a:custDash>
              <a:ds d="100000" sp="200000"/>
            </a:custDash>
          </a:ln>
        </p:spPr>
        <p:txBody>
          <a:bodyPr lIns="38100" tIns="38100" rIns="38100" bIns="38100" anchor="ctr">
            <a:noAutofit/>
          </a:bodyPr>
          <a:lstStyle/>
          <a:p>
            <a:pPr algn="ctr" defTabSz="584200">
              <a:defRPr sz="3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en-US" noProof="0"/>
          </a:p>
        </p:txBody>
      </p:sp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B01908D7-B461-6642-A4CA-DD03967759D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81356" y="4384952"/>
            <a:ext cx="2874996" cy="180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/>
              <a:t>LinkedIn</a:t>
            </a:r>
          </a:p>
        </p:txBody>
      </p:sp>
      <p:sp>
        <p:nvSpPr>
          <p:cNvPr id="13" name="Titel 15">
            <a:extLst>
              <a:ext uri="{FF2B5EF4-FFF2-40B4-BE49-F238E27FC236}">
                <a16:creationId xmlns:a16="http://schemas.microsoft.com/office/drawing/2014/main" id="{DB89B966-9F66-0842-8877-B1147800C6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4024800" cy="2034000"/>
          </a:xfrm>
        </p:spPr>
        <p:txBody>
          <a:bodyPr lIns="0" tIns="0" bIns="0">
            <a:noAutofit/>
          </a:bodyPr>
          <a:lstStyle>
            <a:lvl1pPr>
              <a:defRPr sz="4800" spc="-150">
                <a:latin typeface="+mn-lt"/>
              </a:defRPr>
            </a:lvl1pPr>
          </a:lstStyle>
          <a:p>
            <a:r>
              <a:rPr lang="en-US" noProof="0"/>
              <a:t>'Are you ready for a boost?’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2F23953A-F752-B146-B351-BB57AEB6D4BF}"/>
              </a:ext>
            </a:extLst>
          </p:cNvPr>
          <p:cNvSpPr txBox="1"/>
          <p:nvPr userDrawn="1"/>
        </p:nvSpPr>
        <p:spPr>
          <a:xfrm>
            <a:off x="327600" y="3071383"/>
            <a:ext cx="4042082" cy="3231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1" indent="0" algn="l">
              <a:buNone/>
              <a:tabLst/>
            </a:pPr>
            <a:r>
              <a:rPr lang="en-US" sz="2000" noProof="0">
                <a:solidFill>
                  <a:schemeClr val="bg1"/>
                </a:solidFill>
              </a:rPr>
              <a:t>Let’s stay in touch!</a:t>
            </a:r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5508624F-40E3-1B4F-9E5A-46553E01F5EA}"/>
              </a:ext>
            </a:extLst>
          </p:cNvPr>
          <p:cNvSpPr/>
          <p:nvPr userDrawn="1"/>
        </p:nvSpPr>
        <p:spPr>
          <a:xfrm>
            <a:off x="327600" y="4872632"/>
            <a:ext cx="4024800" cy="0"/>
          </a:xfrm>
          <a:prstGeom prst="line">
            <a:avLst/>
          </a:prstGeom>
          <a:ln w="12700" cap="rnd">
            <a:solidFill>
              <a:srgbClr val="00738D"/>
            </a:solidFill>
            <a:custDash>
              <a:ds d="100000" sp="200000"/>
            </a:custDash>
          </a:ln>
        </p:spPr>
        <p:txBody>
          <a:bodyPr lIns="38100" tIns="38100" rIns="38100" bIns="38100" anchor="ctr">
            <a:noAutofit/>
          </a:bodyPr>
          <a:lstStyle/>
          <a:p>
            <a:pPr algn="ctr" defTabSz="584200">
              <a:defRPr sz="3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en-US" noProof="0"/>
          </a:p>
        </p:txBody>
      </p: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7099183B-C8EC-714D-A144-9DF3C273CC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63750" y="820023"/>
            <a:ext cx="4028809" cy="34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99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5F22FCB-F207-A547-910F-CC951F57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C8BB-59DF-B24B-A9E2-346F4A82BB49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EB553C-BE31-EA42-9AB4-213F9EC8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913566F-A44D-4B48-BEEF-EF1E68C5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jdelijke aanduiding voor tekst 27">
            <a:extLst>
              <a:ext uri="{FF2B5EF4-FFF2-40B4-BE49-F238E27FC236}">
                <a16:creationId xmlns:a16="http://schemas.microsoft.com/office/drawing/2014/main" id="{E5CF0039-BF49-264F-A5A6-FD6113D446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600" y="3976689"/>
            <a:ext cx="4024800" cy="21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sp>
        <p:nvSpPr>
          <p:cNvPr id="22" name="Tijdelijke aanduiding voor tekst 2">
            <a:extLst>
              <a:ext uri="{FF2B5EF4-FFF2-40B4-BE49-F238E27FC236}">
                <a16:creationId xmlns:a16="http://schemas.microsoft.com/office/drawing/2014/main" id="{F41F59BD-7147-DB4B-9090-4ACA3D62B62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27599" y="4202548"/>
            <a:ext cx="4024800" cy="18415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l">
              <a:buNone/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Month 00, 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ADC34-3EE6-ED42-B869-D88A18E02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39999"/>
            <a:ext cx="4032391" cy="281785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Edit title</a:t>
            </a:r>
            <a:endParaRPr lang="en-US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B186050-256A-AA49-8CB1-A5E60148C8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63750" y="820023"/>
            <a:ext cx="4028809" cy="34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68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ers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A46EDF85-0F84-874B-8F5D-AAAEE9DF233B}"/>
              </a:ext>
            </a:extLst>
          </p:cNvPr>
          <p:cNvSpPr/>
          <p:nvPr userDrawn="1"/>
        </p:nvSpPr>
        <p:spPr>
          <a:xfrm>
            <a:off x="5301571" y="402491"/>
            <a:ext cx="3842429" cy="4752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5F22FCB-F207-A547-910F-CC951F57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0" y="4924800"/>
            <a:ext cx="1015200" cy="180000"/>
          </a:xfrm>
        </p:spPr>
        <p:txBody>
          <a:bodyPr/>
          <a:lstStyle/>
          <a:p>
            <a:fld id="{5DF8A943-7735-9C4B-A152-C3741B6702A8}" type="datetime1">
              <a:rPr lang="en-GB" noProof="0" smtClean="0"/>
              <a:t>11/04/2022</a:t>
            </a:fld>
            <a:endParaRPr lang="en-US" noProof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EB553C-BE31-EA42-9AB4-213F9EC8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913566F-A44D-4B48-BEEF-EF1E68C5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jdelijke aanduiding voor afbeelding 2">
            <a:extLst>
              <a:ext uri="{FF2B5EF4-FFF2-40B4-BE49-F238E27FC236}">
                <a16:creationId xmlns:a16="http://schemas.microsoft.com/office/drawing/2014/main" id="{7A4C6D2F-A5C9-3D49-9487-A6B36036760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963087" y="1142342"/>
            <a:ext cx="2519397" cy="2519397"/>
          </a:xfrm>
          <a:prstGeom prst="ellipse">
            <a:avLst/>
          </a:prstGeom>
          <a:solidFill>
            <a:srgbClr val="EBF8EE"/>
          </a:solidFill>
          <a:ln w="38100">
            <a:solidFill>
              <a:srgbClr val="21B39F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noProof="0"/>
          </a:p>
        </p:txBody>
      </p:sp>
      <p:sp>
        <p:nvSpPr>
          <p:cNvPr id="20" name="Tijdelijke aanduiding voor tekst 27">
            <a:extLst>
              <a:ext uri="{FF2B5EF4-FFF2-40B4-BE49-F238E27FC236}">
                <a16:creationId xmlns:a16="http://schemas.microsoft.com/office/drawing/2014/main" id="{E1BE5D1C-9BFE-7A49-B8C1-9C52768990F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7600" y="3976689"/>
            <a:ext cx="4024800" cy="21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08A226AD-37DE-B24A-ADF1-ED656139ED6D}"/>
              </a:ext>
            </a:extLst>
          </p:cNvPr>
          <p:cNvSpPr txBox="1"/>
          <p:nvPr userDrawn="1"/>
        </p:nvSpPr>
        <p:spPr>
          <a:xfrm>
            <a:off x="327600" y="4211180"/>
            <a:ext cx="4024800" cy="1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fld id="{6629ACEE-B2AC-FD42-BEAC-457A158FE42E}" type="datetime3">
              <a:rPr lang="en-US" sz="1100" smtClean="0">
                <a:solidFill>
                  <a:schemeClr val="accent4"/>
                </a:solidFill>
              </a:rPr>
              <a:t>11 April 2022</a:t>
            </a:fld>
            <a:endParaRPr lang="en-US" sz="1100">
              <a:solidFill>
                <a:schemeClr val="accent4"/>
              </a:solidFill>
            </a:endParaRPr>
          </a:p>
        </p:txBody>
      </p:sp>
      <p:sp>
        <p:nvSpPr>
          <p:cNvPr id="18" name="Tijdelijke aanduiding voor tekst 2">
            <a:extLst>
              <a:ext uri="{FF2B5EF4-FFF2-40B4-BE49-F238E27FC236}">
                <a16:creationId xmlns:a16="http://schemas.microsoft.com/office/drawing/2014/main" id="{E0F63959-6FE3-174B-90AA-AA4F305C80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646551" y="3976689"/>
            <a:ext cx="3152469" cy="277597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Name Surname </a:t>
            </a:r>
          </a:p>
        </p:txBody>
      </p:sp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0B84EB7E-0752-6F46-AF15-9D383BB1BD9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646551" y="4347059"/>
            <a:ext cx="3152469" cy="1800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Job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7AE06-B32F-BF4F-86D8-5E9A69057E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4024800" cy="2808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74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6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684000"/>
          </a:xfrm>
        </p:spPr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F335-8A86-E440-A1B3-9CA9BA6DCE34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C4F3B197-B614-254F-A418-67F2DEE76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600" y="1646774"/>
            <a:ext cx="3520357" cy="86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Introduction</a:t>
            </a:r>
          </a:p>
        </p:txBody>
      </p:sp>
      <p:sp>
        <p:nvSpPr>
          <p:cNvPr id="7" name="Tijdelijke aanduiding voor tekst 7">
            <a:extLst>
              <a:ext uri="{FF2B5EF4-FFF2-40B4-BE49-F238E27FC236}">
                <a16:creationId xmlns:a16="http://schemas.microsoft.com/office/drawing/2014/main" id="{6D7CC41F-A50D-C940-ADB1-97396A8208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1600" y="2798848"/>
            <a:ext cx="3520357" cy="86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1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4782BE1-253E-5842-8B5A-B5D1FB137E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600" y="3959052"/>
            <a:ext cx="3520357" cy="86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Break</a:t>
            </a:r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AC3DEEF5-A946-AA48-AA05-F5CAE3968D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63643" y="1646774"/>
            <a:ext cx="3520357" cy="86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2</a:t>
            </a:r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05FF5E67-AD37-A543-B732-B166269375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63643" y="2798848"/>
            <a:ext cx="3520357" cy="86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3</a:t>
            </a:r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42D097F5-BF93-FE4D-A518-D0F39733C19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63643" y="3959052"/>
            <a:ext cx="3520357" cy="86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Conclusion</a:t>
            </a:r>
          </a:p>
        </p:txBody>
      </p:sp>
      <p:sp>
        <p:nvSpPr>
          <p:cNvPr id="12" name="Tijdelijke aanduiding voor tekst 10">
            <a:extLst>
              <a:ext uri="{FF2B5EF4-FFF2-40B4-BE49-F238E27FC236}">
                <a16:creationId xmlns:a16="http://schemas.microsoft.com/office/drawing/2014/main" id="{B1BD799E-A237-6A49-8917-8EC8E8680BD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00" y="2635895"/>
            <a:ext cx="4024800" cy="1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8" name="Tijdelijke aanduiding voor tekst 7">
            <a:extLst>
              <a:ext uri="{FF2B5EF4-FFF2-40B4-BE49-F238E27FC236}">
                <a16:creationId xmlns:a16="http://schemas.microsoft.com/office/drawing/2014/main" id="{BE6E560F-B7EA-7545-B65C-DA007018E6D3}"/>
              </a:ext>
            </a:extLst>
          </p:cNvPr>
          <p:cNvSpPr>
            <a:spLocks noGrp="1" noChangeAspect="1"/>
          </p:cNvSpPr>
          <p:nvPr>
            <p:ph type="body" sz="quarter" idx="34"/>
          </p:nvPr>
        </p:nvSpPr>
        <p:spPr>
          <a:xfrm>
            <a:off x="327600" y="1646774"/>
            <a:ext cx="288000" cy="28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endParaRPr lang="en-US" noProof="0"/>
          </a:p>
        </p:txBody>
      </p:sp>
      <p:sp>
        <p:nvSpPr>
          <p:cNvPr id="19" name="Tijdelijke aanduiding voor tekst 7">
            <a:extLst>
              <a:ext uri="{FF2B5EF4-FFF2-40B4-BE49-F238E27FC236}">
                <a16:creationId xmlns:a16="http://schemas.microsoft.com/office/drawing/2014/main" id="{B35B57DA-591B-644F-9CC8-B03B4EE621CE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327600" y="2798848"/>
            <a:ext cx="288000" cy="28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1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20" name="Tijdelijke aanduiding voor tekst 7">
            <a:extLst>
              <a:ext uri="{FF2B5EF4-FFF2-40B4-BE49-F238E27FC236}">
                <a16:creationId xmlns:a16="http://schemas.microsoft.com/office/drawing/2014/main" id="{EBDF48FD-26DB-B74A-885F-543885BD49FA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327600" y="3959052"/>
            <a:ext cx="288000" cy="28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1" name="Tijdelijke aanduiding voor tekst 7">
            <a:extLst>
              <a:ext uri="{FF2B5EF4-FFF2-40B4-BE49-F238E27FC236}">
                <a16:creationId xmlns:a16="http://schemas.microsoft.com/office/drawing/2014/main" id="{58A9D52B-E90D-174D-91BB-ADF235339A62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4759200" y="1646774"/>
            <a:ext cx="288000" cy="288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22" name="Tijdelijke aanduiding voor tekst 7">
            <a:extLst>
              <a:ext uri="{FF2B5EF4-FFF2-40B4-BE49-F238E27FC236}">
                <a16:creationId xmlns:a16="http://schemas.microsoft.com/office/drawing/2014/main" id="{F9A5B015-8C1D-4A4D-98C3-6867925AA8C4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4759200" y="2798848"/>
            <a:ext cx="288000" cy="288000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23" name="Tijdelijke aanduiding voor tekst 7">
            <a:extLst>
              <a:ext uri="{FF2B5EF4-FFF2-40B4-BE49-F238E27FC236}">
                <a16:creationId xmlns:a16="http://schemas.microsoft.com/office/drawing/2014/main" id="{C708A642-0519-D24F-8E3C-B8FE9CD9AF83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4759200" y="3959052"/>
            <a:ext cx="288000" cy="288000"/>
          </a:xfrm>
          <a:prstGeom prst="ellipse">
            <a:avLst/>
          </a:prstGeom>
          <a:blipFill>
            <a:blip r:embed="rId9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6</a:t>
            </a:r>
          </a:p>
        </p:txBody>
      </p:sp>
      <p:sp>
        <p:nvSpPr>
          <p:cNvPr id="32" name="Tijdelijke aanduiding voor tekst 10">
            <a:extLst>
              <a:ext uri="{FF2B5EF4-FFF2-40B4-BE49-F238E27FC236}">
                <a16:creationId xmlns:a16="http://schemas.microsoft.com/office/drawing/2014/main" id="{E8D76E0B-6C50-8D46-B6FD-3CCFC7C02E8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7600" y="1527820"/>
            <a:ext cx="4024800" cy="1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33" name="Tijdelijke aanduiding voor tekst 10">
            <a:extLst>
              <a:ext uri="{FF2B5EF4-FFF2-40B4-BE49-F238E27FC236}">
                <a16:creationId xmlns:a16="http://schemas.microsoft.com/office/drawing/2014/main" id="{19C0EEFA-C419-234C-9620-28CEE9E47BA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59200" y="1527820"/>
            <a:ext cx="4024800" cy="1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34" name="Tijdelijke aanduiding voor tekst 10">
            <a:extLst>
              <a:ext uri="{FF2B5EF4-FFF2-40B4-BE49-F238E27FC236}">
                <a16:creationId xmlns:a16="http://schemas.microsoft.com/office/drawing/2014/main" id="{335E005A-1A73-884D-81AB-AD1ADABB00F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759200" y="2632727"/>
            <a:ext cx="4024800" cy="1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37" name="Tijdelijke aanduiding voor tekst 10">
            <a:extLst>
              <a:ext uri="{FF2B5EF4-FFF2-40B4-BE49-F238E27FC236}">
                <a16:creationId xmlns:a16="http://schemas.microsoft.com/office/drawing/2014/main" id="{3A71E8B4-75E0-0045-AEDC-87EC05729FF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27600" y="3794770"/>
            <a:ext cx="4024800" cy="1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38" name="Tijdelijke aanduiding voor tekst 10">
            <a:extLst>
              <a:ext uri="{FF2B5EF4-FFF2-40B4-BE49-F238E27FC236}">
                <a16:creationId xmlns:a16="http://schemas.microsoft.com/office/drawing/2014/main" id="{5D8513BB-E0CC-404A-A999-ED46D0A23E1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759200" y="3791602"/>
            <a:ext cx="4024800" cy="1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27263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8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684000"/>
          </a:xfrm>
        </p:spPr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C766-48A8-5B40-9A53-830BE7CE97F5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C6F89A15-59D4-9445-9093-0C52FDE99E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63643" y="1646774"/>
            <a:ext cx="3520357" cy="64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2</a:t>
            </a:r>
          </a:p>
        </p:txBody>
      </p:sp>
      <p:sp>
        <p:nvSpPr>
          <p:cNvPr id="7" name="Tijdelijke aanduiding voor tekst 7">
            <a:extLst>
              <a:ext uri="{FF2B5EF4-FFF2-40B4-BE49-F238E27FC236}">
                <a16:creationId xmlns:a16="http://schemas.microsoft.com/office/drawing/2014/main" id="{C49C0763-E513-A640-98EE-86DBA0D738E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63643" y="2503147"/>
            <a:ext cx="3520357" cy="64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3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CEE94087-B88F-E549-93F5-EE2FE56AA8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63643" y="4192288"/>
            <a:ext cx="3520357" cy="64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Conclusion</a:t>
            </a:r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7D7D60FE-B6BB-B84A-AB38-8E8AB596DB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63643" y="3343784"/>
            <a:ext cx="3520357" cy="64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3</a:t>
            </a:r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70D11A1D-ADDB-A34E-BCBB-D9A31FC09BC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2043" y="1646774"/>
            <a:ext cx="3520357" cy="64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Introduction </a:t>
            </a:r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FFF1DBF3-27BE-334E-A8EC-37AB34BC62A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2043" y="2495279"/>
            <a:ext cx="3520357" cy="64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1</a:t>
            </a:r>
          </a:p>
        </p:txBody>
      </p:sp>
      <p:sp>
        <p:nvSpPr>
          <p:cNvPr id="12" name="Tijdelijke aanduiding voor tekst 7">
            <a:extLst>
              <a:ext uri="{FF2B5EF4-FFF2-40B4-BE49-F238E27FC236}">
                <a16:creationId xmlns:a16="http://schemas.microsoft.com/office/drawing/2014/main" id="{0B7502CD-125A-6D4F-929C-98A1180C07B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2043" y="4192288"/>
            <a:ext cx="3520357" cy="64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Break</a:t>
            </a:r>
          </a:p>
        </p:txBody>
      </p:sp>
      <p:sp>
        <p:nvSpPr>
          <p:cNvPr id="13" name="Tijdelijke aanduiding voor tekst 7">
            <a:extLst>
              <a:ext uri="{FF2B5EF4-FFF2-40B4-BE49-F238E27FC236}">
                <a16:creationId xmlns:a16="http://schemas.microsoft.com/office/drawing/2014/main" id="{5AA60FE9-5E2C-EA43-B02E-1C2488A5F41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2043" y="3343784"/>
            <a:ext cx="3520357" cy="64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2</a:t>
            </a:r>
          </a:p>
        </p:txBody>
      </p:sp>
      <p:sp>
        <p:nvSpPr>
          <p:cNvPr id="24" name="Tijdelijke aanduiding voor tekst 7">
            <a:extLst>
              <a:ext uri="{FF2B5EF4-FFF2-40B4-BE49-F238E27FC236}">
                <a16:creationId xmlns:a16="http://schemas.microsoft.com/office/drawing/2014/main" id="{708D58D2-8234-3842-B8F7-505B51F24D27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4759200" y="4208310"/>
            <a:ext cx="288000" cy="28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8</a:t>
            </a:r>
          </a:p>
        </p:txBody>
      </p:sp>
      <p:sp>
        <p:nvSpPr>
          <p:cNvPr id="25" name="Tijdelijke aanduiding voor tekst 7">
            <a:extLst>
              <a:ext uri="{FF2B5EF4-FFF2-40B4-BE49-F238E27FC236}">
                <a16:creationId xmlns:a16="http://schemas.microsoft.com/office/drawing/2014/main" id="{5804C116-2A06-3749-B2D7-A76B22EF6C53}"/>
              </a:ext>
            </a:extLst>
          </p:cNvPr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4759200" y="3343784"/>
            <a:ext cx="288000" cy="28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7</a:t>
            </a:r>
          </a:p>
        </p:txBody>
      </p:sp>
      <p:sp>
        <p:nvSpPr>
          <p:cNvPr id="30" name="Tijdelijke aanduiding voor tekst 7">
            <a:extLst>
              <a:ext uri="{FF2B5EF4-FFF2-40B4-BE49-F238E27FC236}">
                <a16:creationId xmlns:a16="http://schemas.microsoft.com/office/drawing/2014/main" id="{7CDB76AE-249D-3141-A3BC-464689BB1F86}"/>
              </a:ext>
            </a:extLst>
          </p:cNvPr>
          <p:cNvSpPr>
            <a:spLocks noGrp="1" noChangeAspect="1"/>
          </p:cNvSpPr>
          <p:nvPr>
            <p:ph type="body" sz="quarter" idx="34"/>
          </p:nvPr>
        </p:nvSpPr>
        <p:spPr>
          <a:xfrm>
            <a:off x="327600" y="1646774"/>
            <a:ext cx="288000" cy="28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endParaRPr lang="en-US" noProof="0"/>
          </a:p>
        </p:txBody>
      </p:sp>
      <p:sp>
        <p:nvSpPr>
          <p:cNvPr id="31" name="Tijdelijke aanduiding voor tekst 7">
            <a:extLst>
              <a:ext uri="{FF2B5EF4-FFF2-40B4-BE49-F238E27FC236}">
                <a16:creationId xmlns:a16="http://schemas.microsoft.com/office/drawing/2014/main" id="{C3D397A7-87D9-944D-BE77-6CCE99285526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327600" y="2495279"/>
            <a:ext cx="288000" cy="28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1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32" name="Tijdelijke aanduiding voor tekst 7">
            <a:extLst>
              <a:ext uri="{FF2B5EF4-FFF2-40B4-BE49-F238E27FC236}">
                <a16:creationId xmlns:a16="http://schemas.microsoft.com/office/drawing/2014/main" id="{3AF3D82B-B0FA-D94A-AE7A-356A513D74E5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327600" y="3343784"/>
            <a:ext cx="288000" cy="28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3" name="Tijdelijke aanduiding voor tekst 7">
            <a:extLst>
              <a:ext uri="{FF2B5EF4-FFF2-40B4-BE49-F238E27FC236}">
                <a16:creationId xmlns:a16="http://schemas.microsoft.com/office/drawing/2014/main" id="{DEB6DC3F-4A87-4949-B749-FFA3958B1636}"/>
              </a:ext>
            </a:extLst>
          </p:cNvPr>
          <p:cNvSpPr>
            <a:spLocks noGrp="1" noChangeAspect="1"/>
          </p:cNvSpPr>
          <p:nvPr>
            <p:ph type="body" sz="quarter" idx="46" hasCustomPrompt="1"/>
          </p:nvPr>
        </p:nvSpPr>
        <p:spPr>
          <a:xfrm>
            <a:off x="327600" y="4192288"/>
            <a:ext cx="288000" cy="288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34" name="Tijdelijke aanduiding voor tekst 7">
            <a:extLst>
              <a:ext uri="{FF2B5EF4-FFF2-40B4-BE49-F238E27FC236}">
                <a16:creationId xmlns:a16="http://schemas.microsoft.com/office/drawing/2014/main" id="{9C912BC5-B539-774C-89FE-953B76690C89}"/>
              </a:ext>
            </a:extLst>
          </p:cNvPr>
          <p:cNvSpPr>
            <a:spLocks noGrp="1" noChangeAspect="1"/>
          </p:cNvSpPr>
          <p:nvPr>
            <p:ph type="body" sz="quarter" idx="47" hasCustomPrompt="1"/>
          </p:nvPr>
        </p:nvSpPr>
        <p:spPr>
          <a:xfrm>
            <a:off x="4759200" y="1646774"/>
            <a:ext cx="288000" cy="288000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35" name="Tijdelijke aanduiding voor tekst 7">
            <a:extLst>
              <a:ext uri="{FF2B5EF4-FFF2-40B4-BE49-F238E27FC236}">
                <a16:creationId xmlns:a16="http://schemas.microsoft.com/office/drawing/2014/main" id="{AA0A040D-A217-7F43-A0BD-51632D25A5EE}"/>
              </a:ext>
            </a:extLst>
          </p:cNvPr>
          <p:cNvSpPr>
            <a:spLocks noGrp="1" noChangeAspect="1"/>
          </p:cNvSpPr>
          <p:nvPr>
            <p:ph type="body" sz="quarter" idx="48" hasCustomPrompt="1"/>
          </p:nvPr>
        </p:nvSpPr>
        <p:spPr>
          <a:xfrm>
            <a:off x="4759200" y="2503147"/>
            <a:ext cx="288000" cy="288000"/>
          </a:xfrm>
          <a:prstGeom prst="ellipse">
            <a:avLst/>
          </a:prstGeom>
          <a:blipFill>
            <a:blip r:embed="rId9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6</a:t>
            </a:r>
          </a:p>
        </p:txBody>
      </p:sp>
      <p:sp>
        <p:nvSpPr>
          <p:cNvPr id="36" name="Tijdelijke aanduiding voor tekst 10">
            <a:extLst>
              <a:ext uri="{FF2B5EF4-FFF2-40B4-BE49-F238E27FC236}">
                <a16:creationId xmlns:a16="http://schemas.microsoft.com/office/drawing/2014/main" id="{D0E8D2B6-DEBC-F643-9F1E-16BD4C60346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7600" y="1527820"/>
            <a:ext cx="4024800" cy="10800"/>
          </a:xfr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37" name="Tijdelijke aanduiding voor tekst 10">
            <a:extLst>
              <a:ext uri="{FF2B5EF4-FFF2-40B4-BE49-F238E27FC236}">
                <a16:creationId xmlns:a16="http://schemas.microsoft.com/office/drawing/2014/main" id="{0A0580AD-1374-6940-8F5F-4AAEE53A26E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59200" y="1527820"/>
            <a:ext cx="4024800" cy="10800"/>
          </a:xfr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38" name="Tijdelijke aanduiding voor tekst 10">
            <a:extLst>
              <a:ext uri="{FF2B5EF4-FFF2-40B4-BE49-F238E27FC236}">
                <a16:creationId xmlns:a16="http://schemas.microsoft.com/office/drawing/2014/main" id="{C16F6254-B05D-7043-9D12-74335849D96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7600" y="2391419"/>
            <a:ext cx="4024800" cy="10800"/>
          </a:xfr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39" name="Tijdelijke aanduiding voor tekst 10">
            <a:extLst>
              <a:ext uri="{FF2B5EF4-FFF2-40B4-BE49-F238E27FC236}">
                <a16:creationId xmlns:a16="http://schemas.microsoft.com/office/drawing/2014/main" id="{ADC82A14-F6EA-5E4C-AB83-22EAA6EEA66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759200" y="2391419"/>
            <a:ext cx="4024800" cy="10800"/>
          </a:xfr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45" name="Tijdelijke aanduiding voor tekst 10">
            <a:extLst>
              <a:ext uri="{FF2B5EF4-FFF2-40B4-BE49-F238E27FC236}">
                <a16:creationId xmlns:a16="http://schemas.microsoft.com/office/drawing/2014/main" id="{6F03B239-6FF5-D746-B646-1BA60259493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27600" y="3221152"/>
            <a:ext cx="4024800" cy="10800"/>
          </a:xfr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46" name="Tijdelijke aanduiding voor tekst 10">
            <a:extLst>
              <a:ext uri="{FF2B5EF4-FFF2-40B4-BE49-F238E27FC236}">
                <a16:creationId xmlns:a16="http://schemas.microsoft.com/office/drawing/2014/main" id="{529C4DB0-7AD0-0940-9731-B24918DFAA3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59200" y="3221152"/>
            <a:ext cx="4024800" cy="10800"/>
          </a:xfr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49" name="Tijdelijke aanduiding voor tekst 10">
            <a:extLst>
              <a:ext uri="{FF2B5EF4-FFF2-40B4-BE49-F238E27FC236}">
                <a16:creationId xmlns:a16="http://schemas.microsoft.com/office/drawing/2014/main" id="{EFB23FA7-DBA8-C742-8E0F-3E8085C3AAB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27600" y="4076285"/>
            <a:ext cx="4024800" cy="10800"/>
          </a:xfr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50" name="Tijdelijke aanduiding voor tekst 10">
            <a:extLst>
              <a:ext uri="{FF2B5EF4-FFF2-40B4-BE49-F238E27FC236}">
                <a16:creationId xmlns:a16="http://schemas.microsoft.com/office/drawing/2014/main" id="{4DEE6346-7418-7E49-B640-665D1C9876F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59200" y="4076285"/>
            <a:ext cx="4024800" cy="10800"/>
          </a:xfr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42596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10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684000"/>
          </a:xfrm>
        </p:spPr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A2DD-4F26-A849-923F-93B8CE8E10FF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9818D3C4-10C7-754B-B2D7-E1F5A045D0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63643" y="1646774"/>
            <a:ext cx="3520357" cy="448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4</a:t>
            </a:r>
          </a:p>
        </p:txBody>
      </p:sp>
      <p:sp>
        <p:nvSpPr>
          <p:cNvPr id="7" name="Tijdelijke aanduiding voor tekst 7">
            <a:extLst>
              <a:ext uri="{FF2B5EF4-FFF2-40B4-BE49-F238E27FC236}">
                <a16:creationId xmlns:a16="http://schemas.microsoft.com/office/drawing/2014/main" id="{38D437E7-20C2-EB4E-9DC5-3B9F71A7A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63643" y="2329856"/>
            <a:ext cx="3520357" cy="448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5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7FF438B-C8B8-324A-9062-2E56FEB9B14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63643" y="3696020"/>
            <a:ext cx="3520357" cy="448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7</a:t>
            </a:r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659B0BA3-E55F-D54E-9A10-CC544CFD3F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63643" y="3012938"/>
            <a:ext cx="3520357" cy="448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6</a:t>
            </a:r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9DA371E3-90D5-8440-8F80-BDC90B24CD6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2043" y="1646774"/>
            <a:ext cx="3520357" cy="448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Introduction </a:t>
            </a:r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73D6ACE3-BBE3-644C-A40D-E19160A858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2043" y="2329856"/>
            <a:ext cx="3520357" cy="448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1</a:t>
            </a:r>
          </a:p>
        </p:txBody>
      </p:sp>
      <p:sp>
        <p:nvSpPr>
          <p:cNvPr id="12" name="Tijdelijke aanduiding voor tekst 7">
            <a:extLst>
              <a:ext uri="{FF2B5EF4-FFF2-40B4-BE49-F238E27FC236}">
                <a16:creationId xmlns:a16="http://schemas.microsoft.com/office/drawing/2014/main" id="{D9241F57-CB12-6D4D-BA77-71C868A66D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2043" y="3696020"/>
            <a:ext cx="3520357" cy="448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3</a:t>
            </a:r>
          </a:p>
        </p:txBody>
      </p:sp>
      <p:sp>
        <p:nvSpPr>
          <p:cNvPr id="13" name="Tijdelijke aanduiding voor tekst 7">
            <a:extLst>
              <a:ext uri="{FF2B5EF4-FFF2-40B4-BE49-F238E27FC236}">
                <a16:creationId xmlns:a16="http://schemas.microsoft.com/office/drawing/2014/main" id="{7722B1D5-5CB3-F040-A94C-3AB674E606D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2043" y="3012938"/>
            <a:ext cx="3520357" cy="448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2</a:t>
            </a:r>
          </a:p>
        </p:txBody>
      </p:sp>
      <p:sp>
        <p:nvSpPr>
          <p:cNvPr id="14" name="Tijdelijke aanduiding voor tekst 7">
            <a:extLst>
              <a:ext uri="{FF2B5EF4-FFF2-40B4-BE49-F238E27FC236}">
                <a16:creationId xmlns:a16="http://schemas.microsoft.com/office/drawing/2014/main" id="{46F91AB1-9D5A-1D44-B78D-6D19DD2BD87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63643" y="4379102"/>
            <a:ext cx="3520357" cy="448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Conclusion</a:t>
            </a:r>
          </a:p>
        </p:txBody>
      </p:sp>
      <p:sp>
        <p:nvSpPr>
          <p:cNvPr id="15" name="Tijdelijke aanduiding voor tekst 7">
            <a:extLst>
              <a:ext uri="{FF2B5EF4-FFF2-40B4-BE49-F238E27FC236}">
                <a16:creationId xmlns:a16="http://schemas.microsoft.com/office/drawing/2014/main" id="{080D98E4-8AD2-844A-8C6E-1042C2FE4B7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2043" y="4379102"/>
            <a:ext cx="3520357" cy="448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Break</a:t>
            </a:r>
          </a:p>
        </p:txBody>
      </p:sp>
      <p:sp>
        <p:nvSpPr>
          <p:cNvPr id="28" name="Tijdelijke aanduiding voor tekst 7">
            <a:extLst>
              <a:ext uri="{FF2B5EF4-FFF2-40B4-BE49-F238E27FC236}">
                <a16:creationId xmlns:a16="http://schemas.microsoft.com/office/drawing/2014/main" id="{E3BEBDE6-9C18-F241-9946-2C5D37B5BFC3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4759200" y="3696020"/>
            <a:ext cx="288000" cy="28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9</a:t>
            </a:r>
          </a:p>
        </p:txBody>
      </p:sp>
      <p:sp>
        <p:nvSpPr>
          <p:cNvPr id="34" name="Tijdelijke aanduiding voor tekst 7">
            <a:extLst>
              <a:ext uri="{FF2B5EF4-FFF2-40B4-BE49-F238E27FC236}">
                <a16:creationId xmlns:a16="http://schemas.microsoft.com/office/drawing/2014/main" id="{28C9D1F5-113A-2C42-BF21-60D799D8D2F3}"/>
              </a:ext>
            </a:extLst>
          </p:cNvPr>
          <p:cNvSpPr>
            <a:spLocks noGrp="1" noChangeAspect="1"/>
          </p:cNvSpPr>
          <p:nvPr>
            <p:ph type="body" sz="quarter" idx="36" hasCustomPrompt="1"/>
          </p:nvPr>
        </p:nvSpPr>
        <p:spPr>
          <a:xfrm>
            <a:off x="4759200" y="4379102"/>
            <a:ext cx="288000" cy="28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10</a:t>
            </a:r>
          </a:p>
        </p:txBody>
      </p:sp>
      <p:sp>
        <p:nvSpPr>
          <p:cNvPr id="36" name="Tijdelijke aanduiding voor tekst 7">
            <a:extLst>
              <a:ext uri="{FF2B5EF4-FFF2-40B4-BE49-F238E27FC236}">
                <a16:creationId xmlns:a16="http://schemas.microsoft.com/office/drawing/2014/main" id="{2E429C4D-177E-A843-B88F-6F6F5E5AE214}"/>
              </a:ext>
            </a:extLst>
          </p:cNvPr>
          <p:cNvSpPr>
            <a:spLocks noGrp="1" noChangeAspect="1"/>
          </p:cNvSpPr>
          <p:nvPr>
            <p:ph type="body" sz="quarter" idx="54" hasCustomPrompt="1"/>
          </p:nvPr>
        </p:nvSpPr>
        <p:spPr>
          <a:xfrm>
            <a:off x="4759200" y="3012938"/>
            <a:ext cx="288000" cy="28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8</a:t>
            </a:r>
          </a:p>
        </p:txBody>
      </p:sp>
      <p:sp>
        <p:nvSpPr>
          <p:cNvPr id="37" name="Tijdelijke aanduiding voor tekst 7">
            <a:extLst>
              <a:ext uri="{FF2B5EF4-FFF2-40B4-BE49-F238E27FC236}">
                <a16:creationId xmlns:a16="http://schemas.microsoft.com/office/drawing/2014/main" id="{89CA7FAC-9539-9941-BFC1-83CAAE970005}"/>
              </a:ext>
            </a:extLst>
          </p:cNvPr>
          <p:cNvSpPr>
            <a:spLocks noGrp="1" noChangeAspect="1"/>
          </p:cNvSpPr>
          <p:nvPr>
            <p:ph type="body" sz="quarter" idx="55" hasCustomPrompt="1"/>
          </p:nvPr>
        </p:nvSpPr>
        <p:spPr>
          <a:xfrm>
            <a:off x="4759200" y="2329856"/>
            <a:ext cx="288000" cy="28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7</a:t>
            </a:r>
          </a:p>
        </p:txBody>
      </p:sp>
      <p:sp>
        <p:nvSpPr>
          <p:cNvPr id="38" name="Tijdelijke aanduiding voor tekst 7">
            <a:extLst>
              <a:ext uri="{FF2B5EF4-FFF2-40B4-BE49-F238E27FC236}">
                <a16:creationId xmlns:a16="http://schemas.microsoft.com/office/drawing/2014/main" id="{8A00FA1B-2D4A-FD47-8DCE-C10FA500DDE4}"/>
              </a:ext>
            </a:extLst>
          </p:cNvPr>
          <p:cNvSpPr>
            <a:spLocks noGrp="1" noChangeAspect="1"/>
          </p:cNvSpPr>
          <p:nvPr>
            <p:ph type="body" sz="quarter" idx="56"/>
          </p:nvPr>
        </p:nvSpPr>
        <p:spPr>
          <a:xfrm>
            <a:off x="327600" y="1646774"/>
            <a:ext cx="288000" cy="28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endParaRPr lang="en-US" noProof="0"/>
          </a:p>
        </p:txBody>
      </p:sp>
      <p:sp>
        <p:nvSpPr>
          <p:cNvPr id="39" name="Tijdelijke aanduiding voor tekst 7">
            <a:extLst>
              <a:ext uri="{FF2B5EF4-FFF2-40B4-BE49-F238E27FC236}">
                <a16:creationId xmlns:a16="http://schemas.microsoft.com/office/drawing/2014/main" id="{8E8C50C1-59C8-C944-8842-995C9109AF94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327600" y="2329856"/>
            <a:ext cx="288000" cy="288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1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40" name="Tijdelijke aanduiding voor tekst 7">
            <a:extLst>
              <a:ext uri="{FF2B5EF4-FFF2-40B4-BE49-F238E27FC236}">
                <a16:creationId xmlns:a16="http://schemas.microsoft.com/office/drawing/2014/main" id="{457A3EC4-F2E0-574A-9A72-BC89C11F662F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327600" y="3012938"/>
            <a:ext cx="288000" cy="288000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41" name="Tijdelijke aanduiding voor tekst 7">
            <a:extLst>
              <a:ext uri="{FF2B5EF4-FFF2-40B4-BE49-F238E27FC236}">
                <a16:creationId xmlns:a16="http://schemas.microsoft.com/office/drawing/2014/main" id="{627EAF5D-537E-EF4C-BC74-BB1B43A01A47}"/>
              </a:ext>
            </a:extLst>
          </p:cNvPr>
          <p:cNvSpPr>
            <a:spLocks noGrp="1" noChangeAspect="1"/>
          </p:cNvSpPr>
          <p:nvPr>
            <p:ph type="body" sz="quarter" idx="57" hasCustomPrompt="1"/>
          </p:nvPr>
        </p:nvSpPr>
        <p:spPr>
          <a:xfrm>
            <a:off x="327600" y="3696020"/>
            <a:ext cx="288000" cy="288000"/>
          </a:xfrm>
          <a:prstGeom prst="ellipse">
            <a:avLst/>
          </a:prstGeom>
          <a:blipFill>
            <a:blip r:embed="rId9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42" name="Tijdelijke aanduiding voor tekst 7">
            <a:extLst>
              <a:ext uri="{FF2B5EF4-FFF2-40B4-BE49-F238E27FC236}">
                <a16:creationId xmlns:a16="http://schemas.microsoft.com/office/drawing/2014/main" id="{E1EE1A1A-13F4-A440-9BD8-0079F7CEA5E4}"/>
              </a:ext>
            </a:extLst>
          </p:cNvPr>
          <p:cNvSpPr>
            <a:spLocks noGrp="1" noChangeAspect="1"/>
          </p:cNvSpPr>
          <p:nvPr>
            <p:ph type="body" sz="quarter" idx="58" hasCustomPrompt="1"/>
          </p:nvPr>
        </p:nvSpPr>
        <p:spPr>
          <a:xfrm>
            <a:off x="327600" y="4379102"/>
            <a:ext cx="288000" cy="288000"/>
          </a:xfrm>
          <a:prstGeom prst="ellipse">
            <a:avLst/>
          </a:prstGeom>
          <a:blipFill>
            <a:blip r:embed="rId10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43" name="Tijdelijke aanduiding voor tekst 7">
            <a:extLst>
              <a:ext uri="{FF2B5EF4-FFF2-40B4-BE49-F238E27FC236}">
                <a16:creationId xmlns:a16="http://schemas.microsoft.com/office/drawing/2014/main" id="{A5B5F5A6-2BED-E841-A5CD-279F5D63F201}"/>
              </a:ext>
            </a:extLst>
          </p:cNvPr>
          <p:cNvSpPr>
            <a:spLocks noGrp="1" noChangeAspect="1"/>
          </p:cNvSpPr>
          <p:nvPr>
            <p:ph type="body" sz="quarter" idx="59" hasCustomPrompt="1"/>
          </p:nvPr>
        </p:nvSpPr>
        <p:spPr>
          <a:xfrm>
            <a:off x="4759200" y="1646774"/>
            <a:ext cx="288000" cy="288000"/>
          </a:xfrm>
          <a:prstGeom prst="ellipse">
            <a:avLst/>
          </a:prstGeom>
          <a:blipFill>
            <a:blip r:embed="rId11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6</a:t>
            </a:r>
          </a:p>
        </p:txBody>
      </p:sp>
      <p:sp>
        <p:nvSpPr>
          <p:cNvPr id="49" name="Tijdelijke aanduiding voor tekst 10">
            <a:extLst>
              <a:ext uri="{FF2B5EF4-FFF2-40B4-BE49-F238E27FC236}">
                <a16:creationId xmlns:a16="http://schemas.microsoft.com/office/drawing/2014/main" id="{47E1E9C1-295F-6D44-BC9D-ED5FADFA553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27600" y="4254095"/>
            <a:ext cx="4024800" cy="10800"/>
          </a:xfr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50" name="Tijdelijke aanduiding voor tekst 10">
            <a:extLst>
              <a:ext uri="{FF2B5EF4-FFF2-40B4-BE49-F238E27FC236}">
                <a16:creationId xmlns:a16="http://schemas.microsoft.com/office/drawing/2014/main" id="{DAEDF808-6E05-4842-989D-09EE19EE106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759200" y="4254095"/>
            <a:ext cx="4024800" cy="10800"/>
          </a:xfr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53" name="Tijdelijke aanduiding voor tekst 10">
            <a:extLst>
              <a:ext uri="{FF2B5EF4-FFF2-40B4-BE49-F238E27FC236}">
                <a16:creationId xmlns:a16="http://schemas.microsoft.com/office/drawing/2014/main" id="{95E61C28-2DA9-374C-87E6-4CCC52B16071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27600" y="3564062"/>
            <a:ext cx="4024800" cy="10800"/>
          </a:xfr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54" name="Tijdelijke aanduiding voor tekst 10">
            <a:extLst>
              <a:ext uri="{FF2B5EF4-FFF2-40B4-BE49-F238E27FC236}">
                <a16:creationId xmlns:a16="http://schemas.microsoft.com/office/drawing/2014/main" id="{7E29C1A9-5143-6346-AD6F-A35F8DE6768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759200" y="3564062"/>
            <a:ext cx="4024800" cy="10800"/>
          </a:xfr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57" name="Tijdelijke aanduiding voor tekst 10">
            <a:extLst>
              <a:ext uri="{FF2B5EF4-FFF2-40B4-BE49-F238E27FC236}">
                <a16:creationId xmlns:a16="http://schemas.microsoft.com/office/drawing/2014/main" id="{1AE78D46-8872-054B-B50B-B91FADAC9181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27600" y="2882496"/>
            <a:ext cx="4024800" cy="10800"/>
          </a:xfr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58" name="Tijdelijke aanduiding voor tekst 10">
            <a:extLst>
              <a:ext uri="{FF2B5EF4-FFF2-40B4-BE49-F238E27FC236}">
                <a16:creationId xmlns:a16="http://schemas.microsoft.com/office/drawing/2014/main" id="{50F09CDD-050F-7746-82B5-C00CDEAA905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759200" y="2882496"/>
            <a:ext cx="4024800" cy="10800"/>
          </a:xfr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61" name="Tijdelijke aanduiding voor tekst 10">
            <a:extLst>
              <a:ext uri="{FF2B5EF4-FFF2-40B4-BE49-F238E27FC236}">
                <a16:creationId xmlns:a16="http://schemas.microsoft.com/office/drawing/2014/main" id="{38A8CA55-81B0-9F42-B26E-4E5CCD98E64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27600" y="2200929"/>
            <a:ext cx="4024800" cy="10800"/>
          </a:xfr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62" name="Tijdelijke aanduiding voor tekst 10">
            <a:extLst>
              <a:ext uri="{FF2B5EF4-FFF2-40B4-BE49-F238E27FC236}">
                <a16:creationId xmlns:a16="http://schemas.microsoft.com/office/drawing/2014/main" id="{D145B7D0-37DE-9C4A-8984-BAC116387ABB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4759200" y="2200929"/>
            <a:ext cx="4024800" cy="10800"/>
          </a:xfr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65" name="Tijdelijke aanduiding voor tekst 10">
            <a:extLst>
              <a:ext uri="{FF2B5EF4-FFF2-40B4-BE49-F238E27FC236}">
                <a16:creationId xmlns:a16="http://schemas.microsoft.com/office/drawing/2014/main" id="{04914645-D2EB-DB42-893D-A739B616C426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27600" y="1527829"/>
            <a:ext cx="4024800" cy="10800"/>
          </a:xfr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66" name="Tijdelijke aanduiding voor tekst 10">
            <a:extLst>
              <a:ext uri="{FF2B5EF4-FFF2-40B4-BE49-F238E27FC236}">
                <a16:creationId xmlns:a16="http://schemas.microsoft.com/office/drawing/2014/main" id="{43C45D22-FEA8-3844-A1B4-2A42A29C5562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759200" y="1527829"/>
            <a:ext cx="4024800" cy="10800"/>
          </a:xfr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18419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310E8-C0F0-5A41-BE84-AE6A3AEDA087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ABEE30B-DA31-5143-9993-F5B8F9D2C66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7600" y="1389600"/>
            <a:ext cx="8456400" cy="34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69222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684000"/>
          </a:xfrm>
        </p:spPr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D0C8-2A6B-4646-ACF3-64821A81F798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62BACACC-DF05-1947-9733-C6BA2EC2FC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59200" y="1389600"/>
            <a:ext cx="4024800" cy="3420000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22A49C2-3F37-4846-8893-EEC4A389E2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7600" y="1389599"/>
            <a:ext cx="4026732" cy="34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11099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+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684000"/>
          </a:xfrm>
        </p:spPr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FE02-EBA4-3D4E-B6C7-9FBB60049BD5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BA9E608-0254-2C4D-8293-1954F438A1C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76636" y="1304964"/>
            <a:ext cx="3348000" cy="334800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/>
              <a:t>illustration</a:t>
            </a:r>
          </a:p>
        </p:txBody>
      </p:sp>
      <p:sp>
        <p:nvSpPr>
          <p:cNvPr id="14" name="Tijdelijke aanduiding voor tekst 10">
            <a:extLst>
              <a:ext uri="{FF2B5EF4-FFF2-40B4-BE49-F238E27FC236}">
                <a16:creationId xmlns:a16="http://schemas.microsoft.com/office/drawing/2014/main" id="{ED2B68C8-254A-5B45-9EE4-D6762364E8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25471" y="2374899"/>
            <a:ext cx="650330" cy="54793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6" name="Tijdelijke aanduiding voor tekst 10">
            <a:extLst>
              <a:ext uri="{FF2B5EF4-FFF2-40B4-BE49-F238E27FC236}">
                <a16:creationId xmlns:a16="http://schemas.microsoft.com/office/drawing/2014/main" id="{697A8929-6CAE-C949-84CC-D27F60BA33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2414" y="3094300"/>
            <a:ext cx="2196445" cy="7329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Copy &amp; paste illustration from ISH Toolbox (match outline please)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F6744A2-196F-CB41-AF99-5B860BB1AE3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7600" y="1389599"/>
            <a:ext cx="4026732" cy="34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03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ers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>
            <a:extLst>
              <a:ext uri="{FF2B5EF4-FFF2-40B4-BE49-F238E27FC236}">
                <a16:creationId xmlns:a16="http://schemas.microsoft.com/office/drawing/2014/main" id="{5C108D34-7D0C-004B-9E93-0EEFFF749ED7}"/>
              </a:ext>
            </a:extLst>
          </p:cNvPr>
          <p:cNvSpPr/>
          <p:nvPr userDrawn="1"/>
        </p:nvSpPr>
        <p:spPr>
          <a:xfrm>
            <a:off x="5301571" y="402491"/>
            <a:ext cx="3842429" cy="47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ABBAE3-D022-1A48-BD4A-3EF0B37EF7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39998"/>
            <a:ext cx="4024800" cy="2808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Edit </a:t>
            </a:r>
            <a:r>
              <a:rPr lang="en-US" noProof="0"/>
              <a:t>title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EB553C-BE31-EA42-9AB4-213F9EC8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913566F-A44D-4B48-BEEF-EF1E68C5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ijdelijke aanduiding voor tekst 27">
            <a:extLst>
              <a:ext uri="{FF2B5EF4-FFF2-40B4-BE49-F238E27FC236}">
                <a16:creationId xmlns:a16="http://schemas.microsoft.com/office/drawing/2014/main" id="{7AB76834-C002-784E-856E-D62D27B4A1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600" y="3976689"/>
            <a:ext cx="4024800" cy="21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81C17268-A573-7548-A8F8-F1A367C1A0BE}"/>
              </a:ext>
            </a:extLst>
          </p:cNvPr>
          <p:cNvSpPr txBox="1"/>
          <p:nvPr userDrawn="1"/>
        </p:nvSpPr>
        <p:spPr>
          <a:xfrm>
            <a:off x="327600" y="4211180"/>
            <a:ext cx="4024800" cy="1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fld id="{6629ACEE-B2AC-FD42-BEAC-457A158FE42E}" type="datetime3">
              <a:rPr lang="en-US" sz="1100" smtClean="0"/>
              <a:t>11 April 2022</a:t>
            </a:fld>
            <a:endParaRPr lang="en-US" sz="1100"/>
          </a:p>
        </p:txBody>
      </p:sp>
      <p:sp>
        <p:nvSpPr>
          <p:cNvPr id="13" name="Tijdelijke aanduiding voor afbeelding 2">
            <a:extLst>
              <a:ext uri="{FF2B5EF4-FFF2-40B4-BE49-F238E27FC236}">
                <a16:creationId xmlns:a16="http://schemas.microsoft.com/office/drawing/2014/main" id="{7A4C6D2F-A5C9-3D49-9487-A6B360367601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5963087" y="1142342"/>
            <a:ext cx="2519397" cy="2519397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err="1"/>
              <a:t>Klik</a:t>
            </a:r>
            <a:r>
              <a:rPr lang="en-US" noProof="0"/>
              <a:t> op het pictogram </a:t>
            </a:r>
            <a:r>
              <a:rPr lang="en-US" noProof="0" err="1"/>
              <a:t>als</a:t>
            </a:r>
            <a:r>
              <a:rPr lang="en-US" noProof="0"/>
              <a:t> u </a:t>
            </a:r>
            <a:r>
              <a:rPr lang="en-US" noProof="0" err="1"/>
              <a:t>een</a:t>
            </a:r>
            <a:r>
              <a:rPr lang="en-US" noProof="0"/>
              <a:t> </a:t>
            </a:r>
            <a:r>
              <a:rPr lang="en-US" noProof="0" err="1"/>
              <a:t>afbeelding</a:t>
            </a:r>
            <a:r>
              <a:rPr lang="en-US" noProof="0"/>
              <a:t> wilt </a:t>
            </a:r>
            <a:r>
              <a:rPr lang="en-US" noProof="0" err="1"/>
              <a:t>toevoegen</a:t>
            </a:r>
            <a:endParaRPr lang="en-US" noProof="0"/>
          </a:p>
        </p:txBody>
      </p:sp>
      <p:sp>
        <p:nvSpPr>
          <p:cNvPr id="28" name="Tijdelijke aanduiding voor tekst 2">
            <a:extLst>
              <a:ext uri="{FF2B5EF4-FFF2-40B4-BE49-F238E27FC236}">
                <a16:creationId xmlns:a16="http://schemas.microsoft.com/office/drawing/2014/main" id="{ABB76385-CB4F-154E-A39C-390074EACE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646551" y="3976689"/>
            <a:ext cx="3152469" cy="277597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Name Surname </a:t>
            </a:r>
          </a:p>
        </p:txBody>
      </p:sp>
      <p:sp>
        <p:nvSpPr>
          <p:cNvPr id="29" name="Tijdelijke aanduiding voor tekst 2">
            <a:extLst>
              <a:ext uri="{FF2B5EF4-FFF2-40B4-BE49-F238E27FC236}">
                <a16:creationId xmlns:a16="http://schemas.microsoft.com/office/drawing/2014/main" id="{3FC8044D-ECAD-7F44-8A30-5FF664C1301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646551" y="4347059"/>
            <a:ext cx="3152469" cy="1800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Job title</a:t>
            </a:r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E99F3BFA-83EF-5C43-B73D-65ED17B6578E}"/>
              </a:ext>
            </a:extLst>
          </p:cNvPr>
          <p:cNvSpPr>
            <a:spLocks noGrp="1"/>
          </p:cNvSpPr>
          <p:nvPr>
            <p:ph type="dt" sz="half" idx="40"/>
          </p:nvPr>
        </p:nvSpPr>
        <p:spPr/>
        <p:txBody>
          <a:bodyPr/>
          <a:lstStyle/>
          <a:p>
            <a:fld id="{C6DD7A49-6E3A-8C45-A0E9-42BB9CB90942}" type="datetime1">
              <a:rPr lang="en-GB" smtClean="0"/>
              <a:t>11/04/2022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6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FA47-D9B0-9F47-87A8-5DB1D1E57EB3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E5933183-35E3-5E47-AB46-CB47B63D1A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4024800" cy="684000"/>
          </a:xfrm>
        </p:spPr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14" name="Tijdelijke aanduiding voor afbeelding 13">
            <a:extLst>
              <a:ext uri="{FF2B5EF4-FFF2-40B4-BE49-F238E27FC236}">
                <a16:creationId xmlns:a16="http://schemas.microsoft.com/office/drawing/2014/main" id="{9C27B296-0A79-784D-B060-42B0F5E787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399600"/>
            <a:ext cx="4572000" cy="4744800"/>
          </a:xfrm>
          <a:noFill/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B51C46-3100-0C49-A530-82D2F01BB9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7600" y="1389599"/>
            <a:ext cx="4026732" cy="34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56666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B5B3A429-1931-2242-88F4-8533687EF2C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12000" y="1246034"/>
            <a:ext cx="6120606" cy="3630612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E37981-5E7E-4841-B897-010620CDC7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938AEA1-E321-3942-B5CE-A165F4F0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A667-96D3-694C-80CB-13C9E10576EE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41130ED-9B86-F94A-8334-50C6BBE7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2CDB9F8-DE9D-C642-B076-5E20F23D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7C3149D4-29BB-784D-90DF-FE29F3BE92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92000" y="1442359"/>
            <a:ext cx="5760000" cy="3240000"/>
          </a:xfr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793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(text overla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64DA-4900-FA4A-915F-F729A9F7E61F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jdelijke aanduiding voor afbeelding 3">
            <a:extLst>
              <a:ext uri="{FF2B5EF4-FFF2-40B4-BE49-F238E27FC236}">
                <a16:creationId xmlns:a16="http://schemas.microsoft.com/office/drawing/2014/main" id="{F0D08A99-9B5B-8844-8703-3F2EB8DF9D6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98463"/>
            <a:ext cx="9144000" cy="47448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1" name="Titel 15">
            <a:extLst>
              <a:ext uri="{FF2B5EF4-FFF2-40B4-BE49-F238E27FC236}">
                <a16:creationId xmlns:a16="http://schemas.microsoft.com/office/drawing/2014/main" id="{029E27AD-EDF9-3843-88C5-463A90D48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38238"/>
            <a:ext cx="4024800" cy="4410000"/>
          </a:xfrm>
          <a:solidFill>
            <a:schemeClr val="bg1">
              <a:alpha val="30000"/>
            </a:schemeClr>
          </a:solidFill>
        </p:spPr>
        <p:txBody>
          <a:bodyPr lIns="72000" tIns="72000" rIns="72000" bIns="72000" anchor="ctr">
            <a:normAutofit/>
          </a:bodyPr>
          <a:lstStyle>
            <a:lvl1pPr>
              <a:defRPr sz="4800">
                <a:latin typeface="+mn-lt"/>
              </a:defRPr>
            </a:lvl1pPr>
          </a:lstStyle>
          <a:p>
            <a:r>
              <a:rPr lang="en-US" noProof="0"/>
              <a:t>Big</a:t>
            </a:r>
            <a:br>
              <a:rPr lang="en-US" noProof="0"/>
            </a:br>
            <a:r>
              <a:rPr lang="en-US" noProof="0"/>
              <a:t>impact?</a:t>
            </a:r>
            <a:br>
              <a:rPr lang="en-US" noProof="0"/>
            </a:br>
            <a:r>
              <a:rPr lang="en-US" noProof="0"/>
              <a:t>Big</a:t>
            </a:r>
            <a:br>
              <a:rPr lang="en-US" noProof="0"/>
            </a:br>
            <a:r>
              <a:rPr lang="en-US" noProof="0"/>
              <a:t>image!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124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56B3-1432-7C41-B96C-7DBDDB9E3D2B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56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betw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4498-66E5-6443-80AD-80D2CEC8FCD7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C55B6-43E5-854E-89F5-61CD8EE696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2276904"/>
            <a:ext cx="8456400" cy="1729487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GB"/>
              <a:t>In between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697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684000"/>
          </a:xfrm>
        </p:spPr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8946-3923-DA4C-A319-A2C7EF860757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jdelijke aanduiding voor tekst 11">
            <a:extLst>
              <a:ext uri="{FF2B5EF4-FFF2-40B4-BE49-F238E27FC236}">
                <a16:creationId xmlns:a16="http://schemas.microsoft.com/office/drawing/2014/main" id="{C8A19752-31FF-274C-985C-213F6457E23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7600" y="1389600"/>
            <a:ext cx="2340000" cy="2520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8" name="Tijdelijke aanduiding voor tekst 11">
            <a:extLst>
              <a:ext uri="{FF2B5EF4-FFF2-40B4-BE49-F238E27FC236}">
                <a16:creationId xmlns:a16="http://schemas.microsoft.com/office/drawing/2014/main" id="{0CC9F6E9-6AF6-A847-8047-7533EB99AED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385800" y="1389600"/>
            <a:ext cx="2340000" cy="252000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9" name="Tijdelijke aanduiding voor tekst 11">
            <a:extLst>
              <a:ext uri="{FF2B5EF4-FFF2-40B4-BE49-F238E27FC236}">
                <a16:creationId xmlns:a16="http://schemas.microsoft.com/office/drawing/2014/main" id="{4567AFEC-DBD0-F74F-8979-231C2FDCE45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444000" y="1389600"/>
            <a:ext cx="2340000" cy="25200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0" name="Tijdelijke aanduiding voor tekst 6">
            <a:extLst>
              <a:ext uri="{FF2B5EF4-FFF2-40B4-BE49-F238E27FC236}">
                <a16:creationId xmlns:a16="http://schemas.microsoft.com/office/drawing/2014/main" id="{BD9F5086-A29B-D241-8573-A5E307781BC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3697" y="3045600"/>
            <a:ext cx="2052000" cy="737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11" name="Tijdelijke aanduiding voor tekst 6">
            <a:extLst>
              <a:ext uri="{FF2B5EF4-FFF2-40B4-BE49-F238E27FC236}">
                <a16:creationId xmlns:a16="http://schemas.microsoft.com/office/drawing/2014/main" id="{640DB3A6-6CD2-E946-A0B8-9965EB4AB50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3698" y="2080800"/>
            <a:ext cx="2050731" cy="900000"/>
          </a:xfrm>
          <a:prstGeom prst="rect">
            <a:avLst/>
          </a:prstGeom>
        </p:spPr>
        <p:txBody>
          <a:bodyPr/>
          <a:lstStyle>
            <a:lvl1pPr>
              <a:defRPr sz="20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12" name="Tijdelijke aanduiding voor tekst 6">
            <a:extLst>
              <a:ext uri="{FF2B5EF4-FFF2-40B4-BE49-F238E27FC236}">
                <a16:creationId xmlns:a16="http://schemas.microsoft.com/office/drawing/2014/main" id="{9B9DB59A-C375-1F4B-951C-E7631C15193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543698" y="1483650"/>
            <a:ext cx="2050731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13" name="Tijdelijke aanduiding voor tekst 6">
            <a:extLst>
              <a:ext uri="{FF2B5EF4-FFF2-40B4-BE49-F238E27FC236}">
                <a16:creationId xmlns:a16="http://schemas.microsoft.com/office/drawing/2014/main" id="{EED854AF-B1CE-8640-9F75-DCB65A7D9DE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72234" y="3045600"/>
            <a:ext cx="2052000" cy="737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14" name="Tijdelijke aanduiding voor tekst 6">
            <a:extLst>
              <a:ext uri="{FF2B5EF4-FFF2-40B4-BE49-F238E27FC236}">
                <a16:creationId xmlns:a16="http://schemas.microsoft.com/office/drawing/2014/main" id="{CEE9F9F2-C584-A146-8BD8-383D6D1C531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235" y="2080800"/>
            <a:ext cx="2050731" cy="900000"/>
          </a:xfrm>
          <a:prstGeom prst="rect">
            <a:avLst/>
          </a:prstGeom>
        </p:spPr>
        <p:txBody>
          <a:bodyPr/>
          <a:lstStyle>
            <a:lvl1pPr>
              <a:defRPr sz="20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15" name="Tijdelijke aanduiding voor tekst 6">
            <a:extLst>
              <a:ext uri="{FF2B5EF4-FFF2-40B4-BE49-F238E27FC236}">
                <a16:creationId xmlns:a16="http://schemas.microsoft.com/office/drawing/2014/main" id="{140260BA-4100-5B42-A0D5-D01D816ED5F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72235" y="1483650"/>
            <a:ext cx="2050731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D7682A20-D00A-B74E-B244-ACF23754C62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88634" y="3045600"/>
            <a:ext cx="2052000" cy="737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17" name="Tijdelijke aanduiding voor tekst 6">
            <a:extLst>
              <a:ext uri="{FF2B5EF4-FFF2-40B4-BE49-F238E27FC236}">
                <a16:creationId xmlns:a16="http://schemas.microsoft.com/office/drawing/2014/main" id="{0D9ED4BF-353A-3B45-AD35-3B7A379C9C7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588635" y="2080800"/>
            <a:ext cx="2050731" cy="900000"/>
          </a:xfrm>
          <a:prstGeom prst="rect">
            <a:avLst/>
          </a:prstGeom>
        </p:spPr>
        <p:txBody>
          <a:bodyPr/>
          <a:lstStyle>
            <a:lvl1pPr>
              <a:defRPr sz="20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18" name="Tijdelijke aanduiding voor tekst 6">
            <a:extLst>
              <a:ext uri="{FF2B5EF4-FFF2-40B4-BE49-F238E27FC236}">
                <a16:creationId xmlns:a16="http://schemas.microsoft.com/office/drawing/2014/main" id="{FD9B60D0-CE3C-274C-A858-D7A239BF565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588635" y="1483650"/>
            <a:ext cx="2050731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</p:spTree>
    <p:extLst>
      <p:ext uri="{BB962C8B-B14F-4D97-AF65-F5344CB8AC3E}">
        <p14:creationId xmlns:p14="http://schemas.microsoft.com/office/powerpoint/2010/main" val="34181272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684000"/>
          </a:xfrm>
        </p:spPr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91E4-EDAF-D846-8A46-C9E3FFFBF1B9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jdelijke aanduiding voor tekst 11">
            <a:extLst>
              <a:ext uri="{FF2B5EF4-FFF2-40B4-BE49-F238E27FC236}">
                <a16:creationId xmlns:a16="http://schemas.microsoft.com/office/drawing/2014/main" id="{4B2F6CA6-E8ED-DC4D-82B9-FB891AB63B2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7600" y="1389600"/>
            <a:ext cx="1944000" cy="2520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1" name="Tijdelijke aanduiding voor tekst 11">
            <a:extLst>
              <a:ext uri="{FF2B5EF4-FFF2-40B4-BE49-F238E27FC236}">
                <a16:creationId xmlns:a16="http://schemas.microsoft.com/office/drawing/2014/main" id="{6ABCAE4E-7EC8-E54E-BBBE-76190A4AA5F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98400" y="1389600"/>
            <a:ext cx="1944000" cy="252000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2" name="Tijdelijke aanduiding voor tekst 11">
            <a:extLst>
              <a:ext uri="{FF2B5EF4-FFF2-40B4-BE49-F238E27FC236}">
                <a16:creationId xmlns:a16="http://schemas.microsoft.com/office/drawing/2014/main" id="{39FAAEBC-34A5-7D49-8CFD-EDDA85AFCDE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69200" y="1389600"/>
            <a:ext cx="1944000" cy="25200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3" name="Tijdelijke aanduiding voor tekst 11">
            <a:extLst>
              <a:ext uri="{FF2B5EF4-FFF2-40B4-BE49-F238E27FC236}">
                <a16:creationId xmlns:a16="http://schemas.microsoft.com/office/drawing/2014/main" id="{07107B7D-BEA7-264A-AA57-96D4CBF9F6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40000" y="1389600"/>
            <a:ext cx="1944000" cy="2520000"/>
          </a:xfrm>
          <a:prstGeom prst="rect">
            <a:avLst/>
          </a:prstGeom>
          <a:solidFill>
            <a:srgbClr val="D4F3FC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4" name="Tijdelijke aanduiding voor tekst 6">
            <a:extLst>
              <a:ext uri="{FF2B5EF4-FFF2-40B4-BE49-F238E27FC236}">
                <a16:creationId xmlns:a16="http://schemas.microsoft.com/office/drawing/2014/main" id="{1BEE181F-01C6-7D4E-8489-53BB6DA5724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6988" y="3045600"/>
            <a:ext cx="1525224" cy="73974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25" name="Tijdelijke aanduiding voor tekst 6">
            <a:extLst>
              <a:ext uri="{FF2B5EF4-FFF2-40B4-BE49-F238E27FC236}">
                <a16:creationId xmlns:a16="http://schemas.microsoft.com/office/drawing/2014/main" id="{1D4E51DD-4AD6-7741-B805-8AFBFF624FA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6400" y="2080800"/>
            <a:ext cx="1525224" cy="900000"/>
          </a:xfrm>
          <a:prstGeom prst="rect">
            <a:avLst/>
          </a:prstGeom>
        </p:spPr>
        <p:txBody>
          <a:bodyPr/>
          <a:lstStyle>
            <a:lvl1pPr>
              <a:defRPr sz="20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26" name="Tijdelijke aanduiding voor tekst 6">
            <a:extLst>
              <a:ext uri="{FF2B5EF4-FFF2-40B4-BE49-F238E27FC236}">
                <a16:creationId xmlns:a16="http://schemas.microsoft.com/office/drawing/2014/main" id="{CE89F802-24B8-AB43-9C18-5C8DDA35C5E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707788" y="3047065"/>
            <a:ext cx="1525224" cy="73974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27" name="Tijdelijke aanduiding voor tekst 6">
            <a:extLst>
              <a:ext uri="{FF2B5EF4-FFF2-40B4-BE49-F238E27FC236}">
                <a16:creationId xmlns:a16="http://schemas.microsoft.com/office/drawing/2014/main" id="{8FDE41C7-01CA-084D-AAA2-19EB453D353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707788" y="2079315"/>
            <a:ext cx="1525224" cy="900000"/>
          </a:xfrm>
          <a:prstGeom prst="rect">
            <a:avLst/>
          </a:prstGeom>
        </p:spPr>
        <p:txBody>
          <a:bodyPr/>
          <a:lstStyle>
            <a:lvl1pPr>
              <a:defRPr sz="20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28" name="Tijdelijke aanduiding voor tekst 6">
            <a:extLst>
              <a:ext uri="{FF2B5EF4-FFF2-40B4-BE49-F238E27FC236}">
                <a16:creationId xmlns:a16="http://schemas.microsoft.com/office/drawing/2014/main" id="{8774E585-A74C-B948-8420-281B0192D4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78588" y="3047065"/>
            <a:ext cx="1525224" cy="73974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29" name="Tijdelijke aanduiding voor tekst 6">
            <a:extLst>
              <a:ext uri="{FF2B5EF4-FFF2-40B4-BE49-F238E27FC236}">
                <a16:creationId xmlns:a16="http://schemas.microsoft.com/office/drawing/2014/main" id="{152CC412-F710-6244-99F4-64EB04B7661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78588" y="2079315"/>
            <a:ext cx="1525224" cy="900000"/>
          </a:xfrm>
          <a:prstGeom prst="rect">
            <a:avLst/>
          </a:prstGeom>
        </p:spPr>
        <p:txBody>
          <a:bodyPr/>
          <a:lstStyle>
            <a:lvl1pPr>
              <a:defRPr sz="20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30" name="Tijdelijke aanduiding voor tekst 6">
            <a:extLst>
              <a:ext uri="{FF2B5EF4-FFF2-40B4-BE49-F238E27FC236}">
                <a16:creationId xmlns:a16="http://schemas.microsoft.com/office/drawing/2014/main" id="{9BE9DAC8-B0D8-2341-899F-5027E8F6C1B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49388" y="3047065"/>
            <a:ext cx="1525224" cy="73974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31" name="Tijdelijke aanduiding voor tekst 6">
            <a:extLst>
              <a:ext uri="{FF2B5EF4-FFF2-40B4-BE49-F238E27FC236}">
                <a16:creationId xmlns:a16="http://schemas.microsoft.com/office/drawing/2014/main" id="{1489ED20-92A6-8549-AAC0-882D44ECC66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49388" y="2079315"/>
            <a:ext cx="1525224" cy="900000"/>
          </a:xfrm>
          <a:prstGeom prst="rect">
            <a:avLst/>
          </a:prstGeom>
        </p:spPr>
        <p:txBody>
          <a:bodyPr/>
          <a:lstStyle>
            <a:lvl1pPr>
              <a:defRPr sz="20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32" name="Tijdelijke aanduiding voor tekst 6">
            <a:extLst>
              <a:ext uri="{FF2B5EF4-FFF2-40B4-BE49-F238E27FC236}">
                <a16:creationId xmlns:a16="http://schemas.microsoft.com/office/drawing/2014/main" id="{9793E0DF-470B-4D45-8085-64024A5842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6988" y="1483651"/>
            <a:ext cx="1525224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33" name="Tijdelijke aanduiding voor tekst 6">
            <a:extLst>
              <a:ext uri="{FF2B5EF4-FFF2-40B4-BE49-F238E27FC236}">
                <a16:creationId xmlns:a16="http://schemas.microsoft.com/office/drawing/2014/main" id="{6DBC1BA5-0185-D649-B81D-C85DB084AE7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707788" y="1483651"/>
            <a:ext cx="1525224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34" name="Tijdelijke aanduiding voor tekst 6">
            <a:extLst>
              <a:ext uri="{FF2B5EF4-FFF2-40B4-BE49-F238E27FC236}">
                <a16:creationId xmlns:a16="http://schemas.microsoft.com/office/drawing/2014/main" id="{07460DC2-1B7A-524A-91DD-F8C3257B5B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878588" y="1483651"/>
            <a:ext cx="1525224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35" name="Tijdelijke aanduiding voor tekst 6">
            <a:extLst>
              <a:ext uri="{FF2B5EF4-FFF2-40B4-BE49-F238E27FC236}">
                <a16:creationId xmlns:a16="http://schemas.microsoft.com/office/drawing/2014/main" id="{6FD92FD4-5E2A-5040-8168-B567C2C3A35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049388" y="1483651"/>
            <a:ext cx="1525224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</p:spTree>
    <p:extLst>
      <p:ext uri="{BB962C8B-B14F-4D97-AF65-F5344CB8AC3E}">
        <p14:creationId xmlns:p14="http://schemas.microsoft.com/office/powerpoint/2010/main" val="11207551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684000"/>
          </a:xfrm>
        </p:spPr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DDC6-9904-594C-AD2B-9C95CA4B57DA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jdelijke aanduiding voor tekst 11">
            <a:extLst>
              <a:ext uri="{FF2B5EF4-FFF2-40B4-BE49-F238E27FC236}">
                <a16:creationId xmlns:a16="http://schemas.microsoft.com/office/drawing/2014/main" id="{448AF7BB-E900-604C-BF6B-386E306E4BF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7600" y="1389600"/>
            <a:ext cx="1512000" cy="2520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7" name="Tijdelijke aanduiding voor tekst 11">
            <a:extLst>
              <a:ext uri="{FF2B5EF4-FFF2-40B4-BE49-F238E27FC236}">
                <a16:creationId xmlns:a16="http://schemas.microsoft.com/office/drawing/2014/main" id="{405D50B5-8C1C-374B-B3DB-44A2594AD98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63700" y="1389600"/>
            <a:ext cx="1512000" cy="252000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8" name="Tijdelijke aanduiding voor tekst 11">
            <a:extLst>
              <a:ext uri="{FF2B5EF4-FFF2-40B4-BE49-F238E27FC236}">
                <a16:creationId xmlns:a16="http://schemas.microsoft.com/office/drawing/2014/main" id="{935270D0-09B3-ED40-8B99-C14EA85DC71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799800" y="1389600"/>
            <a:ext cx="1512000" cy="25200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9" name="Tijdelijke aanduiding voor tekst 11">
            <a:extLst>
              <a:ext uri="{FF2B5EF4-FFF2-40B4-BE49-F238E27FC236}">
                <a16:creationId xmlns:a16="http://schemas.microsoft.com/office/drawing/2014/main" id="{079793BA-717F-A240-8BA4-8401D661F27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35900" y="1389600"/>
            <a:ext cx="1512000" cy="2520000"/>
          </a:xfrm>
          <a:prstGeom prst="rect">
            <a:avLst/>
          </a:prstGeom>
          <a:solidFill>
            <a:srgbClr val="D4F3FC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0" name="Tijdelijke aanduiding voor tekst 11">
            <a:extLst>
              <a:ext uri="{FF2B5EF4-FFF2-40B4-BE49-F238E27FC236}">
                <a16:creationId xmlns:a16="http://schemas.microsoft.com/office/drawing/2014/main" id="{52568ADF-738D-2A4A-80F3-A5D142598A6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272000" y="1389600"/>
            <a:ext cx="1512000" cy="2520000"/>
          </a:xfrm>
          <a:prstGeom prst="rect">
            <a:avLst/>
          </a:prstGeom>
          <a:solidFill>
            <a:srgbClr val="FFDEEA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1" name="Tijdelijke aanduiding voor tekst 6">
            <a:extLst>
              <a:ext uri="{FF2B5EF4-FFF2-40B4-BE49-F238E27FC236}">
                <a16:creationId xmlns:a16="http://schemas.microsoft.com/office/drawing/2014/main" id="{ECD91E9B-1ADF-3640-B539-11A6F3D3C4F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89600" y="3042781"/>
            <a:ext cx="1188000" cy="737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12" name="Tijdelijke aanduiding voor tekst 6">
            <a:extLst>
              <a:ext uri="{FF2B5EF4-FFF2-40B4-BE49-F238E27FC236}">
                <a16:creationId xmlns:a16="http://schemas.microsoft.com/office/drawing/2014/main" id="{A26B05CF-2C84-B74C-BB02-756ADC20884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9600" y="2073286"/>
            <a:ext cx="1188000" cy="9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13" name="Tijdelijke aanduiding voor tekst 6">
            <a:extLst>
              <a:ext uri="{FF2B5EF4-FFF2-40B4-BE49-F238E27FC236}">
                <a16:creationId xmlns:a16="http://schemas.microsoft.com/office/drawing/2014/main" id="{CB3FB0BF-06F2-8946-9455-B449D064AA8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25700" y="3042781"/>
            <a:ext cx="1188000" cy="737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14" name="Tijdelijke aanduiding voor tekst 6">
            <a:extLst>
              <a:ext uri="{FF2B5EF4-FFF2-40B4-BE49-F238E27FC236}">
                <a16:creationId xmlns:a16="http://schemas.microsoft.com/office/drawing/2014/main" id="{8A22CF8E-822A-044A-9E5D-6042CD22F7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25700" y="2073286"/>
            <a:ext cx="1188000" cy="9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15" name="Tijdelijke aanduiding voor tekst 6">
            <a:extLst>
              <a:ext uri="{FF2B5EF4-FFF2-40B4-BE49-F238E27FC236}">
                <a16:creationId xmlns:a16="http://schemas.microsoft.com/office/drawing/2014/main" id="{9C518820-D988-7E4D-BCB1-D7CEEB84583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961800" y="3042781"/>
            <a:ext cx="1188000" cy="737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93392BE2-547F-E841-8781-AE58E2A2685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961800" y="2073286"/>
            <a:ext cx="1188000" cy="9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17" name="Tijdelijke aanduiding voor tekst 6">
            <a:extLst>
              <a:ext uri="{FF2B5EF4-FFF2-40B4-BE49-F238E27FC236}">
                <a16:creationId xmlns:a16="http://schemas.microsoft.com/office/drawing/2014/main" id="{6525B464-B156-F144-BB35-312F2A1666A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697900" y="3042781"/>
            <a:ext cx="1188000" cy="737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18" name="Tijdelijke aanduiding voor tekst 6">
            <a:extLst>
              <a:ext uri="{FF2B5EF4-FFF2-40B4-BE49-F238E27FC236}">
                <a16:creationId xmlns:a16="http://schemas.microsoft.com/office/drawing/2014/main" id="{1BFFDFD5-9A45-3E44-8ECA-B8772C57414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97900" y="2073286"/>
            <a:ext cx="1188000" cy="9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19" name="Tijdelijke aanduiding voor tekst 6">
            <a:extLst>
              <a:ext uri="{FF2B5EF4-FFF2-40B4-BE49-F238E27FC236}">
                <a16:creationId xmlns:a16="http://schemas.microsoft.com/office/drawing/2014/main" id="{43722106-19DC-8047-9626-80B6916A369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434000" y="3042781"/>
            <a:ext cx="1188000" cy="737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20" name="Tijdelijke aanduiding voor tekst 6">
            <a:extLst>
              <a:ext uri="{FF2B5EF4-FFF2-40B4-BE49-F238E27FC236}">
                <a16:creationId xmlns:a16="http://schemas.microsoft.com/office/drawing/2014/main" id="{999DC8D0-AF06-3B4C-93B9-1B07B185D4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34000" y="2074914"/>
            <a:ext cx="1188000" cy="9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EA032863-10EF-8246-927F-CD9209114C1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9600" y="1483651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22" name="Tijdelijke aanduiding voor tekst 6">
            <a:extLst>
              <a:ext uri="{FF2B5EF4-FFF2-40B4-BE49-F238E27FC236}">
                <a16:creationId xmlns:a16="http://schemas.microsoft.com/office/drawing/2014/main" id="{8C35363D-51D4-A24A-9780-FDE287B678A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225700" y="1483651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23" name="Tijdelijke aanduiding voor tekst 6">
            <a:extLst>
              <a:ext uri="{FF2B5EF4-FFF2-40B4-BE49-F238E27FC236}">
                <a16:creationId xmlns:a16="http://schemas.microsoft.com/office/drawing/2014/main" id="{951ACA6A-243D-D746-B10D-512683B079F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961800" y="1483651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24" name="Tijdelijke aanduiding voor tekst 6">
            <a:extLst>
              <a:ext uri="{FF2B5EF4-FFF2-40B4-BE49-F238E27FC236}">
                <a16:creationId xmlns:a16="http://schemas.microsoft.com/office/drawing/2014/main" id="{50CFA0DD-4B0B-6249-9659-8C44291FC5B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697900" y="1483651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25" name="Tijdelijke aanduiding voor tekst 6">
            <a:extLst>
              <a:ext uri="{FF2B5EF4-FFF2-40B4-BE49-F238E27FC236}">
                <a16:creationId xmlns:a16="http://schemas.microsoft.com/office/drawing/2014/main" id="{CC1EC0C0-C3CC-DB4B-823C-BEE413D186F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34000" y="1483651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</p:spTree>
    <p:extLst>
      <p:ext uri="{BB962C8B-B14F-4D97-AF65-F5344CB8AC3E}">
        <p14:creationId xmlns:p14="http://schemas.microsoft.com/office/powerpoint/2010/main" val="26192878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684000"/>
          </a:xfrm>
        </p:spPr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CD60-D499-6246-825B-E9E0CCEAA729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jdelijke aanduiding voor tekst 11">
            <a:extLst>
              <a:ext uri="{FF2B5EF4-FFF2-40B4-BE49-F238E27FC236}">
                <a16:creationId xmlns:a16="http://schemas.microsoft.com/office/drawing/2014/main" id="{448AF7BB-E900-604C-BF6B-386E306E4BF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7600" y="1389600"/>
            <a:ext cx="1512000" cy="152764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7" name="Tijdelijke aanduiding voor tekst 11">
            <a:extLst>
              <a:ext uri="{FF2B5EF4-FFF2-40B4-BE49-F238E27FC236}">
                <a16:creationId xmlns:a16="http://schemas.microsoft.com/office/drawing/2014/main" id="{405D50B5-8C1C-374B-B3DB-44A2594AD98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63700" y="1389600"/>
            <a:ext cx="1512000" cy="1527642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8" name="Tijdelijke aanduiding voor tekst 11">
            <a:extLst>
              <a:ext uri="{FF2B5EF4-FFF2-40B4-BE49-F238E27FC236}">
                <a16:creationId xmlns:a16="http://schemas.microsoft.com/office/drawing/2014/main" id="{935270D0-09B3-ED40-8B99-C14EA85DC71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799800" y="1389600"/>
            <a:ext cx="1512000" cy="152764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9" name="Tijdelijke aanduiding voor tekst 11">
            <a:extLst>
              <a:ext uri="{FF2B5EF4-FFF2-40B4-BE49-F238E27FC236}">
                <a16:creationId xmlns:a16="http://schemas.microsoft.com/office/drawing/2014/main" id="{079793BA-717F-A240-8BA4-8401D661F27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35900" y="1389600"/>
            <a:ext cx="1512000" cy="1527642"/>
          </a:xfrm>
          <a:prstGeom prst="rect">
            <a:avLst/>
          </a:prstGeom>
          <a:solidFill>
            <a:srgbClr val="D4F3FC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0" name="Tijdelijke aanduiding voor tekst 11">
            <a:extLst>
              <a:ext uri="{FF2B5EF4-FFF2-40B4-BE49-F238E27FC236}">
                <a16:creationId xmlns:a16="http://schemas.microsoft.com/office/drawing/2014/main" id="{52568ADF-738D-2A4A-80F3-A5D142598A6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272000" y="1389600"/>
            <a:ext cx="1512000" cy="1527642"/>
          </a:xfrm>
          <a:prstGeom prst="rect">
            <a:avLst/>
          </a:prstGeom>
          <a:solidFill>
            <a:srgbClr val="FFDEEA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2" name="Tijdelijke aanduiding voor tekst 6">
            <a:extLst>
              <a:ext uri="{FF2B5EF4-FFF2-40B4-BE49-F238E27FC236}">
                <a16:creationId xmlns:a16="http://schemas.microsoft.com/office/drawing/2014/main" id="{A26B05CF-2C84-B74C-BB02-756ADC20884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9600" y="2073287"/>
            <a:ext cx="1188000" cy="6856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14" name="Tijdelijke aanduiding voor tekst 6">
            <a:extLst>
              <a:ext uri="{FF2B5EF4-FFF2-40B4-BE49-F238E27FC236}">
                <a16:creationId xmlns:a16="http://schemas.microsoft.com/office/drawing/2014/main" id="{8A22CF8E-822A-044A-9E5D-6042CD22F7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25700" y="2073287"/>
            <a:ext cx="1188000" cy="6856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93392BE2-547F-E841-8781-AE58E2A2685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961800" y="2073287"/>
            <a:ext cx="1188000" cy="6856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18" name="Tijdelijke aanduiding voor tekst 6">
            <a:extLst>
              <a:ext uri="{FF2B5EF4-FFF2-40B4-BE49-F238E27FC236}">
                <a16:creationId xmlns:a16="http://schemas.microsoft.com/office/drawing/2014/main" id="{1BFFDFD5-9A45-3E44-8ECA-B8772C57414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97900" y="2073287"/>
            <a:ext cx="1188000" cy="6856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20" name="Tijdelijke aanduiding voor tekst 6">
            <a:extLst>
              <a:ext uri="{FF2B5EF4-FFF2-40B4-BE49-F238E27FC236}">
                <a16:creationId xmlns:a16="http://schemas.microsoft.com/office/drawing/2014/main" id="{999DC8D0-AF06-3B4C-93B9-1B07B185D4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34000" y="2074915"/>
            <a:ext cx="1188000" cy="6856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EA032863-10EF-8246-927F-CD9209114C1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9600" y="1483651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22" name="Tijdelijke aanduiding voor tekst 6">
            <a:extLst>
              <a:ext uri="{FF2B5EF4-FFF2-40B4-BE49-F238E27FC236}">
                <a16:creationId xmlns:a16="http://schemas.microsoft.com/office/drawing/2014/main" id="{8C35363D-51D4-A24A-9780-FDE287B678A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225700" y="1483651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23" name="Tijdelijke aanduiding voor tekst 6">
            <a:extLst>
              <a:ext uri="{FF2B5EF4-FFF2-40B4-BE49-F238E27FC236}">
                <a16:creationId xmlns:a16="http://schemas.microsoft.com/office/drawing/2014/main" id="{951ACA6A-243D-D746-B10D-512683B079F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961800" y="1483651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24" name="Tijdelijke aanduiding voor tekst 6">
            <a:extLst>
              <a:ext uri="{FF2B5EF4-FFF2-40B4-BE49-F238E27FC236}">
                <a16:creationId xmlns:a16="http://schemas.microsoft.com/office/drawing/2014/main" id="{50CFA0DD-4B0B-6249-9659-8C44291FC5B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697900" y="1483651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25" name="Tijdelijke aanduiding voor tekst 6">
            <a:extLst>
              <a:ext uri="{FF2B5EF4-FFF2-40B4-BE49-F238E27FC236}">
                <a16:creationId xmlns:a16="http://schemas.microsoft.com/office/drawing/2014/main" id="{CC1EC0C0-C3CC-DB4B-823C-BEE413D186F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34000" y="1483651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26" name="Tijdelijke aanduiding voor tekst 11">
            <a:extLst>
              <a:ext uri="{FF2B5EF4-FFF2-40B4-BE49-F238E27FC236}">
                <a16:creationId xmlns:a16="http://schemas.microsoft.com/office/drawing/2014/main" id="{8FB9880B-1172-204A-8484-A9938A907C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27600" y="3105523"/>
            <a:ext cx="1512000" cy="1527642"/>
          </a:xfrm>
          <a:prstGeom prst="rect">
            <a:avLst/>
          </a:prstGeom>
          <a:solidFill>
            <a:srgbClr val="FEF7BA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7" name="Tijdelijke aanduiding voor tekst 11">
            <a:extLst>
              <a:ext uri="{FF2B5EF4-FFF2-40B4-BE49-F238E27FC236}">
                <a16:creationId xmlns:a16="http://schemas.microsoft.com/office/drawing/2014/main" id="{9E35D157-0EC5-BE4C-B89E-8AE08889A9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063700" y="3105523"/>
            <a:ext cx="1512000" cy="1527642"/>
          </a:xfrm>
          <a:prstGeom prst="rect">
            <a:avLst/>
          </a:prstGeom>
          <a:solidFill>
            <a:srgbClr val="FFEACA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8" name="Tijdelijke aanduiding voor tekst 11">
            <a:extLst>
              <a:ext uri="{FF2B5EF4-FFF2-40B4-BE49-F238E27FC236}">
                <a16:creationId xmlns:a16="http://schemas.microsoft.com/office/drawing/2014/main" id="{142E2F05-46CE-B647-8548-0B99F99D78B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99800" y="3105523"/>
            <a:ext cx="1512000" cy="1527642"/>
          </a:xfrm>
          <a:prstGeom prst="rect">
            <a:avLst/>
          </a:prstGeom>
          <a:solidFill>
            <a:srgbClr val="E9E0EF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A1D2049C-596E-C949-927D-F13BB70F33D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535900" y="3105523"/>
            <a:ext cx="1512000" cy="1527642"/>
          </a:xfrm>
          <a:prstGeom prst="rect">
            <a:avLst/>
          </a:prstGeom>
          <a:solidFill>
            <a:srgbClr val="FEFADC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0C82E8D2-02E9-B149-8B93-0866EF8826B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272000" y="3105523"/>
            <a:ext cx="1512000" cy="1527642"/>
          </a:xfrm>
          <a:prstGeom prst="rect">
            <a:avLst/>
          </a:prstGeom>
          <a:solidFill>
            <a:srgbClr val="D7F1DE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31" name="Tijdelijke aanduiding voor tekst 6">
            <a:extLst>
              <a:ext uri="{FF2B5EF4-FFF2-40B4-BE49-F238E27FC236}">
                <a16:creationId xmlns:a16="http://schemas.microsoft.com/office/drawing/2014/main" id="{977F98FA-6468-554A-9E3B-C81BAF189F1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89600" y="3794510"/>
            <a:ext cx="1188000" cy="6856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32" name="Tijdelijke aanduiding voor tekst 6">
            <a:extLst>
              <a:ext uri="{FF2B5EF4-FFF2-40B4-BE49-F238E27FC236}">
                <a16:creationId xmlns:a16="http://schemas.microsoft.com/office/drawing/2014/main" id="{692FB63C-B986-E849-9D35-185F4F0CB39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225700" y="3794510"/>
            <a:ext cx="1188000" cy="6856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33" name="Tijdelijke aanduiding voor tekst 6">
            <a:extLst>
              <a:ext uri="{FF2B5EF4-FFF2-40B4-BE49-F238E27FC236}">
                <a16:creationId xmlns:a16="http://schemas.microsoft.com/office/drawing/2014/main" id="{7C50767F-6532-1C4C-BD06-A2B656BB1DE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961800" y="3794510"/>
            <a:ext cx="1188000" cy="6856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34" name="Tijdelijke aanduiding voor tekst 6">
            <a:extLst>
              <a:ext uri="{FF2B5EF4-FFF2-40B4-BE49-F238E27FC236}">
                <a16:creationId xmlns:a16="http://schemas.microsoft.com/office/drawing/2014/main" id="{8C29AB33-F289-8241-8851-FDB022BE390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697900" y="3794510"/>
            <a:ext cx="1188000" cy="6856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35" name="Tijdelijke aanduiding voor tekst 6">
            <a:extLst>
              <a:ext uri="{FF2B5EF4-FFF2-40B4-BE49-F238E27FC236}">
                <a16:creationId xmlns:a16="http://schemas.microsoft.com/office/drawing/2014/main" id="{A078EE52-FBE9-1448-8232-6F9B32780DE0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434000" y="3796138"/>
            <a:ext cx="1188000" cy="6856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36" name="Tijdelijke aanduiding voor tekst 6">
            <a:extLst>
              <a:ext uri="{FF2B5EF4-FFF2-40B4-BE49-F238E27FC236}">
                <a16:creationId xmlns:a16="http://schemas.microsoft.com/office/drawing/2014/main" id="{6987D8D3-B37B-954C-BAC7-12A60DC7B51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89600" y="3204874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37" name="Tijdelijke aanduiding voor tekst 6">
            <a:extLst>
              <a:ext uri="{FF2B5EF4-FFF2-40B4-BE49-F238E27FC236}">
                <a16:creationId xmlns:a16="http://schemas.microsoft.com/office/drawing/2014/main" id="{5904DD9E-3CFD-104A-AD84-D11E20E887B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225700" y="3204874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38" name="Tijdelijke aanduiding voor tekst 6">
            <a:extLst>
              <a:ext uri="{FF2B5EF4-FFF2-40B4-BE49-F238E27FC236}">
                <a16:creationId xmlns:a16="http://schemas.microsoft.com/office/drawing/2014/main" id="{947C3A95-4CCE-A545-B43C-B9DFF790954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961800" y="3204874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39" name="Tijdelijke aanduiding voor tekst 6">
            <a:extLst>
              <a:ext uri="{FF2B5EF4-FFF2-40B4-BE49-F238E27FC236}">
                <a16:creationId xmlns:a16="http://schemas.microsoft.com/office/drawing/2014/main" id="{7C8A57D4-82D2-4A40-B207-89A61F25371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697900" y="3204874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40" name="Tijdelijke aanduiding voor tekst 6">
            <a:extLst>
              <a:ext uri="{FF2B5EF4-FFF2-40B4-BE49-F238E27FC236}">
                <a16:creationId xmlns:a16="http://schemas.microsoft.com/office/drawing/2014/main" id="{D5F7EFDB-7A18-EC4D-874F-F1B7F3ED2D5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434000" y="3204874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</p:spTree>
    <p:extLst>
      <p:ext uri="{BB962C8B-B14F-4D97-AF65-F5344CB8AC3E}">
        <p14:creationId xmlns:p14="http://schemas.microsoft.com/office/powerpoint/2010/main" val="3852761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68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Edit title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FD52-56BC-DA47-AE92-901E194E08F1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jdelijke aanduiding voor afbeelding 2">
            <a:extLst>
              <a:ext uri="{FF2B5EF4-FFF2-40B4-BE49-F238E27FC236}">
                <a16:creationId xmlns:a16="http://schemas.microsoft.com/office/drawing/2014/main" id="{132E99C1-7FDE-0948-8CDB-52F96423E3FE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27600" y="1843145"/>
            <a:ext cx="1440000" cy="1440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n-lt"/>
              </a:defRPr>
            </a:lvl1pPr>
          </a:lstStyle>
          <a:p>
            <a:r>
              <a:rPr lang="en-US" err="1"/>
              <a:t>Klik</a:t>
            </a:r>
            <a:r>
              <a:rPr lang="en-US"/>
              <a:t> op het pictogram </a:t>
            </a:r>
            <a:r>
              <a:rPr lang="en-US" err="1"/>
              <a:t>als</a:t>
            </a:r>
            <a:r>
              <a:rPr lang="en-US"/>
              <a:t> u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afbeelding</a:t>
            </a:r>
            <a:r>
              <a:rPr lang="en-US"/>
              <a:t> wilt </a:t>
            </a:r>
            <a:r>
              <a:rPr lang="en-US" err="1"/>
              <a:t>toevoegen</a:t>
            </a:r>
            <a:endParaRPr lang="en-US"/>
          </a:p>
        </p:txBody>
      </p:sp>
      <p:sp>
        <p:nvSpPr>
          <p:cNvPr id="22" name="Tijdelijke aanduiding voor afbeelding 2">
            <a:extLst>
              <a:ext uri="{FF2B5EF4-FFF2-40B4-BE49-F238E27FC236}">
                <a16:creationId xmlns:a16="http://schemas.microsoft.com/office/drawing/2014/main" id="{A0E7D9B2-7E20-B542-8DF2-50C4F34D03A7}"/>
              </a:ext>
            </a:extLst>
          </p:cNvPr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2081700" y="1843145"/>
            <a:ext cx="1440000" cy="1440000"/>
          </a:xfrm>
          <a:prstGeom prst="ellipse">
            <a:avLst/>
          </a:prstGeom>
          <a:noFill/>
          <a:ln w="38100">
            <a:solidFill>
              <a:srgbClr val="21B39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n-lt"/>
              </a:defRPr>
            </a:lvl1pPr>
          </a:lstStyle>
          <a:p>
            <a:r>
              <a:rPr lang="en-US" err="1"/>
              <a:t>Klik</a:t>
            </a:r>
            <a:r>
              <a:rPr lang="en-US"/>
              <a:t> op het pictogram </a:t>
            </a:r>
            <a:r>
              <a:rPr lang="en-US" err="1"/>
              <a:t>als</a:t>
            </a:r>
            <a:r>
              <a:rPr lang="en-US"/>
              <a:t> u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afbeelding</a:t>
            </a:r>
            <a:r>
              <a:rPr lang="en-US"/>
              <a:t> wilt </a:t>
            </a:r>
            <a:r>
              <a:rPr lang="en-US" err="1"/>
              <a:t>toevoegen</a:t>
            </a:r>
            <a:endParaRPr lang="en-US"/>
          </a:p>
        </p:txBody>
      </p:sp>
      <p:sp>
        <p:nvSpPr>
          <p:cNvPr id="23" name="Tijdelijke aanduiding voor afbeelding 2">
            <a:extLst>
              <a:ext uri="{FF2B5EF4-FFF2-40B4-BE49-F238E27FC236}">
                <a16:creationId xmlns:a16="http://schemas.microsoft.com/office/drawing/2014/main" id="{97942B41-967A-5F49-9C4B-698E62A00F86}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3835800" y="1843145"/>
            <a:ext cx="1440000" cy="1440000"/>
          </a:xfrm>
          <a:prstGeom prst="ellipse">
            <a:avLst/>
          </a:prstGeom>
          <a:noFill/>
          <a:ln w="38100">
            <a:solidFill>
              <a:srgbClr val="B2996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n-lt"/>
              </a:defRPr>
            </a:lvl1pPr>
          </a:lstStyle>
          <a:p>
            <a:r>
              <a:rPr lang="en-US" err="1"/>
              <a:t>Klik</a:t>
            </a:r>
            <a:r>
              <a:rPr lang="en-US"/>
              <a:t> op het pictogram </a:t>
            </a:r>
            <a:r>
              <a:rPr lang="en-US" err="1"/>
              <a:t>als</a:t>
            </a:r>
            <a:r>
              <a:rPr lang="en-US"/>
              <a:t> u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afbeelding</a:t>
            </a:r>
            <a:r>
              <a:rPr lang="en-US"/>
              <a:t> wilt </a:t>
            </a:r>
            <a:r>
              <a:rPr lang="en-US" err="1"/>
              <a:t>toevoegen</a:t>
            </a:r>
            <a:endParaRPr lang="en-US"/>
          </a:p>
        </p:txBody>
      </p:sp>
      <p:sp>
        <p:nvSpPr>
          <p:cNvPr id="24" name="Tijdelijke aanduiding voor afbeelding 2">
            <a:extLst>
              <a:ext uri="{FF2B5EF4-FFF2-40B4-BE49-F238E27FC236}">
                <a16:creationId xmlns:a16="http://schemas.microsoft.com/office/drawing/2014/main" id="{E0263C65-FEE0-7B44-82B0-E9004BB90B02}"/>
              </a:ext>
            </a:extLst>
          </p:cNvPr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5589900" y="1843145"/>
            <a:ext cx="1440000" cy="1440000"/>
          </a:xfrm>
          <a:prstGeom prst="ellipse">
            <a:avLst/>
          </a:prstGeom>
          <a:noFill/>
          <a:ln w="38100">
            <a:solidFill>
              <a:srgbClr val="36BEE7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n-lt"/>
              </a:defRPr>
            </a:lvl1pPr>
          </a:lstStyle>
          <a:p>
            <a:r>
              <a:rPr lang="en-US" err="1"/>
              <a:t>Klik</a:t>
            </a:r>
            <a:r>
              <a:rPr lang="en-US"/>
              <a:t> op het pictogram </a:t>
            </a:r>
            <a:r>
              <a:rPr lang="en-US" err="1"/>
              <a:t>als</a:t>
            </a:r>
            <a:r>
              <a:rPr lang="en-US"/>
              <a:t> u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afbeelding</a:t>
            </a:r>
            <a:r>
              <a:rPr lang="en-US"/>
              <a:t> wilt </a:t>
            </a:r>
            <a:r>
              <a:rPr lang="en-US" err="1"/>
              <a:t>toevoegen</a:t>
            </a:r>
            <a:endParaRPr lang="en-US"/>
          </a:p>
        </p:txBody>
      </p:sp>
      <p:sp>
        <p:nvSpPr>
          <p:cNvPr id="25" name="Tijdelijke aanduiding voor afbeelding 2">
            <a:extLst>
              <a:ext uri="{FF2B5EF4-FFF2-40B4-BE49-F238E27FC236}">
                <a16:creationId xmlns:a16="http://schemas.microsoft.com/office/drawing/2014/main" id="{CE88F660-62C4-D44F-B91B-5D70BAF6883C}"/>
              </a:ext>
            </a:extLst>
          </p:cNvPr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7344000" y="1843145"/>
            <a:ext cx="1440000" cy="1440000"/>
          </a:xfrm>
          <a:prstGeom prst="ellipse">
            <a:avLst/>
          </a:prstGeom>
          <a:noFill/>
          <a:ln w="38100">
            <a:solidFill>
              <a:srgbClr val="5187C7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n-lt"/>
              </a:defRPr>
            </a:lvl1pPr>
          </a:lstStyle>
          <a:p>
            <a:r>
              <a:rPr lang="en-US" err="1"/>
              <a:t>Klik</a:t>
            </a:r>
            <a:r>
              <a:rPr lang="en-US"/>
              <a:t> op het pictogram </a:t>
            </a:r>
            <a:r>
              <a:rPr lang="en-US" err="1"/>
              <a:t>als</a:t>
            </a:r>
            <a:r>
              <a:rPr lang="en-US"/>
              <a:t> u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afbeelding</a:t>
            </a:r>
            <a:r>
              <a:rPr lang="en-US"/>
              <a:t> wilt </a:t>
            </a:r>
            <a:r>
              <a:rPr lang="en-US" err="1"/>
              <a:t>toevoegen</a:t>
            </a:r>
            <a:endParaRPr lang="en-US"/>
          </a:p>
        </p:txBody>
      </p:sp>
      <p:sp>
        <p:nvSpPr>
          <p:cNvPr id="30" name="Tijdelijke aanduiding voor tekst 2">
            <a:extLst>
              <a:ext uri="{FF2B5EF4-FFF2-40B4-BE49-F238E27FC236}">
                <a16:creationId xmlns:a16="http://schemas.microsoft.com/office/drawing/2014/main" id="{16C45726-D430-F44C-843E-89A03800D4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7600" y="3395207"/>
            <a:ext cx="1440000" cy="26511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1" name="Tijdelijke aanduiding voor tekst 2">
            <a:extLst>
              <a:ext uri="{FF2B5EF4-FFF2-40B4-BE49-F238E27FC236}">
                <a16:creationId xmlns:a16="http://schemas.microsoft.com/office/drawing/2014/main" id="{D22C0DD5-742F-2B4B-A191-3913AFA3C5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7600" y="3939157"/>
            <a:ext cx="1440000" cy="83026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/>
              <a:t>Title, mail, phone</a:t>
            </a:r>
          </a:p>
        </p:txBody>
      </p:sp>
      <p:sp>
        <p:nvSpPr>
          <p:cNvPr id="32" name="Tijdelijke aanduiding voor tekst 2">
            <a:extLst>
              <a:ext uri="{FF2B5EF4-FFF2-40B4-BE49-F238E27FC236}">
                <a16:creationId xmlns:a16="http://schemas.microsoft.com/office/drawing/2014/main" id="{71AFDD02-8F0E-BB43-AD09-1639316E85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81700" y="3395207"/>
            <a:ext cx="1440000" cy="26511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ijdelijke aanduiding voor tekst 2">
            <a:extLst>
              <a:ext uri="{FF2B5EF4-FFF2-40B4-BE49-F238E27FC236}">
                <a16:creationId xmlns:a16="http://schemas.microsoft.com/office/drawing/2014/main" id="{99A533CE-4FD8-4742-A144-F5C2D5225B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35800" y="3395207"/>
            <a:ext cx="1440000" cy="26511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4" name="Tijdelijke aanduiding voor tekst 2">
            <a:extLst>
              <a:ext uri="{FF2B5EF4-FFF2-40B4-BE49-F238E27FC236}">
                <a16:creationId xmlns:a16="http://schemas.microsoft.com/office/drawing/2014/main" id="{B516FFC7-2962-3946-8774-95AF7277E7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89900" y="3395207"/>
            <a:ext cx="1440000" cy="26511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5" name="Tijdelijke aanduiding voor tekst 2">
            <a:extLst>
              <a:ext uri="{FF2B5EF4-FFF2-40B4-BE49-F238E27FC236}">
                <a16:creationId xmlns:a16="http://schemas.microsoft.com/office/drawing/2014/main" id="{FF4A81FD-3D07-D042-A7EB-A24A44D835D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081700" y="3939157"/>
            <a:ext cx="1440000" cy="83026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/>
              <a:t>Title, mail, phone</a:t>
            </a:r>
          </a:p>
        </p:txBody>
      </p:sp>
      <p:sp>
        <p:nvSpPr>
          <p:cNvPr id="36" name="Tijdelijke aanduiding voor tekst 2">
            <a:extLst>
              <a:ext uri="{FF2B5EF4-FFF2-40B4-BE49-F238E27FC236}">
                <a16:creationId xmlns:a16="http://schemas.microsoft.com/office/drawing/2014/main" id="{5632756E-AF23-8344-B9B4-49E5981817E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35800" y="3939157"/>
            <a:ext cx="1440000" cy="83026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/>
              <a:t>Title, mail, phone</a:t>
            </a:r>
          </a:p>
        </p:txBody>
      </p:sp>
      <p:sp>
        <p:nvSpPr>
          <p:cNvPr id="37" name="Tijdelijke aanduiding voor tekst 2">
            <a:extLst>
              <a:ext uri="{FF2B5EF4-FFF2-40B4-BE49-F238E27FC236}">
                <a16:creationId xmlns:a16="http://schemas.microsoft.com/office/drawing/2014/main" id="{17CBE394-99D2-0B40-909F-AA19498F0B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589900" y="3939157"/>
            <a:ext cx="1440000" cy="83026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/>
              <a:t>Title, mail, phone</a:t>
            </a:r>
          </a:p>
        </p:txBody>
      </p:sp>
      <p:sp>
        <p:nvSpPr>
          <p:cNvPr id="38" name="Tijdelijke aanduiding voor tekst 2">
            <a:extLst>
              <a:ext uri="{FF2B5EF4-FFF2-40B4-BE49-F238E27FC236}">
                <a16:creationId xmlns:a16="http://schemas.microsoft.com/office/drawing/2014/main" id="{CFF7EF72-C198-2843-94FD-D59C045FC4F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00" y="3676963"/>
            <a:ext cx="1440000" cy="1440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000">
                <a:latin typeface="+mj-lt"/>
              </a:defRPr>
            </a:lvl1pPr>
          </a:lstStyle>
          <a:p>
            <a:pPr lvl="0"/>
            <a:r>
              <a:rPr lang="en-US" noProof="0"/>
              <a:t>Surname</a:t>
            </a:r>
          </a:p>
        </p:txBody>
      </p:sp>
      <p:sp>
        <p:nvSpPr>
          <p:cNvPr id="39" name="Tijdelijke aanduiding voor tekst 2">
            <a:extLst>
              <a:ext uri="{FF2B5EF4-FFF2-40B4-BE49-F238E27FC236}">
                <a16:creationId xmlns:a16="http://schemas.microsoft.com/office/drawing/2014/main" id="{7A751228-A2D7-E14F-8E11-CB5DB195DAF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081700" y="3676963"/>
            <a:ext cx="1440000" cy="1440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 sz="1000">
                <a:latin typeface="+mj-lt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Surname</a:t>
            </a:r>
          </a:p>
          <a:p>
            <a:pPr lvl="0"/>
            <a:endParaRPr lang="en-US" noProof="0"/>
          </a:p>
        </p:txBody>
      </p:sp>
      <p:sp>
        <p:nvSpPr>
          <p:cNvPr id="40" name="Tijdelijke aanduiding voor tekst 2">
            <a:extLst>
              <a:ext uri="{FF2B5EF4-FFF2-40B4-BE49-F238E27FC236}">
                <a16:creationId xmlns:a16="http://schemas.microsoft.com/office/drawing/2014/main" id="{010EE247-0116-CE46-B650-258B2FD87FB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835800" y="3676963"/>
            <a:ext cx="1440000" cy="1440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 sz="1000">
                <a:latin typeface="+mj-lt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Surname</a:t>
            </a:r>
          </a:p>
          <a:p>
            <a:pPr lvl="0"/>
            <a:endParaRPr lang="en-US" noProof="0"/>
          </a:p>
        </p:txBody>
      </p:sp>
      <p:sp>
        <p:nvSpPr>
          <p:cNvPr id="41" name="Tijdelijke aanduiding voor tekst 2">
            <a:extLst>
              <a:ext uri="{FF2B5EF4-FFF2-40B4-BE49-F238E27FC236}">
                <a16:creationId xmlns:a16="http://schemas.microsoft.com/office/drawing/2014/main" id="{25F03EC2-D64A-AF4B-9306-7F9D4FD9BBE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89900" y="3676963"/>
            <a:ext cx="1440000" cy="1440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 sz="1000">
                <a:latin typeface="+mj-lt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Surname</a:t>
            </a:r>
          </a:p>
          <a:p>
            <a:pPr lvl="0"/>
            <a:endParaRPr lang="en-US" noProof="0"/>
          </a:p>
        </p:txBody>
      </p:sp>
      <p:sp>
        <p:nvSpPr>
          <p:cNvPr id="42" name="Tijdelijke aanduiding voor tekst 2">
            <a:extLst>
              <a:ext uri="{FF2B5EF4-FFF2-40B4-BE49-F238E27FC236}">
                <a16:creationId xmlns:a16="http://schemas.microsoft.com/office/drawing/2014/main" id="{4DE68D0C-08E5-DC4F-9571-7B8B22E9A5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344000" y="3395207"/>
            <a:ext cx="1440000" cy="26511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ijdelijke aanduiding voor tekst 2">
            <a:extLst>
              <a:ext uri="{FF2B5EF4-FFF2-40B4-BE49-F238E27FC236}">
                <a16:creationId xmlns:a16="http://schemas.microsoft.com/office/drawing/2014/main" id="{E5A84A63-9DE9-3043-B9C7-DB5BB3FDF1C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344000" y="3676963"/>
            <a:ext cx="1440000" cy="1440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 sz="1000">
                <a:latin typeface="+mj-lt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Surname</a:t>
            </a:r>
          </a:p>
          <a:p>
            <a:pPr lvl="0"/>
            <a:endParaRPr lang="en-US" noProof="0"/>
          </a:p>
        </p:txBody>
      </p:sp>
      <p:sp>
        <p:nvSpPr>
          <p:cNvPr id="44" name="Tijdelijke aanduiding voor tekst 2">
            <a:extLst>
              <a:ext uri="{FF2B5EF4-FFF2-40B4-BE49-F238E27FC236}">
                <a16:creationId xmlns:a16="http://schemas.microsoft.com/office/drawing/2014/main" id="{C06793DA-CC9A-014A-835D-4C328B2F3A6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44000" y="3939157"/>
            <a:ext cx="1440000" cy="83026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/>
              <a:t>Title, mail, phone</a:t>
            </a:r>
          </a:p>
        </p:txBody>
      </p:sp>
      <p:sp>
        <p:nvSpPr>
          <p:cNvPr id="51" name="Tijdelijke aanduiding voor tekst 2">
            <a:extLst>
              <a:ext uri="{FF2B5EF4-FFF2-40B4-BE49-F238E27FC236}">
                <a16:creationId xmlns:a16="http://schemas.microsoft.com/office/drawing/2014/main" id="{1E7C4087-BA6A-9747-B5BF-E6EF7E6E6F3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04725" y="3890755"/>
            <a:ext cx="285751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52" name="Tijdelijke aanduiding voor tekst 2">
            <a:extLst>
              <a:ext uri="{FF2B5EF4-FFF2-40B4-BE49-F238E27FC236}">
                <a16:creationId xmlns:a16="http://schemas.microsoft.com/office/drawing/2014/main" id="{967DAF24-ECE5-144A-9A12-6DEAE0C3655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12925" y="3890755"/>
            <a:ext cx="285751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53" name="Tijdelijke aanduiding voor tekst 2">
            <a:extLst>
              <a:ext uri="{FF2B5EF4-FFF2-40B4-BE49-F238E27FC236}">
                <a16:creationId xmlns:a16="http://schemas.microsoft.com/office/drawing/2014/main" id="{E874F681-46E6-F54B-AD5F-B64F8647CDA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67025" y="3890755"/>
            <a:ext cx="285751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54" name="Tijdelijke aanduiding voor tekst 2">
            <a:extLst>
              <a:ext uri="{FF2B5EF4-FFF2-40B4-BE49-F238E27FC236}">
                <a16:creationId xmlns:a16="http://schemas.microsoft.com/office/drawing/2014/main" id="{7A36CDED-05A4-394E-89E5-199BE608387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921125" y="3890755"/>
            <a:ext cx="285751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55" name="Tijdelijke aanduiding voor tekst 2">
            <a:extLst>
              <a:ext uri="{FF2B5EF4-FFF2-40B4-BE49-F238E27FC236}">
                <a16:creationId xmlns:a16="http://schemas.microsoft.com/office/drawing/2014/main" id="{404DB046-12BC-224A-86E4-D09923FC5B9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658825" y="3890755"/>
            <a:ext cx="285751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410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6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684000"/>
          </a:xfrm>
        </p:spPr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450-A167-6140-B20E-703EC5A89F56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C4F3B197-B614-254F-A418-67F2DEE76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2043" y="1646774"/>
            <a:ext cx="3520357" cy="86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Introduction</a:t>
            </a:r>
          </a:p>
        </p:txBody>
      </p:sp>
      <p:sp>
        <p:nvSpPr>
          <p:cNvPr id="7" name="Tijdelijke aanduiding voor tekst 7">
            <a:extLst>
              <a:ext uri="{FF2B5EF4-FFF2-40B4-BE49-F238E27FC236}">
                <a16:creationId xmlns:a16="http://schemas.microsoft.com/office/drawing/2014/main" id="{6D7CC41F-A50D-C940-ADB1-97396A8208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2043" y="2798848"/>
            <a:ext cx="3520357" cy="86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1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4782BE1-253E-5842-8B5A-B5D1FB137E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2043" y="3959052"/>
            <a:ext cx="3520357" cy="86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Break</a:t>
            </a:r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AC3DEEF5-A946-AA48-AA05-F5CAE3968D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63643" y="1646774"/>
            <a:ext cx="3520357" cy="86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2</a:t>
            </a:r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05FF5E67-AD37-A543-B732-B166269375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63643" y="2798848"/>
            <a:ext cx="3520357" cy="86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3</a:t>
            </a:r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42D097F5-BF93-FE4D-A518-D0F39733C19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63643" y="3959052"/>
            <a:ext cx="3520357" cy="86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Conclusion</a:t>
            </a:r>
          </a:p>
        </p:txBody>
      </p:sp>
      <p:sp>
        <p:nvSpPr>
          <p:cNvPr id="12" name="Tijdelijke aanduiding voor tekst 10">
            <a:extLst>
              <a:ext uri="{FF2B5EF4-FFF2-40B4-BE49-F238E27FC236}">
                <a16:creationId xmlns:a16="http://schemas.microsoft.com/office/drawing/2014/main" id="{B1BD799E-A237-6A49-8917-8EC8E8680BD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00" y="2635895"/>
            <a:ext cx="4028400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3" name="Tijdelijke aanduiding voor tekst 10">
            <a:extLst>
              <a:ext uri="{FF2B5EF4-FFF2-40B4-BE49-F238E27FC236}">
                <a16:creationId xmlns:a16="http://schemas.microsoft.com/office/drawing/2014/main" id="{F75AE409-ED35-E84A-937C-2BD15D18F5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600" y="3791184"/>
            <a:ext cx="4028400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4" name="Tijdelijke aanduiding voor tekst 10">
            <a:extLst>
              <a:ext uri="{FF2B5EF4-FFF2-40B4-BE49-F238E27FC236}">
                <a16:creationId xmlns:a16="http://schemas.microsoft.com/office/drawing/2014/main" id="{91C2D15D-5FCF-644D-883C-792C48D27A3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55600" y="2635895"/>
            <a:ext cx="4028400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5" name="Tijdelijke aanduiding voor tekst 10">
            <a:extLst>
              <a:ext uri="{FF2B5EF4-FFF2-40B4-BE49-F238E27FC236}">
                <a16:creationId xmlns:a16="http://schemas.microsoft.com/office/drawing/2014/main" id="{F73FEDDF-124C-FE47-87C7-BFFBDEEFC66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55600" y="3791184"/>
            <a:ext cx="4028400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6" name="Tijdelijke aanduiding voor tekst 10">
            <a:extLst>
              <a:ext uri="{FF2B5EF4-FFF2-40B4-BE49-F238E27FC236}">
                <a16:creationId xmlns:a16="http://schemas.microsoft.com/office/drawing/2014/main" id="{5B62D7A4-2A5B-9A40-B3D1-C1687FFC350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7600" y="1530000"/>
            <a:ext cx="4028400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7" name="Tijdelijke aanduiding voor tekst 10">
            <a:extLst>
              <a:ext uri="{FF2B5EF4-FFF2-40B4-BE49-F238E27FC236}">
                <a16:creationId xmlns:a16="http://schemas.microsoft.com/office/drawing/2014/main" id="{C45F91A1-54B8-124F-9F8A-9FFD5CB50A6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55600" y="1529766"/>
            <a:ext cx="4028400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8" name="Tijdelijke aanduiding voor tekst 7">
            <a:extLst>
              <a:ext uri="{FF2B5EF4-FFF2-40B4-BE49-F238E27FC236}">
                <a16:creationId xmlns:a16="http://schemas.microsoft.com/office/drawing/2014/main" id="{BE6E560F-B7EA-7545-B65C-DA007018E6D3}"/>
              </a:ext>
            </a:extLst>
          </p:cNvPr>
          <p:cNvSpPr>
            <a:spLocks noGrp="1" noChangeAspect="1"/>
          </p:cNvSpPr>
          <p:nvPr>
            <p:ph type="body" sz="quarter" idx="34"/>
          </p:nvPr>
        </p:nvSpPr>
        <p:spPr>
          <a:xfrm>
            <a:off x="327600" y="1646774"/>
            <a:ext cx="288000" cy="28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endParaRPr lang="en-US" noProof="0"/>
          </a:p>
        </p:txBody>
      </p:sp>
      <p:sp>
        <p:nvSpPr>
          <p:cNvPr id="19" name="Tijdelijke aanduiding voor tekst 7">
            <a:extLst>
              <a:ext uri="{FF2B5EF4-FFF2-40B4-BE49-F238E27FC236}">
                <a16:creationId xmlns:a16="http://schemas.microsoft.com/office/drawing/2014/main" id="{B35B57DA-591B-644F-9CC8-B03B4EE621CE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327600" y="2798848"/>
            <a:ext cx="288000" cy="28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1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20" name="Tijdelijke aanduiding voor tekst 7">
            <a:extLst>
              <a:ext uri="{FF2B5EF4-FFF2-40B4-BE49-F238E27FC236}">
                <a16:creationId xmlns:a16="http://schemas.microsoft.com/office/drawing/2014/main" id="{EBDF48FD-26DB-B74A-885F-543885BD49FA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327600" y="3959052"/>
            <a:ext cx="288000" cy="28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1" name="Tijdelijke aanduiding voor tekst 7">
            <a:extLst>
              <a:ext uri="{FF2B5EF4-FFF2-40B4-BE49-F238E27FC236}">
                <a16:creationId xmlns:a16="http://schemas.microsoft.com/office/drawing/2014/main" id="{58A9D52B-E90D-174D-91BB-ADF235339A62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4755600" y="1646774"/>
            <a:ext cx="288000" cy="288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22" name="Tijdelijke aanduiding voor tekst 7">
            <a:extLst>
              <a:ext uri="{FF2B5EF4-FFF2-40B4-BE49-F238E27FC236}">
                <a16:creationId xmlns:a16="http://schemas.microsoft.com/office/drawing/2014/main" id="{F9A5B015-8C1D-4A4D-98C3-6867925AA8C4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4755600" y="2798848"/>
            <a:ext cx="288000" cy="288000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23" name="Tijdelijke aanduiding voor tekst 7">
            <a:extLst>
              <a:ext uri="{FF2B5EF4-FFF2-40B4-BE49-F238E27FC236}">
                <a16:creationId xmlns:a16="http://schemas.microsoft.com/office/drawing/2014/main" id="{C708A642-0519-D24F-8E3C-B8FE9CD9AF83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4755600" y="3959052"/>
            <a:ext cx="288000" cy="288000"/>
          </a:xfrm>
          <a:prstGeom prst="ellipse">
            <a:avLst/>
          </a:prstGeom>
          <a:blipFill>
            <a:blip r:embed="rId9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732401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A56-10A9-0140-BC28-972813F6AC0D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jdelijke aanduiding voor afbeelding 2">
            <a:extLst>
              <a:ext uri="{FF2B5EF4-FFF2-40B4-BE49-F238E27FC236}">
                <a16:creationId xmlns:a16="http://schemas.microsoft.com/office/drawing/2014/main" id="{87858D72-EE29-2045-B24B-30856EEAACF4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7147242" y="3119939"/>
            <a:ext cx="1636758" cy="1636758"/>
          </a:xfrm>
          <a:prstGeom prst="ellipse">
            <a:avLst/>
          </a:prstGeom>
          <a:solidFill>
            <a:srgbClr val="EBF8EE"/>
          </a:solidFill>
          <a:ln w="381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C22CFAE5-AD38-F547-A319-425CF7460C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600" y="3976689"/>
            <a:ext cx="4021820" cy="255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9525" indent="0">
              <a:buNone/>
              <a:tabLst/>
              <a:defRPr sz="1400">
                <a:latin typeface="+mj-lt"/>
              </a:defRPr>
            </a:lvl1pPr>
          </a:lstStyle>
          <a:p>
            <a:pPr lvl="0"/>
            <a:r>
              <a:rPr lang="en-US" noProof="0"/>
              <a:t>Name Surname</a:t>
            </a:r>
          </a:p>
        </p:txBody>
      </p:sp>
      <p:sp>
        <p:nvSpPr>
          <p:cNvPr id="21" name="Tijdelijke aanduiding voor tekst 2">
            <a:extLst>
              <a:ext uri="{FF2B5EF4-FFF2-40B4-BE49-F238E27FC236}">
                <a16:creationId xmlns:a16="http://schemas.microsoft.com/office/drawing/2014/main" id="{CDAC9C40-58A4-EC4B-A13E-507CD0F626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600" y="4235627"/>
            <a:ext cx="4021820" cy="255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9525" indent="0">
              <a:buNone/>
              <a:tabLst/>
              <a:defRPr sz="1200">
                <a:latin typeface="+mn-lt"/>
              </a:defRPr>
            </a:lvl1pPr>
          </a:lstStyle>
          <a:p>
            <a:pPr lvl="0"/>
            <a:r>
              <a:rPr lang="en-US" noProof="0"/>
              <a:t>Job title</a:t>
            </a:r>
          </a:p>
        </p:txBody>
      </p:sp>
      <p:sp>
        <p:nvSpPr>
          <p:cNvPr id="22" name="Tijdelijke aanduiding voor tekst 2">
            <a:extLst>
              <a:ext uri="{FF2B5EF4-FFF2-40B4-BE49-F238E27FC236}">
                <a16:creationId xmlns:a16="http://schemas.microsoft.com/office/drawing/2014/main" id="{68780F7B-755D-7147-ADCD-A418C82BD6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7600" y="4501097"/>
            <a:ext cx="4021820" cy="255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9525" indent="0">
              <a:buNone/>
              <a:tabLst/>
              <a:defRPr sz="1200">
                <a:latin typeface="+mn-lt"/>
              </a:defRPr>
            </a:lvl1pPr>
          </a:lstStyle>
          <a:p>
            <a:pPr lvl="0"/>
            <a:r>
              <a:rPr lang="en-US" noProof="0"/>
              <a:t>00-month-2021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E6942-A3F6-9F4F-AC6A-7AF96D7E2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2520000"/>
          </a:xfrm>
        </p:spPr>
        <p:txBody>
          <a:bodyPr/>
          <a:lstStyle>
            <a:lvl1pPr>
              <a:defRPr sz="4800"/>
            </a:lvl1pPr>
          </a:lstStyle>
          <a:p>
            <a:pPr>
              <a:spcAft>
                <a:spcPts val="0"/>
              </a:spcAft>
              <a:buClrTx/>
              <a:buFontTx/>
            </a:pPr>
            <a:r>
              <a:rPr lang="en-US"/>
              <a:t>‘Quote: don’t forget the single quote ‘ at the start &amp; end of the quote.’</a:t>
            </a:r>
          </a:p>
        </p:txBody>
      </p:sp>
    </p:spTree>
    <p:extLst>
      <p:ext uri="{BB962C8B-B14F-4D97-AF65-F5344CB8AC3E}">
        <p14:creationId xmlns:p14="http://schemas.microsoft.com/office/powerpoint/2010/main" val="7340520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A2CA-CA11-4B4B-A23D-3EE45B0F953F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jdelijke aanduiding voor afbeelding 2">
            <a:extLst>
              <a:ext uri="{FF2B5EF4-FFF2-40B4-BE49-F238E27FC236}">
                <a16:creationId xmlns:a16="http://schemas.microsoft.com/office/drawing/2014/main" id="{22FDC57A-3670-3E43-B5D6-9AE4CD7EE40A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27600" y="3679304"/>
            <a:ext cx="1023734" cy="1023734"/>
          </a:xfrm>
          <a:prstGeom prst="ellipse">
            <a:avLst/>
          </a:prstGeom>
          <a:solidFill>
            <a:srgbClr val="EBF8EE"/>
          </a:solidFill>
          <a:ln w="381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3D2C2910-F9E1-EC4C-B5FC-9898879B6114}"/>
              </a:ext>
            </a:extLst>
          </p:cNvPr>
          <p:cNvSpPr/>
          <p:nvPr userDrawn="1"/>
        </p:nvSpPr>
        <p:spPr>
          <a:xfrm>
            <a:off x="327600" y="3514612"/>
            <a:ext cx="4024800" cy="0"/>
          </a:xfrm>
          <a:prstGeom prst="line">
            <a:avLst/>
          </a:prstGeom>
          <a:ln w="12700" cap="rnd">
            <a:solidFill>
              <a:schemeClr val="accent6"/>
            </a:solidFill>
            <a:custDash>
              <a:ds d="100000" sp="200000"/>
            </a:custDash>
          </a:ln>
        </p:spPr>
        <p:txBody>
          <a:bodyPr lIns="38100" tIns="38100" rIns="38100" bIns="38100" anchor="ctr">
            <a:noAutofit/>
          </a:bodyPr>
          <a:lstStyle/>
          <a:p>
            <a:pPr algn="ctr" defTabSz="584200">
              <a:defRPr sz="3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en-US" noProof="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C00B2C09-B311-A540-BDB5-9A0519B38E51}"/>
              </a:ext>
            </a:extLst>
          </p:cNvPr>
          <p:cNvSpPr/>
          <p:nvPr userDrawn="1"/>
        </p:nvSpPr>
        <p:spPr>
          <a:xfrm>
            <a:off x="327600" y="4839913"/>
            <a:ext cx="4024800" cy="0"/>
          </a:xfrm>
          <a:prstGeom prst="line">
            <a:avLst/>
          </a:prstGeom>
          <a:ln w="12700" cap="rnd">
            <a:solidFill>
              <a:schemeClr val="accent6"/>
            </a:solidFill>
            <a:custDash>
              <a:ds d="100000" sp="200000"/>
            </a:custDash>
          </a:ln>
        </p:spPr>
        <p:txBody>
          <a:bodyPr lIns="38100" tIns="38100" rIns="38100" bIns="38100" anchor="ctr">
            <a:noAutofit/>
          </a:bodyPr>
          <a:lstStyle/>
          <a:p>
            <a:pPr algn="ctr" defTabSz="584200">
              <a:defRPr sz="3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en-US" noProof="0"/>
          </a:p>
        </p:txBody>
      </p:sp>
      <p:sp>
        <p:nvSpPr>
          <p:cNvPr id="13" name="Titel 15">
            <a:extLst>
              <a:ext uri="{FF2B5EF4-FFF2-40B4-BE49-F238E27FC236}">
                <a16:creationId xmlns:a16="http://schemas.microsoft.com/office/drawing/2014/main" id="{DB89B966-9F66-0842-8877-B1147800C6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39999"/>
            <a:ext cx="4024800" cy="2034000"/>
          </a:xfrm>
        </p:spPr>
        <p:txBody>
          <a:bodyPr lIns="0" tIns="0" bIns="0">
            <a:noAutofit/>
          </a:bodyPr>
          <a:lstStyle>
            <a:lvl1pPr>
              <a:defRPr sz="4800" spc="-150">
                <a:latin typeface="+mn-lt"/>
              </a:defRPr>
            </a:lvl1pPr>
          </a:lstStyle>
          <a:p>
            <a:r>
              <a:rPr lang="en-US" noProof="0"/>
              <a:t>'Are you ready for a boost?’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2F23953A-F752-B146-B351-BB57AEB6D4BF}"/>
              </a:ext>
            </a:extLst>
          </p:cNvPr>
          <p:cNvSpPr txBox="1"/>
          <p:nvPr userDrawn="1"/>
        </p:nvSpPr>
        <p:spPr>
          <a:xfrm>
            <a:off x="327600" y="3071383"/>
            <a:ext cx="4024800" cy="3231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1" indent="0" algn="l">
              <a:buNone/>
              <a:tabLst/>
            </a:pPr>
            <a:r>
              <a:rPr lang="en-US" sz="2000" noProof="0">
                <a:solidFill>
                  <a:schemeClr val="accent4"/>
                </a:solidFill>
              </a:rPr>
              <a:t>Let’s stay in touch!</a:t>
            </a:r>
          </a:p>
        </p:txBody>
      </p:sp>
      <p:sp>
        <p:nvSpPr>
          <p:cNvPr id="22" name="Tijdelijke aanduiding voor tekst 2">
            <a:extLst>
              <a:ext uri="{FF2B5EF4-FFF2-40B4-BE49-F238E27FC236}">
                <a16:creationId xmlns:a16="http://schemas.microsoft.com/office/drawing/2014/main" id="{B42B558D-8EAF-E24B-AAA3-68A64155C78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7404" y="3795923"/>
            <a:ext cx="2874996" cy="180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 noProof="0"/>
              <a:t>Name Surname</a:t>
            </a:r>
          </a:p>
        </p:txBody>
      </p:sp>
      <p:sp>
        <p:nvSpPr>
          <p:cNvPr id="23" name="Tijdelijke aanduiding voor tekst 2">
            <a:extLst>
              <a:ext uri="{FF2B5EF4-FFF2-40B4-BE49-F238E27FC236}">
                <a16:creationId xmlns:a16="http://schemas.microsoft.com/office/drawing/2014/main" id="{236F6F51-3851-3140-90D8-76452B6446A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7656" y="4188609"/>
            <a:ext cx="2874744" cy="180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4" name="Tijdelijke aanduiding voor tekst 2">
            <a:extLst>
              <a:ext uri="{FF2B5EF4-FFF2-40B4-BE49-F238E27FC236}">
                <a16:creationId xmlns:a16="http://schemas.microsoft.com/office/drawing/2014/main" id="{18064A72-89F6-DC4D-8376-C7CEB8B6B44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77404" y="3992266"/>
            <a:ext cx="2874996" cy="180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5" name="Tijdelijke aanduiding voor tekst 2">
            <a:extLst>
              <a:ext uri="{FF2B5EF4-FFF2-40B4-BE49-F238E27FC236}">
                <a16:creationId xmlns:a16="http://schemas.microsoft.com/office/drawing/2014/main" id="{B342359B-BF97-7141-85D1-2A526E555FD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77404" y="4384952"/>
            <a:ext cx="2874996" cy="180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/>
              <a:t>LinkedIn</a:t>
            </a:r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B6D449D3-FF48-EA49-A3B7-B6143DD566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63750" y="820023"/>
            <a:ext cx="4028809" cy="34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514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5F22FCB-F207-A547-910F-CC951F57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27C9-1B22-974C-B4F4-C9E92616CDD3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EB553C-BE31-EA42-9AB4-213F9EC8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913566F-A44D-4B48-BEEF-EF1E68C5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jdelijke aanduiding voor tekst 27">
            <a:extLst>
              <a:ext uri="{FF2B5EF4-FFF2-40B4-BE49-F238E27FC236}">
                <a16:creationId xmlns:a16="http://schemas.microsoft.com/office/drawing/2014/main" id="{F78B4E4A-9FCF-A847-8518-43F29C2321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600" y="3976689"/>
            <a:ext cx="4024800" cy="21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2D80EE0F-897C-4741-BC21-8A7108C09F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27599" y="4202548"/>
            <a:ext cx="4024800" cy="18415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l">
              <a:buNone/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Month 00, 2021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4A6837A-D82B-244F-88C5-47BB53C60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39999"/>
            <a:ext cx="4032391" cy="281785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Edit title</a:t>
            </a:r>
            <a:endParaRPr lang="en-US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83BC8722-97ED-CA41-996D-E3BF0F169B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63750" y="820023"/>
            <a:ext cx="4028809" cy="34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615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ers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A46EDF85-0F84-874B-8F5D-AAAEE9DF233B}"/>
              </a:ext>
            </a:extLst>
          </p:cNvPr>
          <p:cNvSpPr/>
          <p:nvPr userDrawn="1"/>
        </p:nvSpPr>
        <p:spPr>
          <a:xfrm>
            <a:off x="5301571" y="402491"/>
            <a:ext cx="3842429" cy="4752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5F22FCB-F207-A547-910F-CC951F57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00" y="4924800"/>
            <a:ext cx="1015200" cy="180000"/>
          </a:xfrm>
        </p:spPr>
        <p:txBody>
          <a:bodyPr/>
          <a:lstStyle/>
          <a:p>
            <a:fld id="{C7574EFA-7FB3-4644-B780-320473C1ED55}" type="datetime1">
              <a:rPr lang="en-GB" noProof="0" smtClean="0"/>
              <a:t>11/04/2022</a:t>
            </a:fld>
            <a:endParaRPr lang="en-US" noProof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EB553C-BE31-EA42-9AB4-213F9EC8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913566F-A44D-4B48-BEEF-EF1E68C5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jdelijke aanduiding voor afbeelding 2">
            <a:extLst>
              <a:ext uri="{FF2B5EF4-FFF2-40B4-BE49-F238E27FC236}">
                <a16:creationId xmlns:a16="http://schemas.microsoft.com/office/drawing/2014/main" id="{7A4C6D2F-A5C9-3D49-9487-A6B36036760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963087" y="1142342"/>
            <a:ext cx="2519397" cy="2519397"/>
          </a:xfrm>
          <a:prstGeom prst="ellipse">
            <a:avLst/>
          </a:prstGeom>
          <a:solidFill>
            <a:srgbClr val="F0EBDF"/>
          </a:solidFill>
          <a:ln w="38100">
            <a:solidFill>
              <a:srgbClr val="B29962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noProof="0"/>
          </a:p>
        </p:txBody>
      </p:sp>
      <p:sp>
        <p:nvSpPr>
          <p:cNvPr id="20" name="Tijdelijke aanduiding voor tekst 27">
            <a:extLst>
              <a:ext uri="{FF2B5EF4-FFF2-40B4-BE49-F238E27FC236}">
                <a16:creationId xmlns:a16="http://schemas.microsoft.com/office/drawing/2014/main" id="{E1BE5D1C-9BFE-7A49-B8C1-9C52768990F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7600" y="3976689"/>
            <a:ext cx="4024800" cy="21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08A226AD-37DE-B24A-ADF1-ED656139ED6D}"/>
              </a:ext>
            </a:extLst>
          </p:cNvPr>
          <p:cNvSpPr txBox="1"/>
          <p:nvPr userDrawn="1"/>
        </p:nvSpPr>
        <p:spPr>
          <a:xfrm>
            <a:off x="327600" y="4211180"/>
            <a:ext cx="4024800" cy="1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fld id="{6629ACEE-B2AC-FD42-BEAC-457A158FE42E}" type="datetime3">
              <a:rPr lang="en-US" sz="1100" smtClean="0">
                <a:solidFill>
                  <a:schemeClr val="accent4"/>
                </a:solidFill>
              </a:rPr>
              <a:t>11 April 2022</a:t>
            </a:fld>
            <a:endParaRPr lang="en-US" sz="1100">
              <a:solidFill>
                <a:schemeClr val="accent4"/>
              </a:solidFill>
            </a:endParaRPr>
          </a:p>
        </p:txBody>
      </p:sp>
      <p:sp>
        <p:nvSpPr>
          <p:cNvPr id="18" name="Tijdelijke aanduiding voor tekst 2">
            <a:extLst>
              <a:ext uri="{FF2B5EF4-FFF2-40B4-BE49-F238E27FC236}">
                <a16:creationId xmlns:a16="http://schemas.microsoft.com/office/drawing/2014/main" id="{E0F63959-6FE3-174B-90AA-AA4F305C80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646551" y="3976689"/>
            <a:ext cx="3152469" cy="277597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Name Surname </a:t>
            </a:r>
          </a:p>
        </p:txBody>
      </p:sp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0B84EB7E-0752-6F46-AF15-9D383BB1BD9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646551" y="4347059"/>
            <a:ext cx="3152469" cy="1800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Job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6EDB66F-49C0-274B-860D-1B769F53F9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4024800" cy="2808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18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6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684000"/>
          </a:xfrm>
        </p:spPr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CFB3-1C7F-A144-9AF8-D41BC9F8875F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C4F3B197-B614-254F-A418-67F2DEE76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600" y="1646774"/>
            <a:ext cx="3520357" cy="86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Introduction</a:t>
            </a:r>
          </a:p>
        </p:txBody>
      </p:sp>
      <p:sp>
        <p:nvSpPr>
          <p:cNvPr id="7" name="Tijdelijke aanduiding voor tekst 7">
            <a:extLst>
              <a:ext uri="{FF2B5EF4-FFF2-40B4-BE49-F238E27FC236}">
                <a16:creationId xmlns:a16="http://schemas.microsoft.com/office/drawing/2014/main" id="{6D7CC41F-A50D-C940-ADB1-97396A8208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1600" y="2798848"/>
            <a:ext cx="3520357" cy="86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1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4782BE1-253E-5842-8B5A-B5D1FB137E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600" y="3959052"/>
            <a:ext cx="3520357" cy="86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Break</a:t>
            </a:r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AC3DEEF5-A946-AA48-AA05-F5CAE3968D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63643" y="1646774"/>
            <a:ext cx="3520357" cy="86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2</a:t>
            </a:r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05FF5E67-AD37-A543-B732-B166269375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63643" y="2798848"/>
            <a:ext cx="3520357" cy="86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3</a:t>
            </a:r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42D097F5-BF93-FE4D-A518-D0F39733C19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63643" y="3959052"/>
            <a:ext cx="3520357" cy="86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Conclusion</a:t>
            </a:r>
          </a:p>
        </p:txBody>
      </p:sp>
      <p:sp>
        <p:nvSpPr>
          <p:cNvPr id="12" name="Tijdelijke aanduiding voor tekst 10">
            <a:extLst>
              <a:ext uri="{FF2B5EF4-FFF2-40B4-BE49-F238E27FC236}">
                <a16:creationId xmlns:a16="http://schemas.microsoft.com/office/drawing/2014/main" id="{B1BD799E-A237-6A49-8917-8EC8E8680BD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00" y="2635895"/>
            <a:ext cx="4024800" cy="1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8" name="Tijdelijke aanduiding voor tekst 7">
            <a:extLst>
              <a:ext uri="{FF2B5EF4-FFF2-40B4-BE49-F238E27FC236}">
                <a16:creationId xmlns:a16="http://schemas.microsoft.com/office/drawing/2014/main" id="{BE6E560F-B7EA-7545-B65C-DA007018E6D3}"/>
              </a:ext>
            </a:extLst>
          </p:cNvPr>
          <p:cNvSpPr>
            <a:spLocks noGrp="1" noChangeAspect="1"/>
          </p:cNvSpPr>
          <p:nvPr>
            <p:ph type="body" sz="quarter" idx="34"/>
          </p:nvPr>
        </p:nvSpPr>
        <p:spPr>
          <a:xfrm>
            <a:off x="327600" y="1646774"/>
            <a:ext cx="288000" cy="28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endParaRPr lang="en-US" noProof="0"/>
          </a:p>
        </p:txBody>
      </p:sp>
      <p:sp>
        <p:nvSpPr>
          <p:cNvPr id="19" name="Tijdelijke aanduiding voor tekst 7">
            <a:extLst>
              <a:ext uri="{FF2B5EF4-FFF2-40B4-BE49-F238E27FC236}">
                <a16:creationId xmlns:a16="http://schemas.microsoft.com/office/drawing/2014/main" id="{B35B57DA-591B-644F-9CC8-B03B4EE621CE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327600" y="2798848"/>
            <a:ext cx="288000" cy="28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1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20" name="Tijdelijke aanduiding voor tekst 7">
            <a:extLst>
              <a:ext uri="{FF2B5EF4-FFF2-40B4-BE49-F238E27FC236}">
                <a16:creationId xmlns:a16="http://schemas.microsoft.com/office/drawing/2014/main" id="{EBDF48FD-26DB-B74A-885F-543885BD49FA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327600" y="3959052"/>
            <a:ext cx="288000" cy="28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1" name="Tijdelijke aanduiding voor tekst 7">
            <a:extLst>
              <a:ext uri="{FF2B5EF4-FFF2-40B4-BE49-F238E27FC236}">
                <a16:creationId xmlns:a16="http://schemas.microsoft.com/office/drawing/2014/main" id="{58A9D52B-E90D-174D-91BB-ADF235339A62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4759200" y="1646774"/>
            <a:ext cx="288000" cy="288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22" name="Tijdelijke aanduiding voor tekst 7">
            <a:extLst>
              <a:ext uri="{FF2B5EF4-FFF2-40B4-BE49-F238E27FC236}">
                <a16:creationId xmlns:a16="http://schemas.microsoft.com/office/drawing/2014/main" id="{F9A5B015-8C1D-4A4D-98C3-6867925AA8C4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4759200" y="2798848"/>
            <a:ext cx="288000" cy="288000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23" name="Tijdelijke aanduiding voor tekst 7">
            <a:extLst>
              <a:ext uri="{FF2B5EF4-FFF2-40B4-BE49-F238E27FC236}">
                <a16:creationId xmlns:a16="http://schemas.microsoft.com/office/drawing/2014/main" id="{C708A642-0519-D24F-8E3C-B8FE9CD9AF83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4759200" y="3959052"/>
            <a:ext cx="288000" cy="288000"/>
          </a:xfrm>
          <a:prstGeom prst="ellipse">
            <a:avLst/>
          </a:prstGeom>
          <a:blipFill>
            <a:blip r:embed="rId9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6</a:t>
            </a:r>
          </a:p>
        </p:txBody>
      </p:sp>
      <p:sp>
        <p:nvSpPr>
          <p:cNvPr id="32" name="Tijdelijke aanduiding voor tekst 10">
            <a:extLst>
              <a:ext uri="{FF2B5EF4-FFF2-40B4-BE49-F238E27FC236}">
                <a16:creationId xmlns:a16="http://schemas.microsoft.com/office/drawing/2014/main" id="{E8D76E0B-6C50-8D46-B6FD-3CCFC7C02E8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7600" y="1527820"/>
            <a:ext cx="4024800" cy="1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33" name="Tijdelijke aanduiding voor tekst 10">
            <a:extLst>
              <a:ext uri="{FF2B5EF4-FFF2-40B4-BE49-F238E27FC236}">
                <a16:creationId xmlns:a16="http://schemas.microsoft.com/office/drawing/2014/main" id="{19C0EEFA-C419-234C-9620-28CEE9E47BA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59200" y="1527820"/>
            <a:ext cx="4024800" cy="1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34" name="Tijdelijke aanduiding voor tekst 10">
            <a:extLst>
              <a:ext uri="{FF2B5EF4-FFF2-40B4-BE49-F238E27FC236}">
                <a16:creationId xmlns:a16="http://schemas.microsoft.com/office/drawing/2014/main" id="{335E005A-1A73-884D-81AB-AD1ADABB00F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759200" y="2632727"/>
            <a:ext cx="4024800" cy="1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37" name="Tijdelijke aanduiding voor tekst 10">
            <a:extLst>
              <a:ext uri="{FF2B5EF4-FFF2-40B4-BE49-F238E27FC236}">
                <a16:creationId xmlns:a16="http://schemas.microsoft.com/office/drawing/2014/main" id="{3A71E8B4-75E0-0045-AEDC-87EC05729FF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27600" y="3794770"/>
            <a:ext cx="4024800" cy="1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38" name="Tijdelijke aanduiding voor tekst 10">
            <a:extLst>
              <a:ext uri="{FF2B5EF4-FFF2-40B4-BE49-F238E27FC236}">
                <a16:creationId xmlns:a16="http://schemas.microsoft.com/office/drawing/2014/main" id="{5D8513BB-E0CC-404A-A999-ED46D0A23E1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759200" y="3791602"/>
            <a:ext cx="4024800" cy="1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15046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8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684000"/>
          </a:xfrm>
        </p:spPr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59FF-29EB-5C41-97E6-1A619F9D1F0C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C6F89A15-59D4-9445-9093-0C52FDE99E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63643" y="1646774"/>
            <a:ext cx="3520357" cy="64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2</a:t>
            </a:r>
          </a:p>
        </p:txBody>
      </p:sp>
      <p:sp>
        <p:nvSpPr>
          <p:cNvPr id="7" name="Tijdelijke aanduiding voor tekst 7">
            <a:extLst>
              <a:ext uri="{FF2B5EF4-FFF2-40B4-BE49-F238E27FC236}">
                <a16:creationId xmlns:a16="http://schemas.microsoft.com/office/drawing/2014/main" id="{C49C0763-E513-A640-98EE-86DBA0D738E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63643" y="2503147"/>
            <a:ext cx="3520357" cy="64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3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CEE94087-B88F-E549-93F5-EE2FE56AA8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63643" y="4192288"/>
            <a:ext cx="3520357" cy="64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Conclusion</a:t>
            </a:r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7D7D60FE-B6BB-B84A-AB38-8E8AB596DB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63643" y="3343784"/>
            <a:ext cx="3520357" cy="64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3</a:t>
            </a:r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70D11A1D-ADDB-A34E-BCBB-D9A31FC09BC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2043" y="1646774"/>
            <a:ext cx="3520357" cy="64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Introduction </a:t>
            </a:r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FFF1DBF3-27BE-334E-A8EC-37AB34BC62A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2043" y="2495279"/>
            <a:ext cx="3520357" cy="64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1</a:t>
            </a:r>
          </a:p>
        </p:txBody>
      </p:sp>
      <p:sp>
        <p:nvSpPr>
          <p:cNvPr id="12" name="Tijdelijke aanduiding voor tekst 7">
            <a:extLst>
              <a:ext uri="{FF2B5EF4-FFF2-40B4-BE49-F238E27FC236}">
                <a16:creationId xmlns:a16="http://schemas.microsoft.com/office/drawing/2014/main" id="{0B7502CD-125A-6D4F-929C-98A1180C07B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2043" y="4192288"/>
            <a:ext cx="3520357" cy="64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Break</a:t>
            </a:r>
          </a:p>
        </p:txBody>
      </p:sp>
      <p:sp>
        <p:nvSpPr>
          <p:cNvPr id="13" name="Tijdelijke aanduiding voor tekst 7">
            <a:extLst>
              <a:ext uri="{FF2B5EF4-FFF2-40B4-BE49-F238E27FC236}">
                <a16:creationId xmlns:a16="http://schemas.microsoft.com/office/drawing/2014/main" id="{5AA60FE9-5E2C-EA43-B02E-1C2488A5F41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2043" y="3343784"/>
            <a:ext cx="3520357" cy="64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2</a:t>
            </a:r>
          </a:p>
        </p:txBody>
      </p:sp>
      <p:sp>
        <p:nvSpPr>
          <p:cNvPr id="24" name="Tijdelijke aanduiding voor tekst 7">
            <a:extLst>
              <a:ext uri="{FF2B5EF4-FFF2-40B4-BE49-F238E27FC236}">
                <a16:creationId xmlns:a16="http://schemas.microsoft.com/office/drawing/2014/main" id="{708D58D2-8234-3842-B8F7-505B51F24D27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4759200" y="4208310"/>
            <a:ext cx="288000" cy="28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8</a:t>
            </a:r>
          </a:p>
        </p:txBody>
      </p:sp>
      <p:sp>
        <p:nvSpPr>
          <p:cNvPr id="25" name="Tijdelijke aanduiding voor tekst 7">
            <a:extLst>
              <a:ext uri="{FF2B5EF4-FFF2-40B4-BE49-F238E27FC236}">
                <a16:creationId xmlns:a16="http://schemas.microsoft.com/office/drawing/2014/main" id="{5804C116-2A06-3749-B2D7-A76B22EF6C53}"/>
              </a:ext>
            </a:extLst>
          </p:cNvPr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4759200" y="3343784"/>
            <a:ext cx="288000" cy="28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7</a:t>
            </a:r>
          </a:p>
        </p:txBody>
      </p:sp>
      <p:sp>
        <p:nvSpPr>
          <p:cNvPr id="30" name="Tijdelijke aanduiding voor tekst 7">
            <a:extLst>
              <a:ext uri="{FF2B5EF4-FFF2-40B4-BE49-F238E27FC236}">
                <a16:creationId xmlns:a16="http://schemas.microsoft.com/office/drawing/2014/main" id="{7CDB76AE-249D-3141-A3BC-464689BB1F86}"/>
              </a:ext>
            </a:extLst>
          </p:cNvPr>
          <p:cNvSpPr>
            <a:spLocks noGrp="1" noChangeAspect="1"/>
          </p:cNvSpPr>
          <p:nvPr>
            <p:ph type="body" sz="quarter" idx="34"/>
          </p:nvPr>
        </p:nvSpPr>
        <p:spPr>
          <a:xfrm>
            <a:off x="327600" y="1646774"/>
            <a:ext cx="288000" cy="28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endParaRPr lang="en-US" noProof="0"/>
          </a:p>
        </p:txBody>
      </p:sp>
      <p:sp>
        <p:nvSpPr>
          <p:cNvPr id="31" name="Tijdelijke aanduiding voor tekst 7">
            <a:extLst>
              <a:ext uri="{FF2B5EF4-FFF2-40B4-BE49-F238E27FC236}">
                <a16:creationId xmlns:a16="http://schemas.microsoft.com/office/drawing/2014/main" id="{C3D397A7-87D9-944D-BE77-6CCE99285526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327600" y="2495279"/>
            <a:ext cx="288000" cy="28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1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32" name="Tijdelijke aanduiding voor tekst 7">
            <a:extLst>
              <a:ext uri="{FF2B5EF4-FFF2-40B4-BE49-F238E27FC236}">
                <a16:creationId xmlns:a16="http://schemas.microsoft.com/office/drawing/2014/main" id="{3AF3D82B-B0FA-D94A-AE7A-356A513D74E5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327600" y="3343784"/>
            <a:ext cx="288000" cy="28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3" name="Tijdelijke aanduiding voor tekst 7">
            <a:extLst>
              <a:ext uri="{FF2B5EF4-FFF2-40B4-BE49-F238E27FC236}">
                <a16:creationId xmlns:a16="http://schemas.microsoft.com/office/drawing/2014/main" id="{DEB6DC3F-4A87-4949-B749-FFA3958B1636}"/>
              </a:ext>
            </a:extLst>
          </p:cNvPr>
          <p:cNvSpPr>
            <a:spLocks noGrp="1" noChangeAspect="1"/>
          </p:cNvSpPr>
          <p:nvPr>
            <p:ph type="body" sz="quarter" idx="46" hasCustomPrompt="1"/>
          </p:nvPr>
        </p:nvSpPr>
        <p:spPr>
          <a:xfrm>
            <a:off x="327600" y="4192288"/>
            <a:ext cx="288000" cy="288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34" name="Tijdelijke aanduiding voor tekst 7">
            <a:extLst>
              <a:ext uri="{FF2B5EF4-FFF2-40B4-BE49-F238E27FC236}">
                <a16:creationId xmlns:a16="http://schemas.microsoft.com/office/drawing/2014/main" id="{9C912BC5-B539-774C-89FE-953B76690C89}"/>
              </a:ext>
            </a:extLst>
          </p:cNvPr>
          <p:cNvSpPr>
            <a:spLocks noGrp="1" noChangeAspect="1"/>
          </p:cNvSpPr>
          <p:nvPr>
            <p:ph type="body" sz="quarter" idx="47" hasCustomPrompt="1"/>
          </p:nvPr>
        </p:nvSpPr>
        <p:spPr>
          <a:xfrm>
            <a:off x="4759200" y="1646774"/>
            <a:ext cx="288000" cy="288000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35" name="Tijdelijke aanduiding voor tekst 7">
            <a:extLst>
              <a:ext uri="{FF2B5EF4-FFF2-40B4-BE49-F238E27FC236}">
                <a16:creationId xmlns:a16="http://schemas.microsoft.com/office/drawing/2014/main" id="{AA0A040D-A217-7F43-A0BD-51632D25A5EE}"/>
              </a:ext>
            </a:extLst>
          </p:cNvPr>
          <p:cNvSpPr>
            <a:spLocks noGrp="1" noChangeAspect="1"/>
          </p:cNvSpPr>
          <p:nvPr>
            <p:ph type="body" sz="quarter" idx="48" hasCustomPrompt="1"/>
          </p:nvPr>
        </p:nvSpPr>
        <p:spPr>
          <a:xfrm>
            <a:off x="4759200" y="2503147"/>
            <a:ext cx="288000" cy="288000"/>
          </a:xfrm>
          <a:prstGeom prst="ellipse">
            <a:avLst/>
          </a:prstGeom>
          <a:blipFill>
            <a:blip r:embed="rId9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6</a:t>
            </a:r>
          </a:p>
        </p:txBody>
      </p:sp>
      <p:sp>
        <p:nvSpPr>
          <p:cNvPr id="36" name="Tijdelijke aanduiding voor tekst 10">
            <a:extLst>
              <a:ext uri="{FF2B5EF4-FFF2-40B4-BE49-F238E27FC236}">
                <a16:creationId xmlns:a16="http://schemas.microsoft.com/office/drawing/2014/main" id="{D0E8D2B6-DEBC-F643-9F1E-16BD4C60346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7600" y="1527820"/>
            <a:ext cx="4024800" cy="10800"/>
          </a:xfr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37" name="Tijdelijke aanduiding voor tekst 10">
            <a:extLst>
              <a:ext uri="{FF2B5EF4-FFF2-40B4-BE49-F238E27FC236}">
                <a16:creationId xmlns:a16="http://schemas.microsoft.com/office/drawing/2014/main" id="{0A0580AD-1374-6940-8F5F-4AAEE53A26E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59200" y="1527820"/>
            <a:ext cx="4024800" cy="10800"/>
          </a:xfr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38" name="Tijdelijke aanduiding voor tekst 10">
            <a:extLst>
              <a:ext uri="{FF2B5EF4-FFF2-40B4-BE49-F238E27FC236}">
                <a16:creationId xmlns:a16="http://schemas.microsoft.com/office/drawing/2014/main" id="{C16F6254-B05D-7043-9D12-74335849D96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7600" y="2391419"/>
            <a:ext cx="4024800" cy="10800"/>
          </a:xfr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39" name="Tijdelijke aanduiding voor tekst 10">
            <a:extLst>
              <a:ext uri="{FF2B5EF4-FFF2-40B4-BE49-F238E27FC236}">
                <a16:creationId xmlns:a16="http://schemas.microsoft.com/office/drawing/2014/main" id="{ADC82A14-F6EA-5E4C-AB83-22EAA6EEA66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759200" y="2391419"/>
            <a:ext cx="4024800" cy="10800"/>
          </a:xfr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45" name="Tijdelijke aanduiding voor tekst 10">
            <a:extLst>
              <a:ext uri="{FF2B5EF4-FFF2-40B4-BE49-F238E27FC236}">
                <a16:creationId xmlns:a16="http://schemas.microsoft.com/office/drawing/2014/main" id="{6F03B239-6FF5-D746-B646-1BA60259493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27600" y="3221152"/>
            <a:ext cx="4024800" cy="10800"/>
          </a:xfr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46" name="Tijdelijke aanduiding voor tekst 10">
            <a:extLst>
              <a:ext uri="{FF2B5EF4-FFF2-40B4-BE49-F238E27FC236}">
                <a16:creationId xmlns:a16="http://schemas.microsoft.com/office/drawing/2014/main" id="{529C4DB0-7AD0-0940-9731-B24918DFAA3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59200" y="3221152"/>
            <a:ext cx="4024800" cy="10800"/>
          </a:xfr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49" name="Tijdelijke aanduiding voor tekst 10">
            <a:extLst>
              <a:ext uri="{FF2B5EF4-FFF2-40B4-BE49-F238E27FC236}">
                <a16:creationId xmlns:a16="http://schemas.microsoft.com/office/drawing/2014/main" id="{EFB23FA7-DBA8-C742-8E0F-3E8085C3AAB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27600" y="4076285"/>
            <a:ext cx="4024800" cy="10800"/>
          </a:xfr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50" name="Tijdelijke aanduiding voor tekst 10">
            <a:extLst>
              <a:ext uri="{FF2B5EF4-FFF2-40B4-BE49-F238E27FC236}">
                <a16:creationId xmlns:a16="http://schemas.microsoft.com/office/drawing/2014/main" id="{4DEE6346-7418-7E49-B640-665D1C9876F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59200" y="4076285"/>
            <a:ext cx="4024800" cy="10800"/>
          </a:xfr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75417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10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684000"/>
          </a:xfrm>
        </p:spPr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5E7-D6B2-F448-BFA9-B3201989C331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9818D3C4-10C7-754B-B2D7-E1F5A045D0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63643" y="1646774"/>
            <a:ext cx="3520357" cy="448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4</a:t>
            </a:r>
          </a:p>
        </p:txBody>
      </p:sp>
      <p:sp>
        <p:nvSpPr>
          <p:cNvPr id="7" name="Tijdelijke aanduiding voor tekst 7">
            <a:extLst>
              <a:ext uri="{FF2B5EF4-FFF2-40B4-BE49-F238E27FC236}">
                <a16:creationId xmlns:a16="http://schemas.microsoft.com/office/drawing/2014/main" id="{38D437E7-20C2-EB4E-9DC5-3B9F71A7A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63643" y="2329856"/>
            <a:ext cx="3520357" cy="448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5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7FF438B-C8B8-324A-9062-2E56FEB9B14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63643" y="3696020"/>
            <a:ext cx="3520357" cy="448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7</a:t>
            </a:r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659B0BA3-E55F-D54E-9A10-CC544CFD3F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63643" y="3012938"/>
            <a:ext cx="3520357" cy="448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6</a:t>
            </a:r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9DA371E3-90D5-8440-8F80-BDC90B24CD6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2043" y="1646774"/>
            <a:ext cx="3520357" cy="448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Introduction </a:t>
            </a:r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73D6ACE3-BBE3-644C-A40D-E19160A858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2043" y="2329856"/>
            <a:ext cx="3520357" cy="448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1</a:t>
            </a:r>
          </a:p>
        </p:txBody>
      </p:sp>
      <p:sp>
        <p:nvSpPr>
          <p:cNvPr id="12" name="Tijdelijke aanduiding voor tekst 7">
            <a:extLst>
              <a:ext uri="{FF2B5EF4-FFF2-40B4-BE49-F238E27FC236}">
                <a16:creationId xmlns:a16="http://schemas.microsoft.com/office/drawing/2014/main" id="{D9241F57-CB12-6D4D-BA77-71C868A66D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2043" y="3696020"/>
            <a:ext cx="3520357" cy="448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3</a:t>
            </a:r>
          </a:p>
        </p:txBody>
      </p:sp>
      <p:sp>
        <p:nvSpPr>
          <p:cNvPr id="13" name="Tijdelijke aanduiding voor tekst 7">
            <a:extLst>
              <a:ext uri="{FF2B5EF4-FFF2-40B4-BE49-F238E27FC236}">
                <a16:creationId xmlns:a16="http://schemas.microsoft.com/office/drawing/2014/main" id="{7722B1D5-5CB3-F040-A94C-3AB674E606D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2043" y="3012938"/>
            <a:ext cx="3520357" cy="448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2</a:t>
            </a:r>
          </a:p>
        </p:txBody>
      </p:sp>
      <p:sp>
        <p:nvSpPr>
          <p:cNvPr id="14" name="Tijdelijke aanduiding voor tekst 7">
            <a:extLst>
              <a:ext uri="{FF2B5EF4-FFF2-40B4-BE49-F238E27FC236}">
                <a16:creationId xmlns:a16="http://schemas.microsoft.com/office/drawing/2014/main" id="{46F91AB1-9D5A-1D44-B78D-6D19DD2BD87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63643" y="4379102"/>
            <a:ext cx="3520357" cy="448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Conclusion</a:t>
            </a:r>
          </a:p>
        </p:txBody>
      </p:sp>
      <p:sp>
        <p:nvSpPr>
          <p:cNvPr id="15" name="Tijdelijke aanduiding voor tekst 7">
            <a:extLst>
              <a:ext uri="{FF2B5EF4-FFF2-40B4-BE49-F238E27FC236}">
                <a16:creationId xmlns:a16="http://schemas.microsoft.com/office/drawing/2014/main" id="{080D98E4-8AD2-844A-8C6E-1042C2FE4B7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2043" y="4379102"/>
            <a:ext cx="3520357" cy="448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Break</a:t>
            </a:r>
          </a:p>
        </p:txBody>
      </p:sp>
      <p:sp>
        <p:nvSpPr>
          <p:cNvPr id="28" name="Tijdelijke aanduiding voor tekst 7">
            <a:extLst>
              <a:ext uri="{FF2B5EF4-FFF2-40B4-BE49-F238E27FC236}">
                <a16:creationId xmlns:a16="http://schemas.microsoft.com/office/drawing/2014/main" id="{E3BEBDE6-9C18-F241-9946-2C5D37B5BFC3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4759200" y="3696020"/>
            <a:ext cx="288000" cy="28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9</a:t>
            </a:r>
          </a:p>
        </p:txBody>
      </p:sp>
      <p:sp>
        <p:nvSpPr>
          <p:cNvPr id="34" name="Tijdelijke aanduiding voor tekst 7">
            <a:extLst>
              <a:ext uri="{FF2B5EF4-FFF2-40B4-BE49-F238E27FC236}">
                <a16:creationId xmlns:a16="http://schemas.microsoft.com/office/drawing/2014/main" id="{28C9D1F5-113A-2C42-BF21-60D799D8D2F3}"/>
              </a:ext>
            </a:extLst>
          </p:cNvPr>
          <p:cNvSpPr>
            <a:spLocks noGrp="1" noChangeAspect="1"/>
          </p:cNvSpPr>
          <p:nvPr>
            <p:ph type="body" sz="quarter" idx="36" hasCustomPrompt="1"/>
          </p:nvPr>
        </p:nvSpPr>
        <p:spPr>
          <a:xfrm>
            <a:off x="4759200" y="4379102"/>
            <a:ext cx="288000" cy="28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10</a:t>
            </a:r>
          </a:p>
        </p:txBody>
      </p:sp>
      <p:sp>
        <p:nvSpPr>
          <p:cNvPr id="36" name="Tijdelijke aanduiding voor tekst 7">
            <a:extLst>
              <a:ext uri="{FF2B5EF4-FFF2-40B4-BE49-F238E27FC236}">
                <a16:creationId xmlns:a16="http://schemas.microsoft.com/office/drawing/2014/main" id="{2E429C4D-177E-A843-B88F-6F6F5E5AE214}"/>
              </a:ext>
            </a:extLst>
          </p:cNvPr>
          <p:cNvSpPr>
            <a:spLocks noGrp="1" noChangeAspect="1"/>
          </p:cNvSpPr>
          <p:nvPr>
            <p:ph type="body" sz="quarter" idx="54" hasCustomPrompt="1"/>
          </p:nvPr>
        </p:nvSpPr>
        <p:spPr>
          <a:xfrm>
            <a:off x="4759200" y="3012938"/>
            <a:ext cx="288000" cy="28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8</a:t>
            </a:r>
          </a:p>
        </p:txBody>
      </p:sp>
      <p:sp>
        <p:nvSpPr>
          <p:cNvPr id="37" name="Tijdelijke aanduiding voor tekst 7">
            <a:extLst>
              <a:ext uri="{FF2B5EF4-FFF2-40B4-BE49-F238E27FC236}">
                <a16:creationId xmlns:a16="http://schemas.microsoft.com/office/drawing/2014/main" id="{89CA7FAC-9539-9941-BFC1-83CAAE970005}"/>
              </a:ext>
            </a:extLst>
          </p:cNvPr>
          <p:cNvSpPr>
            <a:spLocks noGrp="1" noChangeAspect="1"/>
          </p:cNvSpPr>
          <p:nvPr>
            <p:ph type="body" sz="quarter" idx="55" hasCustomPrompt="1"/>
          </p:nvPr>
        </p:nvSpPr>
        <p:spPr>
          <a:xfrm>
            <a:off x="4759200" y="2329856"/>
            <a:ext cx="288000" cy="28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7</a:t>
            </a:r>
          </a:p>
        </p:txBody>
      </p:sp>
      <p:sp>
        <p:nvSpPr>
          <p:cNvPr id="38" name="Tijdelijke aanduiding voor tekst 7">
            <a:extLst>
              <a:ext uri="{FF2B5EF4-FFF2-40B4-BE49-F238E27FC236}">
                <a16:creationId xmlns:a16="http://schemas.microsoft.com/office/drawing/2014/main" id="{8A00FA1B-2D4A-FD47-8DCE-C10FA500DDE4}"/>
              </a:ext>
            </a:extLst>
          </p:cNvPr>
          <p:cNvSpPr>
            <a:spLocks noGrp="1" noChangeAspect="1"/>
          </p:cNvSpPr>
          <p:nvPr>
            <p:ph type="body" sz="quarter" idx="56"/>
          </p:nvPr>
        </p:nvSpPr>
        <p:spPr>
          <a:xfrm>
            <a:off x="327600" y="1646774"/>
            <a:ext cx="288000" cy="28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endParaRPr lang="en-US" noProof="0"/>
          </a:p>
        </p:txBody>
      </p:sp>
      <p:sp>
        <p:nvSpPr>
          <p:cNvPr id="39" name="Tijdelijke aanduiding voor tekst 7">
            <a:extLst>
              <a:ext uri="{FF2B5EF4-FFF2-40B4-BE49-F238E27FC236}">
                <a16:creationId xmlns:a16="http://schemas.microsoft.com/office/drawing/2014/main" id="{8E8C50C1-59C8-C944-8842-995C9109AF94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327600" y="2329856"/>
            <a:ext cx="288000" cy="288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1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40" name="Tijdelijke aanduiding voor tekst 7">
            <a:extLst>
              <a:ext uri="{FF2B5EF4-FFF2-40B4-BE49-F238E27FC236}">
                <a16:creationId xmlns:a16="http://schemas.microsoft.com/office/drawing/2014/main" id="{457A3EC4-F2E0-574A-9A72-BC89C11F662F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327600" y="3012938"/>
            <a:ext cx="288000" cy="288000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41" name="Tijdelijke aanduiding voor tekst 7">
            <a:extLst>
              <a:ext uri="{FF2B5EF4-FFF2-40B4-BE49-F238E27FC236}">
                <a16:creationId xmlns:a16="http://schemas.microsoft.com/office/drawing/2014/main" id="{627EAF5D-537E-EF4C-BC74-BB1B43A01A47}"/>
              </a:ext>
            </a:extLst>
          </p:cNvPr>
          <p:cNvSpPr>
            <a:spLocks noGrp="1" noChangeAspect="1"/>
          </p:cNvSpPr>
          <p:nvPr>
            <p:ph type="body" sz="quarter" idx="57" hasCustomPrompt="1"/>
          </p:nvPr>
        </p:nvSpPr>
        <p:spPr>
          <a:xfrm>
            <a:off x="327600" y="3696020"/>
            <a:ext cx="288000" cy="288000"/>
          </a:xfrm>
          <a:prstGeom prst="ellipse">
            <a:avLst/>
          </a:prstGeom>
          <a:blipFill>
            <a:blip r:embed="rId9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42" name="Tijdelijke aanduiding voor tekst 7">
            <a:extLst>
              <a:ext uri="{FF2B5EF4-FFF2-40B4-BE49-F238E27FC236}">
                <a16:creationId xmlns:a16="http://schemas.microsoft.com/office/drawing/2014/main" id="{E1EE1A1A-13F4-A440-9BD8-0079F7CEA5E4}"/>
              </a:ext>
            </a:extLst>
          </p:cNvPr>
          <p:cNvSpPr>
            <a:spLocks noGrp="1" noChangeAspect="1"/>
          </p:cNvSpPr>
          <p:nvPr>
            <p:ph type="body" sz="quarter" idx="58" hasCustomPrompt="1"/>
          </p:nvPr>
        </p:nvSpPr>
        <p:spPr>
          <a:xfrm>
            <a:off x="327600" y="4379102"/>
            <a:ext cx="288000" cy="288000"/>
          </a:xfrm>
          <a:prstGeom prst="ellipse">
            <a:avLst/>
          </a:prstGeom>
          <a:blipFill>
            <a:blip r:embed="rId10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43" name="Tijdelijke aanduiding voor tekst 7">
            <a:extLst>
              <a:ext uri="{FF2B5EF4-FFF2-40B4-BE49-F238E27FC236}">
                <a16:creationId xmlns:a16="http://schemas.microsoft.com/office/drawing/2014/main" id="{A5B5F5A6-2BED-E841-A5CD-279F5D63F201}"/>
              </a:ext>
            </a:extLst>
          </p:cNvPr>
          <p:cNvSpPr>
            <a:spLocks noGrp="1" noChangeAspect="1"/>
          </p:cNvSpPr>
          <p:nvPr>
            <p:ph type="body" sz="quarter" idx="59" hasCustomPrompt="1"/>
          </p:nvPr>
        </p:nvSpPr>
        <p:spPr>
          <a:xfrm>
            <a:off x="4759200" y="1646774"/>
            <a:ext cx="288000" cy="288000"/>
          </a:xfrm>
          <a:prstGeom prst="ellipse">
            <a:avLst/>
          </a:prstGeom>
          <a:blipFill>
            <a:blip r:embed="rId11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6</a:t>
            </a:r>
          </a:p>
        </p:txBody>
      </p:sp>
      <p:sp>
        <p:nvSpPr>
          <p:cNvPr id="49" name="Tijdelijke aanduiding voor tekst 10">
            <a:extLst>
              <a:ext uri="{FF2B5EF4-FFF2-40B4-BE49-F238E27FC236}">
                <a16:creationId xmlns:a16="http://schemas.microsoft.com/office/drawing/2014/main" id="{47E1E9C1-295F-6D44-BC9D-ED5FADFA553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27600" y="4254095"/>
            <a:ext cx="4024800" cy="10800"/>
          </a:xfr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50" name="Tijdelijke aanduiding voor tekst 10">
            <a:extLst>
              <a:ext uri="{FF2B5EF4-FFF2-40B4-BE49-F238E27FC236}">
                <a16:creationId xmlns:a16="http://schemas.microsoft.com/office/drawing/2014/main" id="{DAEDF808-6E05-4842-989D-09EE19EE106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759200" y="4254095"/>
            <a:ext cx="4024800" cy="10800"/>
          </a:xfr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53" name="Tijdelijke aanduiding voor tekst 10">
            <a:extLst>
              <a:ext uri="{FF2B5EF4-FFF2-40B4-BE49-F238E27FC236}">
                <a16:creationId xmlns:a16="http://schemas.microsoft.com/office/drawing/2014/main" id="{95E61C28-2DA9-374C-87E6-4CCC52B16071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27600" y="3564062"/>
            <a:ext cx="4024800" cy="10800"/>
          </a:xfr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54" name="Tijdelijke aanduiding voor tekst 10">
            <a:extLst>
              <a:ext uri="{FF2B5EF4-FFF2-40B4-BE49-F238E27FC236}">
                <a16:creationId xmlns:a16="http://schemas.microsoft.com/office/drawing/2014/main" id="{7E29C1A9-5143-6346-AD6F-A35F8DE6768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759200" y="3564062"/>
            <a:ext cx="4024800" cy="10800"/>
          </a:xfr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57" name="Tijdelijke aanduiding voor tekst 10">
            <a:extLst>
              <a:ext uri="{FF2B5EF4-FFF2-40B4-BE49-F238E27FC236}">
                <a16:creationId xmlns:a16="http://schemas.microsoft.com/office/drawing/2014/main" id="{1AE78D46-8872-054B-B50B-B91FADAC9181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27600" y="2882496"/>
            <a:ext cx="4024800" cy="10800"/>
          </a:xfr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58" name="Tijdelijke aanduiding voor tekst 10">
            <a:extLst>
              <a:ext uri="{FF2B5EF4-FFF2-40B4-BE49-F238E27FC236}">
                <a16:creationId xmlns:a16="http://schemas.microsoft.com/office/drawing/2014/main" id="{50F09CDD-050F-7746-82B5-C00CDEAA905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759200" y="2882496"/>
            <a:ext cx="4024800" cy="10800"/>
          </a:xfr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61" name="Tijdelijke aanduiding voor tekst 10">
            <a:extLst>
              <a:ext uri="{FF2B5EF4-FFF2-40B4-BE49-F238E27FC236}">
                <a16:creationId xmlns:a16="http://schemas.microsoft.com/office/drawing/2014/main" id="{38A8CA55-81B0-9F42-B26E-4E5CCD98E64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27600" y="2200929"/>
            <a:ext cx="4024800" cy="10800"/>
          </a:xfr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62" name="Tijdelijke aanduiding voor tekst 10">
            <a:extLst>
              <a:ext uri="{FF2B5EF4-FFF2-40B4-BE49-F238E27FC236}">
                <a16:creationId xmlns:a16="http://schemas.microsoft.com/office/drawing/2014/main" id="{D145B7D0-37DE-9C4A-8984-BAC116387ABB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4759200" y="2200929"/>
            <a:ext cx="4024800" cy="10800"/>
          </a:xfr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65" name="Tijdelijke aanduiding voor tekst 10">
            <a:extLst>
              <a:ext uri="{FF2B5EF4-FFF2-40B4-BE49-F238E27FC236}">
                <a16:creationId xmlns:a16="http://schemas.microsoft.com/office/drawing/2014/main" id="{04914645-D2EB-DB42-893D-A739B616C426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27600" y="1527829"/>
            <a:ext cx="4024800" cy="10800"/>
          </a:xfr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66" name="Tijdelijke aanduiding voor tekst 10">
            <a:extLst>
              <a:ext uri="{FF2B5EF4-FFF2-40B4-BE49-F238E27FC236}">
                <a16:creationId xmlns:a16="http://schemas.microsoft.com/office/drawing/2014/main" id="{43C45D22-FEA8-3844-A1B4-2A42A29C5562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759200" y="1527829"/>
            <a:ext cx="4024800" cy="10800"/>
          </a:xfr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08440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2A35-67E4-0842-90EB-3D548FAC9163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ABEE30B-DA31-5143-9993-F5B8F9D2C66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7600" y="1389600"/>
            <a:ext cx="8456400" cy="34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8797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684000"/>
          </a:xfrm>
        </p:spPr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FE3D-82EC-264D-9CAB-C151125BE969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62BACACC-DF05-1947-9733-C6BA2EC2FC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59200" y="1389600"/>
            <a:ext cx="4024800" cy="3420000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D220678-475A-3241-A416-E2C31D1330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7600" y="1389599"/>
            <a:ext cx="4026732" cy="34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14240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+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684000"/>
          </a:xfrm>
        </p:spPr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BA98-242C-0048-B27D-DC4AFB80BF48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63E0B505-E57D-8340-9586-D9A2B9834FB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76636" y="1304964"/>
            <a:ext cx="3348000" cy="334800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/>
              <a:t>illustration</a:t>
            </a:r>
          </a:p>
        </p:txBody>
      </p:sp>
      <p:sp>
        <p:nvSpPr>
          <p:cNvPr id="14" name="Tijdelijke aanduiding voor tekst 10">
            <a:extLst>
              <a:ext uri="{FF2B5EF4-FFF2-40B4-BE49-F238E27FC236}">
                <a16:creationId xmlns:a16="http://schemas.microsoft.com/office/drawing/2014/main" id="{ABFCB752-8F5A-5549-BC49-9F628C6FBA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25471" y="2374899"/>
            <a:ext cx="650330" cy="54793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6" name="Tijdelijke aanduiding voor tekst 10">
            <a:extLst>
              <a:ext uri="{FF2B5EF4-FFF2-40B4-BE49-F238E27FC236}">
                <a16:creationId xmlns:a16="http://schemas.microsoft.com/office/drawing/2014/main" id="{2C24EA2A-73B5-7645-B020-F1C55D2160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2414" y="3094300"/>
            <a:ext cx="2196445" cy="7329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Copy &amp; paste illustration from ISH Toolbox (match outline please)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D4AB04A-C041-8846-B39F-5744CD4EA7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7600" y="1389599"/>
            <a:ext cx="4026732" cy="34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589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8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684000"/>
          </a:xfrm>
        </p:spPr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ACC1-4EF2-EA47-95D7-8CBA685D4E36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C6F89A15-59D4-9445-9093-0C52FDE99E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63643" y="1646774"/>
            <a:ext cx="3520357" cy="64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2</a:t>
            </a:r>
          </a:p>
        </p:txBody>
      </p:sp>
      <p:sp>
        <p:nvSpPr>
          <p:cNvPr id="7" name="Tijdelijke aanduiding voor tekst 7">
            <a:extLst>
              <a:ext uri="{FF2B5EF4-FFF2-40B4-BE49-F238E27FC236}">
                <a16:creationId xmlns:a16="http://schemas.microsoft.com/office/drawing/2014/main" id="{C49C0763-E513-A640-98EE-86DBA0D738E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63643" y="2503147"/>
            <a:ext cx="3520357" cy="64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3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CEE94087-B88F-E549-93F5-EE2FE56AA8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63643" y="4192288"/>
            <a:ext cx="3520357" cy="64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Conclusion</a:t>
            </a:r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7D7D60FE-B6BB-B84A-AB38-8E8AB596DB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63643" y="3343784"/>
            <a:ext cx="3520357" cy="64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3</a:t>
            </a:r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70D11A1D-ADDB-A34E-BCBB-D9A31FC09BC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2043" y="1646774"/>
            <a:ext cx="3520357" cy="64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Introduction </a:t>
            </a:r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FFF1DBF3-27BE-334E-A8EC-37AB34BC62A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2043" y="2495279"/>
            <a:ext cx="3520357" cy="64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1</a:t>
            </a:r>
          </a:p>
        </p:txBody>
      </p:sp>
      <p:sp>
        <p:nvSpPr>
          <p:cNvPr id="12" name="Tijdelijke aanduiding voor tekst 7">
            <a:extLst>
              <a:ext uri="{FF2B5EF4-FFF2-40B4-BE49-F238E27FC236}">
                <a16:creationId xmlns:a16="http://schemas.microsoft.com/office/drawing/2014/main" id="{0B7502CD-125A-6D4F-929C-98A1180C07B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2043" y="4192288"/>
            <a:ext cx="3520357" cy="64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Break</a:t>
            </a:r>
          </a:p>
        </p:txBody>
      </p:sp>
      <p:sp>
        <p:nvSpPr>
          <p:cNvPr id="13" name="Tijdelijke aanduiding voor tekst 7">
            <a:extLst>
              <a:ext uri="{FF2B5EF4-FFF2-40B4-BE49-F238E27FC236}">
                <a16:creationId xmlns:a16="http://schemas.microsoft.com/office/drawing/2014/main" id="{5AA60FE9-5E2C-EA43-B02E-1C2488A5F41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2043" y="3343784"/>
            <a:ext cx="3520357" cy="64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2</a:t>
            </a:r>
          </a:p>
        </p:txBody>
      </p:sp>
      <p:sp>
        <p:nvSpPr>
          <p:cNvPr id="14" name="Tijdelijke aanduiding voor tekst 10">
            <a:extLst>
              <a:ext uri="{FF2B5EF4-FFF2-40B4-BE49-F238E27FC236}">
                <a16:creationId xmlns:a16="http://schemas.microsoft.com/office/drawing/2014/main" id="{C8C6E3D6-0CF3-D841-AFCA-9B8F57377B1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7600" y="2388662"/>
            <a:ext cx="4028400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5" name="Tijdelijke aanduiding voor tekst 10">
            <a:extLst>
              <a:ext uri="{FF2B5EF4-FFF2-40B4-BE49-F238E27FC236}">
                <a16:creationId xmlns:a16="http://schemas.microsoft.com/office/drawing/2014/main" id="{7C548EB9-C9F7-264A-B09E-A68D47D9B42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27600" y="3224403"/>
            <a:ext cx="4028400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6" name="Tijdelijke aanduiding voor tekst 10">
            <a:extLst>
              <a:ext uri="{FF2B5EF4-FFF2-40B4-BE49-F238E27FC236}">
                <a16:creationId xmlns:a16="http://schemas.microsoft.com/office/drawing/2014/main" id="{FCF2B2D1-5C0F-0349-82CD-9E6EE911AD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27600" y="4076315"/>
            <a:ext cx="4028400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7" name="Tijdelijke aanduiding voor tekst 10">
            <a:extLst>
              <a:ext uri="{FF2B5EF4-FFF2-40B4-BE49-F238E27FC236}">
                <a16:creationId xmlns:a16="http://schemas.microsoft.com/office/drawing/2014/main" id="{65689C9A-9873-5348-B5F2-65757BA62A9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755600" y="2388662"/>
            <a:ext cx="4028400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8" name="Tijdelijke aanduiding voor tekst 10">
            <a:extLst>
              <a:ext uri="{FF2B5EF4-FFF2-40B4-BE49-F238E27FC236}">
                <a16:creationId xmlns:a16="http://schemas.microsoft.com/office/drawing/2014/main" id="{CF97086B-F480-F246-BF74-0BA198B8182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755600" y="3224403"/>
            <a:ext cx="4028400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9" name="Tijdelijke aanduiding voor tekst 10">
            <a:extLst>
              <a:ext uri="{FF2B5EF4-FFF2-40B4-BE49-F238E27FC236}">
                <a16:creationId xmlns:a16="http://schemas.microsoft.com/office/drawing/2014/main" id="{CB90F7AB-0D79-444B-9583-C57F094600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755600" y="4076315"/>
            <a:ext cx="4028400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0" name="Tijdelijke aanduiding voor tekst 10">
            <a:extLst>
              <a:ext uri="{FF2B5EF4-FFF2-40B4-BE49-F238E27FC236}">
                <a16:creationId xmlns:a16="http://schemas.microsoft.com/office/drawing/2014/main" id="{97A37BB2-D283-4E4B-9749-1FE8A0561D0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27600" y="1529766"/>
            <a:ext cx="4028400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1" name="Tijdelijke aanduiding voor tekst 10">
            <a:extLst>
              <a:ext uri="{FF2B5EF4-FFF2-40B4-BE49-F238E27FC236}">
                <a16:creationId xmlns:a16="http://schemas.microsoft.com/office/drawing/2014/main" id="{B7F2A3E6-A771-104A-BE89-8AC716D3CB1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755600" y="1529766"/>
            <a:ext cx="4028400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4" name="Tijdelijke aanduiding voor tekst 7">
            <a:extLst>
              <a:ext uri="{FF2B5EF4-FFF2-40B4-BE49-F238E27FC236}">
                <a16:creationId xmlns:a16="http://schemas.microsoft.com/office/drawing/2014/main" id="{708D58D2-8234-3842-B8F7-505B51F24D27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4755600" y="4208310"/>
            <a:ext cx="288000" cy="28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8</a:t>
            </a:r>
          </a:p>
        </p:txBody>
      </p:sp>
      <p:sp>
        <p:nvSpPr>
          <p:cNvPr id="25" name="Tijdelijke aanduiding voor tekst 7">
            <a:extLst>
              <a:ext uri="{FF2B5EF4-FFF2-40B4-BE49-F238E27FC236}">
                <a16:creationId xmlns:a16="http://schemas.microsoft.com/office/drawing/2014/main" id="{5804C116-2A06-3749-B2D7-A76B22EF6C53}"/>
              </a:ext>
            </a:extLst>
          </p:cNvPr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4755600" y="3343784"/>
            <a:ext cx="288000" cy="28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7</a:t>
            </a:r>
          </a:p>
        </p:txBody>
      </p:sp>
      <p:sp>
        <p:nvSpPr>
          <p:cNvPr id="30" name="Tijdelijke aanduiding voor tekst 7">
            <a:extLst>
              <a:ext uri="{FF2B5EF4-FFF2-40B4-BE49-F238E27FC236}">
                <a16:creationId xmlns:a16="http://schemas.microsoft.com/office/drawing/2014/main" id="{7CDB76AE-249D-3141-A3BC-464689BB1F86}"/>
              </a:ext>
            </a:extLst>
          </p:cNvPr>
          <p:cNvSpPr>
            <a:spLocks noGrp="1" noChangeAspect="1"/>
          </p:cNvSpPr>
          <p:nvPr>
            <p:ph type="body" sz="quarter" idx="34"/>
          </p:nvPr>
        </p:nvSpPr>
        <p:spPr>
          <a:xfrm>
            <a:off x="327600" y="1646774"/>
            <a:ext cx="288000" cy="28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endParaRPr lang="en-US" noProof="0"/>
          </a:p>
        </p:txBody>
      </p:sp>
      <p:sp>
        <p:nvSpPr>
          <p:cNvPr id="31" name="Tijdelijke aanduiding voor tekst 7">
            <a:extLst>
              <a:ext uri="{FF2B5EF4-FFF2-40B4-BE49-F238E27FC236}">
                <a16:creationId xmlns:a16="http://schemas.microsoft.com/office/drawing/2014/main" id="{C3D397A7-87D9-944D-BE77-6CCE99285526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327600" y="2495279"/>
            <a:ext cx="288000" cy="288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1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32" name="Tijdelijke aanduiding voor tekst 7">
            <a:extLst>
              <a:ext uri="{FF2B5EF4-FFF2-40B4-BE49-F238E27FC236}">
                <a16:creationId xmlns:a16="http://schemas.microsoft.com/office/drawing/2014/main" id="{3AF3D82B-B0FA-D94A-AE7A-356A513D74E5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327600" y="3343784"/>
            <a:ext cx="288000" cy="288000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3" name="Tijdelijke aanduiding voor tekst 7">
            <a:extLst>
              <a:ext uri="{FF2B5EF4-FFF2-40B4-BE49-F238E27FC236}">
                <a16:creationId xmlns:a16="http://schemas.microsoft.com/office/drawing/2014/main" id="{DEB6DC3F-4A87-4949-B749-FFA3958B1636}"/>
              </a:ext>
            </a:extLst>
          </p:cNvPr>
          <p:cNvSpPr>
            <a:spLocks noGrp="1" noChangeAspect="1"/>
          </p:cNvSpPr>
          <p:nvPr>
            <p:ph type="body" sz="quarter" idx="46" hasCustomPrompt="1"/>
          </p:nvPr>
        </p:nvSpPr>
        <p:spPr>
          <a:xfrm>
            <a:off x="327600" y="4192288"/>
            <a:ext cx="288000" cy="288000"/>
          </a:xfrm>
          <a:prstGeom prst="ellipse">
            <a:avLst/>
          </a:prstGeom>
          <a:blipFill>
            <a:blip r:embed="rId9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34" name="Tijdelijke aanduiding voor tekst 7">
            <a:extLst>
              <a:ext uri="{FF2B5EF4-FFF2-40B4-BE49-F238E27FC236}">
                <a16:creationId xmlns:a16="http://schemas.microsoft.com/office/drawing/2014/main" id="{9C912BC5-B539-774C-89FE-953B76690C89}"/>
              </a:ext>
            </a:extLst>
          </p:cNvPr>
          <p:cNvSpPr>
            <a:spLocks noGrp="1" noChangeAspect="1"/>
          </p:cNvSpPr>
          <p:nvPr>
            <p:ph type="body" sz="quarter" idx="47" hasCustomPrompt="1"/>
          </p:nvPr>
        </p:nvSpPr>
        <p:spPr>
          <a:xfrm>
            <a:off x="4755600" y="1646774"/>
            <a:ext cx="288000" cy="288000"/>
          </a:xfrm>
          <a:prstGeom prst="ellipse">
            <a:avLst/>
          </a:prstGeom>
          <a:blipFill>
            <a:blip r:embed="rId10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35" name="Tijdelijke aanduiding voor tekst 7">
            <a:extLst>
              <a:ext uri="{FF2B5EF4-FFF2-40B4-BE49-F238E27FC236}">
                <a16:creationId xmlns:a16="http://schemas.microsoft.com/office/drawing/2014/main" id="{AA0A040D-A217-7F43-A0BD-51632D25A5EE}"/>
              </a:ext>
            </a:extLst>
          </p:cNvPr>
          <p:cNvSpPr>
            <a:spLocks noGrp="1" noChangeAspect="1"/>
          </p:cNvSpPr>
          <p:nvPr>
            <p:ph type="body" sz="quarter" idx="48" hasCustomPrompt="1"/>
          </p:nvPr>
        </p:nvSpPr>
        <p:spPr>
          <a:xfrm>
            <a:off x="4755600" y="2503147"/>
            <a:ext cx="288000" cy="288000"/>
          </a:xfrm>
          <a:prstGeom prst="ellipse">
            <a:avLst/>
          </a:prstGeom>
          <a:blipFill>
            <a:blip r:embed="rId11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134271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5758-0200-644E-9620-94DFB736A76F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E5933183-35E3-5E47-AB46-CB47B63D1A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4024800" cy="684000"/>
          </a:xfrm>
        </p:spPr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14" name="Tijdelijke aanduiding voor afbeelding 13">
            <a:extLst>
              <a:ext uri="{FF2B5EF4-FFF2-40B4-BE49-F238E27FC236}">
                <a16:creationId xmlns:a16="http://schemas.microsoft.com/office/drawing/2014/main" id="{9C27B296-0A79-784D-B060-42B0F5E787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399600"/>
            <a:ext cx="4572000" cy="4744800"/>
          </a:xfrm>
          <a:noFill/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52B2998-46C5-CA48-ADC9-062CC2873BD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7600" y="1389599"/>
            <a:ext cx="4026732" cy="34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02391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B5B3A429-1931-2242-88F4-8533687EF2C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12000" y="1246034"/>
            <a:ext cx="6120606" cy="3630612"/>
          </a:xfrm>
          <a:solidFill>
            <a:schemeClr val="accent3"/>
          </a:solidFill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E37981-5E7E-4841-B897-010620CDC7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938AEA1-E321-3942-B5CE-A165F4F0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4F81-36C6-E240-9B75-7243328D3D83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41130ED-9B86-F94A-8334-50C6BBE7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2CDB9F8-DE9D-C642-B076-5E20F23D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7C3149D4-29BB-784D-90DF-FE29F3BE92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92000" y="1442359"/>
            <a:ext cx="5760000" cy="3240000"/>
          </a:xfr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904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(text overla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B052-87E5-794A-938A-543BC436BB47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jdelijke aanduiding voor afbeelding 3">
            <a:extLst>
              <a:ext uri="{FF2B5EF4-FFF2-40B4-BE49-F238E27FC236}">
                <a16:creationId xmlns:a16="http://schemas.microsoft.com/office/drawing/2014/main" id="{F0D08A99-9B5B-8844-8703-3F2EB8DF9D6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98463"/>
            <a:ext cx="9144000" cy="47448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1" name="Titel 15">
            <a:extLst>
              <a:ext uri="{FF2B5EF4-FFF2-40B4-BE49-F238E27FC236}">
                <a16:creationId xmlns:a16="http://schemas.microsoft.com/office/drawing/2014/main" id="{029E27AD-EDF9-3843-88C5-463A90D48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38238"/>
            <a:ext cx="4024800" cy="4410000"/>
          </a:xfrm>
          <a:solidFill>
            <a:schemeClr val="bg1">
              <a:alpha val="30000"/>
            </a:schemeClr>
          </a:solidFill>
        </p:spPr>
        <p:txBody>
          <a:bodyPr lIns="72000" tIns="72000" rIns="72000" bIns="72000" anchor="ctr">
            <a:normAutofit/>
          </a:bodyPr>
          <a:lstStyle>
            <a:lvl1pPr>
              <a:defRPr sz="4800">
                <a:latin typeface="+mn-lt"/>
              </a:defRPr>
            </a:lvl1pPr>
          </a:lstStyle>
          <a:p>
            <a:r>
              <a:rPr lang="en-US" noProof="0"/>
              <a:t>Big</a:t>
            </a:r>
            <a:br>
              <a:rPr lang="en-US" noProof="0"/>
            </a:br>
            <a:r>
              <a:rPr lang="en-US" noProof="0"/>
              <a:t>impact?</a:t>
            </a:r>
            <a:br>
              <a:rPr lang="en-US" noProof="0"/>
            </a:br>
            <a:r>
              <a:rPr lang="en-US" noProof="0"/>
              <a:t>Big</a:t>
            </a:r>
            <a:br>
              <a:rPr lang="en-US" noProof="0"/>
            </a:br>
            <a:r>
              <a:rPr lang="en-US" noProof="0"/>
              <a:t>image!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856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E30A-FD3E-CE4B-A2D8-5FE7F928FEE2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300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betw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3A26-C7DA-8A4F-939C-B471CA986C23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5C064A0-07EA-4A4E-A1E9-DD37DD3F8B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2276904"/>
            <a:ext cx="8456400" cy="1729487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GB"/>
              <a:t>In between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190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684000"/>
          </a:xfrm>
        </p:spPr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7176-D712-AB48-A541-F134078CFE98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jdelijke aanduiding voor tekst 11">
            <a:extLst>
              <a:ext uri="{FF2B5EF4-FFF2-40B4-BE49-F238E27FC236}">
                <a16:creationId xmlns:a16="http://schemas.microsoft.com/office/drawing/2014/main" id="{C8A19752-31FF-274C-985C-213F6457E23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7600" y="1389600"/>
            <a:ext cx="2340000" cy="2520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8" name="Tijdelijke aanduiding voor tekst 11">
            <a:extLst>
              <a:ext uri="{FF2B5EF4-FFF2-40B4-BE49-F238E27FC236}">
                <a16:creationId xmlns:a16="http://schemas.microsoft.com/office/drawing/2014/main" id="{0CC9F6E9-6AF6-A847-8047-7533EB99AED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385800" y="1389600"/>
            <a:ext cx="2340000" cy="252000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9" name="Tijdelijke aanduiding voor tekst 11">
            <a:extLst>
              <a:ext uri="{FF2B5EF4-FFF2-40B4-BE49-F238E27FC236}">
                <a16:creationId xmlns:a16="http://schemas.microsoft.com/office/drawing/2014/main" id="{4567AFEC-DBD0-F74F-8979-231C2FDCE45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444000" y="1389600"/>
            <a:ext cx="2340000" cy="25200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0" name="Tijdelijke aanduiding voor tekst 6">
            <a:extLst>
              <a:ext uri="{FF2B5EF4-FFF2-40B4-BE49-F238E27FC236}">
                <a16:creationId xmlns:a16="http://schemas.microsoft.com/office/drawing/2014/main" id="{BD9F5086-A29B-D241-8573-A5E307781BC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3697" y="3045600"/>
            <a:ext cx="2052000" cy="737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11" name="Tijdelijke aanduiding voor tekst 6">
            <a:extLst>
              <a:ext uri="{FF2B5EF4-FFF2-40B4-BE49-F238E27FC236}">
                <a16:creationId xmlns:a16="http://schemas.microsoft.com/office/drawing/2014/main" id="{640DB3A6-6CD2-E946-A0B8-9965EB4AB50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3698" y="2080800"/>
            <a:ext cx="2050731" cy="900000"/>
          </a:xfrm>
          <a:prstGeom prst="rect">
            <a:avLst/>
          </a:prstGeom>
        </p:spPr>
        <p:txBody>
          <a:bodyPr/>
          <a:lstStyle>
            <a:lvl1pPr>
              <a:defRPr sz="20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12" name="Tijdelijke aanduiding voor tekst 6">
            <a:extLst>
              <a:ext uri="{FF2B5EF4-FFF2-40B4-BE49-F238E27FC236}">
                <a16:creationId xmlns:a16="http://schemas.microsoft.com/office/drawing/2014/main" id="{9B9DB59A-C375-1F4B-951C-E7631C15193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543698" y="1483650"/>
            <a:ext cx="2050731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13" name="Tijdelijke aanduiding voor tekst 6">
            <a:extLst>
              <a:ext uri="{FF2B5EF4-FFF2-40B4-BE49-F238E27FC236}">
                <a16:creationId xmlns:a16="http://schemas.microsoft.com/office/drawing/2014/main" id="{EED854AF-B1CE-8640-9F75-DCB65A7D9DE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72234" y="3045600"/>
            <a:ext cx="2052000" cy="737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14" name="Tijdelijke aanduiding voor tekst 6">
            <a:extLst>
              <a:ext uri="{FF2B5EF4-FFF2-40B4-BE49-F238E27FC236}">
                <a16:creationId xmlns:a16="http://schemas.microsoft.com/office/drawing/2014/main" id="{CEE9F9F2-C584-A146-8BD8-383D6D1C531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235" y="2080800"/>
            <a:ext cx="2050731" cy="900000"/>
          </a:xfrm>
          <a:prstGeom prst="rect">
            <a:avLst/>
          </a:prstGeom>
        </p:spPr>
        <p:txBody>
          <a:bodyPr/>
          <a:lstStyle>
            <a:lvl1pPr>
              <a:defRPr sz="20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15" name="Tijdelijke aanduiding voor tekst 6">
            <a:extLst>
              <a:ext uri="{FF2B5EF4-FFF2-40B4-BE49-F238E27FC236}">
                <a16:creationId xmlns:a16="http://schemas.microsoft.com/office/drawing/2014/main" id="{140260BA-4100-5B42-A0D5-D01D816ED5F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72235" y="1483650"/>
            <a:ext cx="2050731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D7682A20-D00A-B74E-B244-ACF23754C62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88634" y="3045600"/>
            <a:ext cx="2052000" cy="737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17" name="Tijdelijke aanduiding voor tekst 6">
            <a:extLst>
              <a:ext uri="{FF2B5EF4-FFF2-40B4-BE49-F238E27FC236}">
                <a16:creationId xmlns:a16="http://schemas.microsoft.com/office/drawing/2014/main" id="{0D9ED4BF-353A-3B45-AD35-3B7A379C9C7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588635" y="2080800"/>
            <a:ext cx="2050731" cy="900000"/>
          </a:xfrm>
          <a:prstGeom prst="rect">
            <a:avLst/>
          </a:prstGeom>
        </p:spPr>
        <p:txBody>
          <a:bodyPr/>
          <a:lstStyle>
            <a:lvl1pPr>
              <a:defRPr sz="20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18" name="Tijdelijke aanduiding voor tekst 6">
            <a:extLst>
              <a:ext uri="{FF2B5EF4-FFF2-40B4-BE49-F238E27FC236}">
                <a16:creationId xmlns:a16="http://schemas.microsoft.com/office/drawing/2014/main" id="{FD9B60D0-CE3C-274C-A858-D7A239BF565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588635" y="1483650"/>
            <a:ext cx="2050731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</p:spTree>
    <p:extLst>
      <p:ext uri="{BB962C8B-B14F-4D97-AF65-F5344CB8AC3E}">
        <p14:creationId xmlns:p14="http://schemas.microsoft.com/office/powerpoint/2010/main" val="29168921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684000"/>
          </a:xfrm>
        </p:spPr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D127-688D-9D40-BAAB-25197789B848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jdelijke aanduiding voor tekst 11">
            <a:extLst>
              <a:ext uri="{FF2B5EF4-FFF2-40B4-BE49-F238E27FC236}">
                <a16:creationId xmlns:a16="http://schemas.microsoft.com/office/drawing/2014/main" id="{4B2F6CA6-E8ED-DC4D-82B9-FB891AB63B2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7600" y="1389600"/>
            <a:ext cx="1944000" cy="2520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1" name="Tijdelijke aanduiding voor tekst 11">
            <a:extLst>
              <a:ext uri="{FF2B5EF4-FFF2-40B4-BE49-F238E27FC236}">
                <a16:creationId xmlns:a16="http://schemas.microsoft.com/office/drawing/2014/main" id="{6ABCAE4E-7EC8-E54E-BBBE-76190A4AA5F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98400" y="1389600"/>
            <a:ext cx="1944000" cy="252000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2" name="Tijdelijke aanduiding voor tekst 11">
            <a:extLst>
              <a:ext uri="{FF2B5EF4-FFF2-40B4-BE49-F238E27FC236}">
                <a16:creationId xmlns:a16="http://schemas.microsoft.com/office/drawing/2014/main" id="{39FAAEBC-34A5-7D49-8CFD-EDDA85AFCDE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69200" y="1389600"/>
            <a:ext cx="1944000" cy="25200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3" name="Tijdelijke aanduiding voor tekst 11">
            <a:extLst>
              <a:ext uri="{FF2B5EF4-FFF2-40B4-BE49-F238E27FC236}">
                <a16:creationId xmlns:a16="http://schemas.microsoft.com/office/drawing/2014/main" id="{07107B7D-BEA7-264A-AA57-96D4CBF9F6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40000" y="1389600"/>
            <a:ext cx="1944000" cy="2520000"/>
          </a:xfrm>
          <a:prstGeom prst="rect">
            <a:avLst/>
          </a:prstGeom>
          <a:solidFill>
            <a:srgbClr val="D4F3FC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4" name="Tijdelijke aanduiding voor tekst 6">
            <a:extLst>
              <a:ext uri="{FF2B5EF4-FFF2-40B4-BE49-F238E27FC236}">
                <a16:creationId xmlns:a16="http://schemas.microsoft.com/office/drawing/2014/main" id="{1BEE181F-01C6-7D4E-8489-53BB6DA5724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6988" y="3045600"/>
            <a:ext cx="1525224" cy="73974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25" name="Tijdelijke aanduiding voor tekst 6">
            <a:extLst>
              <a:ext uri="{FF2B5EF4-FFF2-40B4-BE49-F238E27FC236}">
                <a16:creationId xmlns:a16="http://schemas.microsoft.com/office/drawing/2014/main" id="{1D4E51DD-4AD6-7741-B805-8AFBFF624FA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6400" y="2080800"/>
            <a:ext cx="1525224" cy="900000"/>
          </a:xfrm>
          <a:prstGeom prst="rect">
            <a:avLst/>
          </a:prstGeom>
        </p:spPr>
        <p:txBody>
          <a:bodyPr/>
          <a:lstStyle>
            <a:lvl1pPr>
              <a:defRPr sz="20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26" name="Tijdelijke aanduiding voor tekst 6">
            <a:extLst>
              <a:ext uri="{FF2B5EF4-FFF2-40B4-BE49-F238E27FC236}">
                <a16:creationId xmlns:a16="http://schemas.microsoft.com/office/drawing/2014/main" id="{CE89F802-24B8-AB43-9C18-5C8DDA35C5E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707788" y="3047065"/>
            <a:ext cx="1525224" cy="73974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27" name="Tijdelijke aanduiding voor tekst 6">
            <a:extLst>
              <a:ext uri="{FF2B5EF4-FFF2-40B4-BE49-F238E27FC236}">
                <a16:creationId xmlns:a16="http://schemas.microsoft.com/office/drawing/2014/main" id="{8FDE41C7-01CA-084D-AAA2-19EB453D353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707788" y="2079315"/>
            <a:ext cx="1525224" cy="900000"/>
          </a:xfrm>
          <a:prstGeom prst="rect">
            <a:avLst/>
          </a:prstGeom>
        </p:spPr>
        <p:txBody>
          <a:bodyPr/>
          <a:lstStyle>
            <a:lvl1pPr>
              <a:defRPr sz="20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28" name="Tijdelijke aanduiding voor tekst 6">
            <a:extLst>
              <a:ext uri="{FF2B5EF4-FFF2-40B4-BE49-F238E27FC236}">
                <a16:creationId xmlns:a16="http://schemas.microsoft.com/office/drawing/2014/main" id="{8774E585-A74C-B948-8420-281B0192D4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78588" y="3047065"/>
            <a:ext cx="1525224" cy="73974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29" name="Tijdelijke aanduiding voor tekst 6">
            <a:extLst>
              <a:ext uri="{FF2B5EF4-FFF2-40B4-BE49-F238E27FC236}">
                <a16:creationId xmlns:a16="http://schemas.microsoft.com/office/drawing/2014/main" id="{152CC412-F710-6244-99F4-64EB04B7661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78588" y="2079315"/>
            <a:ext cx="1525224" cy="900000"/>
          </a:xfrm>
          <a:prstGeom prst="rect">
            <a:avLst/>
          </a:prstGeom>
        </p:spPr>
        <p:txBody>
          <a:bodyPr/>
          <a:lstStyle>
            <a:lvl1pPr>
              <a:defRPr sz="20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30" name="Tijdelijke aanduiding voor tekst 6">
            <a:extLst>
              <a:ext uri="{FF2B5EF4-FFF2-40B4-BE49-F238E27FC236}">
                <a16:creationId xmlns:a16="http://schemas.microsoft.com/office/drawing/2014/main" id="{9BE9DAC8-B0D8-2341-899F-5027E8F6C1B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49388" y="3047065"/>
            <a:ext cx="1525224" cy="73974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31" name="Tijdelijke aanduiding voor tekst 6">
            <a:extLst>
              <a:ext uri="{FF2B5EF4-FFF2-40B4-BE49-F238E27FC236}">
                <a16:creationId xmlns:a16="http://schemas.microsoft.com/office/drawing/2014/main" id="{1489ED20-92A6-8549-AAC0-882D44ECC66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49388" y="2079315"/>
            <a:ext cx="1525224" cy="900000"/>
          </a:xfrm>
          <a:prstGeom prst="rect">
            <a:avLst/>
          </a:prstGeom>
        </p:spPr>
        <p:txBody>
          <a:bodyPr/>
          <a:lstStyle>
            <a:lvl1pPr>
              <a:defRPr sz="20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32" name="Tijdelijke aanduiding voor tekst 6">
            <a:extLst>
              <a:ext uri="{FF2B5EF4-FFF2-40B4-BE49-F238E27FC236}">
                <a16:creationId xmlns:a16="http://schemas.microsoft.com/office/drawing/2014/main" id="{9793E0DF-470B-4D45-8085-64024A5842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6988" y="1483651"/>
            <a:ext cx="1525224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33" name="Tijdelijke aanduiding voor tekst 6">
            <a:extLst>
              <a:ext uri="{FF2B5EF4-FFF2-40B4-BE49-F238E27FC236}">
                <a16:creationId xmlns:a16="http://schemas.microsoft.com/office/drawing/2014/main" id="{6DBC1BA5-0185-D649-B81D-C85DB084AE7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707788" y="1483651"/>
            <a:ext cx="1525224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34" name="Tijdelijke aanduiding voor tekst 6">
            <a:extLst>
              <a:ext uri="{FF2B5EF4-FFF2-40B4-BE49-F238E27FC236}">
                <a16:creationId xmlns:a16="http://schemas.microsoft.com/office/drawing/2014/main" id="{07460DC2-1B7A-524A-91DD-F8C3257B5B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878588" y="1483651"/>
            <a:ext cx="1525224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35" name="Tijdelijke aanduiding voor tekst 6">
            <a:extLst>
              <a:ext uri="{FF2B5EF4-FFF2-40B4-BE49-F238E27FC236}">
                <a16:creationId xmlns:a16="http://schemas.microsoft.com/office/drawing/2014/main" id="{6FD92FD4-5E2A-5040-8168-B567C2C3A35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049388" y="1483651"/>
            <a:ext cx="1525224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</p:spTree>
    <p:extLst>
      <p:ext uri="{BB962C8B-B14F-4D97-AF65-F5344CB8AC3E}">
        <p14:creationId xmlns:p14="http://schemas.microsoft.com/office/powerpoint/2010/main" val="35861691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684000"/>
          </a:xfrm>
        </p:spPr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9026-5AD5-B84A-A163-BC75CB730623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jdelijke aanduiding voor tekst 11">
            <a:extLst>
              <a:ext uri="{FF2B5EF4-FFF2-40B4-BE49-F238E27FC236}">
                <a16:creationId xmlns:a16="http://schemas.microsoft.com/office/drawing/2014/main" id="{448AF7BB-E900-604C-BF6B-386E306E4BF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7600" y="1389600"/>
            <a:ext cx="1512000" cy="2520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7" name="Tijdelijke aanduiding voor tekst 11">
            <a:extLst>
              <a:ext uri="{FF2B5EF4-FFF2-40B4-BE49-F238E27FC236}">
                <a16:creationId xmlns:a16="http://schemas.microsoft.com/office/drawing/2014/main" id="{405D50B5-8C1C-374B-B3DB-44A2594AD98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63700" y="1389600"/>
            <a:ext cx="1512000" cy="252000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8" name="Tijdelijke aanduiding voor tekst 11">
            <a:extLst>
              <a:ext uri="{FF2B5EF4-FFF2-40B4-BE49-F238E27FC236}">
                <a16:creationId xmlns:a16="http://schemas.microsoft.com/office/drawing/2014/main" id="{935270D0-09B3-ED40-8B99-C14EA85DC71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799800" y="1389600"/>
            <a:ext cx="1512000" cy="25200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9" name="Tijdelijke aanduiding voor tekst 11">
            <a:extLst>
              <a:ext uri="{FF2B5EF4-FFF2-40B4-BE49-F238E27FC236}">
                <a16:creationId xmlns:a16="http://schemas.microsoft.com/office/drawing/2014/main" id="{079793BA-717F-A240-8BA4-8401D661F27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35900" y="1389600"/>
            <a:ext cx="1512000" cy="2520000"/>
          </a:xfrm>
          <a:prstGeom prst="rect">
            <a:avLst/>
          </a:prstGeom>
          <a:solidFill>
            <a:srgbClr val="D4F3FC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0" name="Tijdelijke aanduiding voor tekst 11">
            <a:extLst>
              <a:ext uri="{FF2B5EF4-FFF2-40B4-BE49-F238E27FC236}">
                <a16:creationId xmlns:a16="http://schemas.microsoft.com/office/drawing/2014/main" id="{52568ADF-738D-2A4A-80F3-A5D142598A6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272000" y="1389600"/>
            <a:ext cx="1512000" cy="2520000"/>
          </a:xfrm>
          <a:prstGeom prst="rect">
            <a:avLst/>
          </a:prstGeom>
          <a:solidFill>
            <a:srgbClr val="FFDEEA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1" name="Tijdelijke aanduiding voor tekst 6">
            <a:extLst>
              <a:ext uri="{FF2B5EF4-FFF2-40B4-BE49-F238E27FC236}">
                <a16:creationId xmlns:a16="http://schemas.microsoft.com/office/drawing/2014/main" id="{ECD91E9B-1ADF-3640-B539-11A6F3D3C4F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89600" y="3042781"/>
            <a:ext cx="1188000" cy="737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12" name="Tijdelijke aanduiding voor tekst 6">
            <a:extLst>
              <a:ext uri="{FF2B5EF4-FFF2-40B4-BE49-F238E27FC236}">
                <a16:creationId xmlns:a16="http://schemas.microsoft.com/office/drawing/2014/main" id="{A26B05CF-2C84-B74C-BB02-756ADC20884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9600" y="2073286"/>
            <a:ext cx="1188000" cy="9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13" name="Tijdelijke aanduiding voor tekst 6">
            <a:extLst>
              <a:ext uri="{FF2B5EF4-FFF2-40B4-BE49-F238E27FC236}">
                <a16:creationId xmlns:a16="http://schemas.microsoft.com/office/drawing/2014/main" id="{CB3FB0BF-06F2-8946-9455-B449D064AA8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25700" y="3042781"/>
            <a:ext cx="1188000" cy="737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14" name="Tijdelijke aanduiding voor tekst 6">
            <a:extLst>
              <a:ext uri="{FF2B5EF4-FFF2-40B4-BE49-F238E27FC236}">
                <a16:creationId xmlns:a16="http://schemas.microsoft.com/office/drawing/2014/main" id="{8A22CF8E-822A-044A-9E5D-6042CD22F7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25700" y="2073286"/>
            <a:ext cx="1188000" cy="9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15" name="Tijdelijke aanduiding voor tekst 6">
            <a:extLst>
              <a:ext uri="{FF2B5EF4-FFF2-40B4-BE49-F238E27FC236}">
                <a16:creationId xmlns:a16="http://schemas.microsoft.com/office/drawing/2014/main" id="{9C518820-D988-7E4D-BCB1-D7CEEB84583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961800" y="3042781"/>
            <a:ext cx="1188000" cy="737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93392BE2-547F-E841-8781-AE58E2A2685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961800" y="2073286"/>
            <a:ext cx="1188000" cy="9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17" name="Tijdelijke aanduiding voor tekst 6">
            <a:extLst>
              <a:ext uri="{FF2B5EF4-FFF2-40B4-BE49-F238E27FC236}">
                <a16:creationId xmlns:a16="http://schemas.microsoft.com/office/drawing/2014/main" id="{6525B464-B156-F144-BB35-312F2A1666A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697900" y="3042781"/>
            <a:ext cx="1188000" cy="737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18" name="Tijdelijke aanduiding voor tekst 6">
            <a:extLst>
              <a:ext uri="{FF2B5EF4-FFF2-40B4-BE49-F238E27FC236}">
                <a16:creationId xmlns:a16="http://schemas.microsoft.com/office/drawing/2014/main" id="{1BFFDFD5-9A45-3E44-8ECA-B8772C57414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97900" y="2073286"/>
            <a:ext cx="1188000" cy="9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19" name="Tijdelijke aanduiding voor tekst 6">
            <a:extLst>
              <a:ext uri="{FF2B5EF4-FFF2-40B4-BE49-F238E27FC236}">
                <a16:creationId xmlns:a16="http://schemas.microsoft.com/office/drawing/2014/main" id="{43722106-19DC-8047-9626-80B6916A369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434000" y="3042781"/>
            <a:ext cx="1188000" cy="737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+mn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20" name="Tijdelijke aanduiding voor tekst 6">
            <a:extLst>
              <a:ext uri="{FF2B5EF4-FFF2-40B4-BE49-F238E27FC236}">
                <a16:creationId xmlns:a16="http://schemas.microsoft.com/office/drawing/2014/main" id="{999DC8D0-AF06-3B4C-93B9-1B07B185D4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34000" y="2074914"/>
            <a:ext cx="1188000" cy="9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EA032863-10EF-8246-927F-CD9209114C1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9600" y="1483651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22" name="Tijdelijke aanduiding voor tekst 6">
            <a:extLst>
              <a:ext uri="{FF2B5EF4-FFF2-40B4-BE49-F238E27FC236}">
                <a16:creationId xmlns:a16="http://schemas.microsoft.com/office/drawing/2014/main" id="{8C35363D-51D4-A24A-9780-FDE287B678A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225700" y="1483651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23" name="Tijdelijke aanduiding voor tekst 6">
            <a:extLst>
              <a:ext uri="{FF2B5EF4-FFF2-40B4-BE49-F238E27FC236}">
                <a16:creationId xmlns:a16="http://schemas.microsoft.com/office/drawing/2014/main" id="{951ACA6A-243D-D746-B10D-512683B079F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961800" y="1483651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24" name="Tijdelijke aanduiding voor tekst 6">
            <a:extLst>
              <a:ext uri="{FF2B5EF4-FFF2-40B4-BE49-F238E27FC236}">
                <a16:creationId xmlns:a16="http://schemas.microsoft.com/office/drawing/2014/main" id="{50CFA0DD-4B0B-6249-9659-8C44291FC5B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697900" y="1483651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25" name="Tijdelijke aanduiding voor tekst 6">
            <a:extLst>
              <a:ext uri="{FF2B5EF4-FFF2-40B4-BE49-F238E27FC236}">
                <a16:creationId xmlns:a16="http://schemas.microsoft.com/office/drawing/2014/main" id="{CC1EC0C0-C3CC-DB4B-823C-BEE413D186F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34000" y="1483651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</p:spTree>
    <p:extLst>
      <p:ext uri="{BB962C8B-B14F-4D97-AF65-F5344CB8AC3E}">
        <p14:creationId xmlns:p14="http://schemas.microsoft.com/office/powerpoint/2010/main" val="337699790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684000"/>
          </a:xfrm>
        </p:spPr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33D9-1D46-2D46-9DD2-45A99B4B3690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jdelijke aanduiding voor tekst 11">
            <a:extLst>
              <a:ext uri="{FF2B5EF4-FFF2-40B4-BE49-F238E27FC236}">
                <a16:creationId xmlns:a16="http://schemas.microsoft.com/office/drawing/2014/main" id="{448AF7BB-E900-604C-BF6B-386E306E4BF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7600" y="1389600"/>
            <a:ext cx="1512000" cy="152764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7" name="Tijdelijke aanduiding voor tekst 11">
            <a:extLst>
              <a:ext uri="{FF2B5EF4-FFF2-40B4-BE49-F238E27FC236}">
                <a16:creationId xmlns:a16="http://schemas.microsoft.com/office/drawing/2014/main" id="{405D50B5-8C1C-374B-B3DB-44A2594AD98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63700" y="1389600"/>
            <a:ext cx="1512000" cy="1527642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8" name="Tijdelijke aanduiding voor tekst 11">
            <a:extLst>
              <a:ext uri="{FF2B5EF4-FFF2-40B4-BE49-F238E27FC236}">
                <a16:creationId xmlns:a16="http://schemas.microsoft.com/office/drawing/2014/main" id="{935270D0-09B3-ED40-8B99-C14EA85DC71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799800" y="1389600"/>
            <a:ext cx="1512000" cy="152764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9" name="Tijdelijke aanduiding voor tekst 11">
            <a:extLst>
              <a:ext uri="{FF2B5EF4-FFF2-40B4-BE49-F238E27FC236}">
                <a16:creationId xmlns:a16="http://schemas.microsoft.com/office/drawing/2014/main" id="{079793BA-717F-A240-8BA4-8401D661F27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35900" y="1389600"/>
            <a:ext cx="1512000" cy="1527642"/>
          </a:xfrm>
          <a:prstGeom prst="rect">
            <a:avLst/>
          </a:prstGeom>
          <a:solidFill>
            <a:srgbClr val="D4F3FC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0" name="Tijdelijke aanduiding voor tekst 11">
            <a:extLst>
              <a:ext uri="{FF2B5EF4-FFF2-40B4-BE49-F238E27FC236}">
                <a16:creationId xmlns:a16="http://schemas.microsoft.com/office/drawing/2014/main" id="{52568ADF-738D-2A4A-80F3-A5D142598A6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272000" y="1389600"/>
            <a:ext cx="1512000" cy="1527642"/>
          </a:xfrm>
          <a:prstGeom prst="rect">
            <a:avLst/>
          </a:prstGeom>
          <a:solidFill>
            <a:srgbClr val="FFDEEA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2" name="Tijdelijke aanduiding voor tekst 6">
            <a:extLst>
              <a:ext uri="{FF2B5EF4-FFF2-40B4-BE49-F238E27FC236}">
                <a16:creationId xmlns:a16="http://schemas.microsoft.com/office/drawing/2014/main" id="{A26B05CF-2C84-B74C-BB02-756ADC20884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9600" y="2073287"/>
            <a:ext cx="1188000" cy="6856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14" name="Tijdelijke aanduiding voor tekst 6">
            <a:extLst>
              <a:ext uri="{FF2B5EF4-FFF2-40B4-BE49-F238E27FC236}">
                <a16:creationId xmlns:a16="http://schemas.microsoft.com/office/drawing/2014/main" id="{8A22CF8E-822A-044A-9E5D-6042CD22F7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25700" y="2073287"/>
            <a:ext cx="1188000" cy="6856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93392BE2-547F-E841-8781-AE58E2A2685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961800" y="2073287"/>
            <a:ext cx="1188000" cy="6856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18" name="Tijdelijke aanduiding voor tekst 6">
            <a:extLst>
              <a:ext uri="{FF2B5EF4-FFF2-40B4-BE49-F238E27FC236}">
                <a16:creationId xmlns:a16="http://schemas.microsoft.com/office/drawing/2014/main" id="{1BFFDFD5-9A45-3E44-8ECA-B8772C57414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97900" y="2073287"/>
            <a:ext cx="1188000" cy="6856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20" name="Tijdelijke aanduiding voor tekst 6">
            <a:extLst>
              <a:ext uri="{FF2B5EF4-FFF2-40B4-BE49-F238E27FC236}">
                <a16:creationId xmlns:a16="http://schemas.microsoft.com/office/drawing/2014/main" id="{999DC8D0-AF06-3B4C-93B9-1B07B185D4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34000" y="2074915"/>
            <a:ext cx="1188000" cy="6856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EA032863-10EF-8246-927F-CD9209114C1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9600" y="1483651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22" name="Tijdelijke aanduiding voor tekst 6">
            <a:extLst>
              <a:ext uri="{FF2B5EF4-FFF2-40B4-BE49-F238E27FC236}">
                <a16:creationId xmlns:a16="http://schemas.microsoft.com/office/drawing/2014/main" id="{8C35363D-51D4-A24A-9780-FDE287B678A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225700" y="1483651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23" name="Tijdelijke aanduiding voor tekst 6">
            <a:extLst>
              <a:ext uri="{FF2B5EF4-FFF2-40B4-BE49-F238E27FC236}">
                <a16:creationId xmlns:a16="http://schemas.microsoft.com/office/drawing/2014/main" id="{951ACA6A-243D-D746-B10D-512683B079F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961800" y="1483651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24" name="Tijdelijke aanduiding voor tekst 6">
            <a:extLst>
              <a:ext uri="{FF2B5EF4-FFF2-40B4-BE49-F238E27FC236}">
                <a16:creationId xmlns:a16="http://schemas.microsoft.com/office/drawing/2014/main" id="{50CFA0DD-4B0B-6249-9659-8C44291FC5B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697900" y="1483651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25" name="Tijdelijke aanduiding voor tekst 6">
            <a:extLst>
              <a:ext uri="{FF2B5EF4-FFF2-40B4-BE49-F238E27FC236}">
                <a16:creationId xmlns:a16="http://schemas.microsoft.com/office/drawing/2014/main" id="{CC1EC0C0-C3CC-DB4B-823C-BEE413D186F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34000" y="1483651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26" name="Tijdelijke aanduiding voor tekst 11">
            <a:extLst>
              <a:ext uri="{FF2B5EF4-FFF2-40B4-BE49-F238E27FC236}">
                <a16:creationId xmlns:a16="http://schemas.microsoft.com/office/drawing/2014/main" id="{8FB9880B-1172-204A-8484-A9938A907C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27600" y="3105523"/>
            <a:ext cx="1512000" cy="1527642"/>
          </a:xfrm>
          <a:prstGeom prst="rect">
            <a:avLst/>
          </a:prstGeom>
          <a:solidFill>
            <a:srgbClr val="FEF7BA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7" name="Tijdelijke aanduiding voor tekst 11">
            <a:extLst>
              <a:ext uri="{FF2B5EF4-FFF2-40B4-BE49-F238E27FC236}">
                <a16:creationId xmlns:a16="http://schemas.microsoft.com/office/drawing/2014/main" id="{9E35D157-0EC5-BE4C-B89E-8AE08889A9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063700" y="3105523"/>
            <a:ext cx="1512000" cy="1527642"/>
          </a:xfrm>
          <a:prstGeom prst="rect">
            <a:avLst/>
          </a:prstGeom>
          <a:solidFill>
            <a:srgbClr val="FFEACA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8" name="Tijdelijke aanduiding voor tekst 11">
            <a:extLst>
              <a:ext uri="{FF2B5EF4-FFF2-40B4-BE49-F238E27FC236}">
                <a16:creationId xmlns:a16="http://schemas.microsoft.com/office/drawing/2014/main" id="{142E2F05-46CE-B647-8548-0B99F99D78B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99800" y="3105523"/>
            <a:ext cx="1512000" cy="1527642"/>
          </a:xfrm>
          <a:prstGeom prst="rect">
            <a:avLst/>
          </a:prstGeom>
          <a:solidFill>
            <a:srgbClr val="E9E0EF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A1D2049C-596E-C949-927D-F13BB70F33D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535900" y="3105523"/>
            <a:ext cx="1512000" cy="1527642"/>
          </a:xfrm>
          <a:prstGeom prst="rect">
            <a:avLst/>
          </a:prstGeom>
          <a:solidFill>
            <a:srgbClr val="FEFADC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0C82E8D2-02E9-B149-8B93-0866EF8826B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272000" y="3105523"/>
            <a:ext cx="1512000" cy="1527642"/>
          </a:xfrm>
          <a:prstGeom prst="rect">
            <a:avLst/>
          </a:prstGeom>
          <a:solidFill>
            <a:srgbClr val="D7F1DE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31" name="Tijdelijke aanduiding voor tekst 6">
            <a:extLst>
              <a:ext uri="{FF2B5EF4-FFF2-40B4-BE49-F238E27FC236}">
                <a16:creationId xmlns:a16="http://schemas.microsoft.com/office/drawing/2014/main" id="{977F98FA-6468-554A-9E3B-C81BAF189F1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89600" y="3794510"/>
            <a:ext cx="1188000" cy="6856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32" name="Tijdelijke aanduiding voor tekst 6">
            <a:extLst>
              <a:ext uri="{FF2B5EF4-FFF2-40B4-BE49-F238E27FC236}">
                <a16:creationId xmlns:a16="http://schemas.microsoft.com/office/drawing/2014/main" id="{692FB63C-B986-E849-9D35-185F4F0CB39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225700" y="3794510"/>
            <a:ext cx="1188000" cy="6856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33" name="Tijdelijke aanduiding voor tekst 6">
            <a:extLst>
              <a:ext uri="{FF2B5EF4-FFF2-40B4-BE49-F238E27FC236}">
                <a16:creationId xmlns:a16="http://schemas.microsoft.com/office/drawing/2014/main" id="{7C50767F-6532-1C4C-BD06-A2B656BB1DE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961800" y="3794510"/>
            <a:ext cx="1188000" cy="6856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34" name="Tijdelijke aanduiding voor tekst 6">
            <a:extLst>
              <a:ext uri="{FF2B5EF4-FFF2-40B4-BE49-F238E27FC236}">
                <a16:creationId xmlns:a16="http://schemas.microsoft.com/office/drawing/2014/main" id="{8C29AB33-F289-8241-8851-FDB022BE390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697900" y="3794510"/>
            <a:ext cx="1188000" cy="6856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35" name="Tijdelijke aanduiding voor tekst 6">
            <a:extLst>
              <a:ext uri="{FF2B5EF4-FFF2-40B4-BE49-F238E27FC236}">
                <a16:creationId xmlns:a16="http://schemas.microsoft.com/office/drawing/2014/main" id="{A078EE52-FBE9-1448-8232-6F9B32780DE0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434000" y="3796138"/>
            <a:ext cx="1188000" cy="6856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cap="all" baseline="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Topic</a:t>
            </a:r>
          </a:p>
        </p:txBody>
      </p:sp>
      <p:sp>
        <p:nvSpPr>
          <p:cNvPr id="36" name="Tijdelijke aanduiding voor tekst 6">
            <a:extLst>
              <a:ext uri="{FF2B5EF4-FFF2-40B4-BE49-F238E27FC236}">
                <a16:creationId xmlns:a16="http://schemas.microsoft.com/office/drawing/2014/main" id="{6987D8D3-B37B-954C-BAC7-12A60DC7B51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89600" y="3204874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37" name="Tijdelijke aanduiding voor tekst 6">
            <a:extLst>
              <a:ext uri="{FF2B5EF4-FFF2-40B4-BE49-F238E27FC236}">
                <a16:creationId xmlns:a16="http://schemas.microsoft.com/office/drawing/2014/main" id="{5904DD9E-3CFD-104A-AD84-D11E20E887B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225700" y="3204874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38" name="Tijdelijke aanduiding voor tekst 6">
            <a:extLst>
              <a:ext uri="{FF2B5EF4-FFF2-40B4-BE49-F238E27FC236}">
                <a16:creationId xmlns:a16="http://schemas.microsoft.com/office/drawing/2014/main" id="{947C3A95-4CCE-A545-B43C-B9DFF790954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961800" y="3204874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39" name="Tijdelijke aanduiding voor tekst 6">
            <a:extLst>
              <a:ext uri="{FF2B5EF4-FFF2-40B4-BE49-F238E27FC236}">
                <a16:creationId xmlns:a16="http://schemas.microsoft.com/office/drawing/2014/main" id="{7C8A57D4-82D2-4A40-B207-89A61F25371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697900" y="3204874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  <p:sp>
        <p:nvSpPr>
          <p:cNvPr id="40" name="Tijdelijke aanduiding voor tekst 6">
            <a:extLst>
              <a:ext uri="{FF2B5EF4-FFF2-40B4-BE49-F238E27FC236}">
                <a16:creationId xmlns:a16="http://schemas.microsoft.com/office/drawing/2014/main" id="{D5F7EFDB-7A18-EC4D-874F-F1B7F3ED2D5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434000" y="3204874"/>
            <a:ext cx="1188000" cy="48441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 sz="10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#.</a:t>
            </a:r>
          </a:p>
        </p:txBody>
      </p:sp>
    </p:spTree>
    <p:extLst>
      <p:ext uri="{BB962C8B-B14F-4D97-AF65-F5344CB8AC3E}">
        <p14:creationId xmlns:p14="http://schemas.microsoft.com/office/powerpoint/2010/main" val="17919395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68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Edit title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67AA-35DB-1947-BE6F-FFFBF67B1A98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jdelijke aanduiding voor afbeelding 2">
            <a:extLst>
              <a:ext uri="{FF2B5EF4-FFF2-40B4-BE49-F238E27FC236}">
                <a16:creationId xmlns:a16="http://schemas.microsoft.com/office/drawing/2014/main" id="{132E99C1-7FDE-0948-8CDB-52F96423E3FE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27600" y="1843145"/>
            <a:ext cx="1440000" cy="1440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n-lt"/>
              </a:defRPr>
            </a:lvl1pPr>
          </a:lstStyle>
          <a:p>
            <a:r>
              <a:rPr lang="en-US" err="1"/>
              <a:t>Klik</a:t>
            </a:r>
            <a:r>
              <a:rPr lang="en-US"/>
              <a:t> op het pictogram </a:t>
            </a:r>
            <a:r>
              <a:rPr lang="en-US" err="1"/>
              <a:t>als</a:t>
            </a:r>
            <a:r>
              <a:rPr lang="en-US"/>
              <a:t> u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afbeelding</a:t>
            </a:r>
            <a:r>
              <a:rPr lang="en-US"/>
              <a:t> wilt </a:t>
            </a:r>
            <a:r>
              <a:rPr lang="en-US" err="1"/>
              <a:t>toevoegen</a:t>
            </a:r>
            <a:endParaRPr lang="en-US"/>
          </a:p>
        </p:txBody>
      </p:sp>
      <p:sp>
        <p:nvSpPr>
          <p:cNvPr id="22" name="Tijdelijke aanduiding voor afbeelding 2">
            <a:extLst>
              <a:ext uri="{FF2B5EF4-FFF2-40B4-BE49-F238E27FC236}">
                <a16:creationId xmlns:a16="http://schemas.microsoft.com/office/drawing/2014/main" id="{A0E7D9B2-7E20-B542-8DF2-50C4F34D03A7}"/>
              </a:ext>
            </a:extLst>
          </p:cNvPr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2081700" y="1843145"/>
            <a:ext cx="1440000" cy="1440000"/>
          </a:xfrm>
          <a:prstGeom prst="ellipse">
            <a:avLst/>
          </a:prstGeom>
          <a:noFill/>
          <a:ln w="38100">
            <a:solidFill>
              <a:srgbClr val="21B39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n-lt"/>
              </a:defRPr>
            </a:lvl1pPr>
          </a:lstStyle>
          <a:p>
            <a:r>
              <a:rPr lang="en-US" err="1"/>
              <a:t>Klik</a:t>
            </a:r>
            <a:r>
              <a:rPr lang="en-US"/>
              <a:t> op het pictogram </a:t>
            </a:r>
            <a:r>
              <a:rPr lang="en-US" err="1"/>
              <a:t>als</a:t>
            </a:r>
            <a:r>
              <a:rPr lang="en-US"/>
              <a:t> u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afbeelding</a:t>
            </a:r>
            <a:r>
              <a:rPr lang="en-US"/>
              <a:t> wilt </a:t>
            </a:r>
            <a:r>
              <a:rPr lang="en-US" err="1"/>
              <a:t>toevoegen</a:t>
            </a:r>
            <a:endParaRPr lang="en-US"/>
          </a:p>
        </p:txBody>
      </p:sp>
      <p:sp>
        <p:nvSpPr>
          <p:cNvPr id="23" name="Tijdelijke aanduiding voor afbeelding 2">
            <a:extLst>
              <a:ext uri="{FF2B5EF4-FFF2-40B4-BE49-F238E27FC236}">
                <a16:creationId xmlns:a16="http://schemas.microsoft.com/office/drawing/2014/main" id="{97942B41-967A-5F49-9C4B-698E62A00F86}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3835800" y="1843145"/>
            <a:ext cx="1440000" cy="1440000"/>
          </a:xfrm>
          <a:prstGeom prst="ellipse">
            <a:avLst/>
          </a:prstGeom>
          <a:noFill/>
          <a:ln w="38100">
            <a:solidFill>
              <a:srgbClr val="B2996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n-lt"/>
              </a:defRPr>
            </a:lvl1pPr>
          </a:lstStyle>
          <a:p>
            <a:r>
              <a:rPr lang="en-US" err="1"/>
              <a:t>Klik</a:t>
            </a:r>
            <a:r>
              <a:rPr lang="en-US"/>
              <a:t> op het pictogram </a:t>
            </a:r>
            <a:r>
              <a:rPr lang="en-US" err="1"/>
              <a:t>als</a:t>
            </a:r>
            <a:r>
              <a:rPr lang="en-US"/>
              <a:t> u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afbeelding</a:t>
            </a:r>
            <a:r>
              <a:rPr lang="en-US"/>
              <a:t> wilt </a:t>
            </a:r>
            <a:r>
              <a:rPr lang="en-US" err="1"/>
              <a:t>toevoegen</a:t>
            </a:r>
            <a:endParaRPr lang="en-US"/>
          </a:p>
        </p:txBody>
      </p:sp>
      <p:sp>
        <p:nvSpPr>
          <p:cNvPr id="24" name="Tijdelijke aanduiding voor afbeelding 2">
            <a:extLst>
              <a:ext uri="{FF2B5EF4-FFF2-40B4-BE49-F238E27FC236}">
                <a16:creationId xmlns:a16="http://schemas.microsoft.com/office/drawing/2014/main" id="{E0263C65-FEE0-7B44-82B0-E9004BB90B02}"/>
              </a:ext>
            </a:extLst>
          </p:cNvPr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5589900" y="1843145"/>
            <a:ext cx="1440000" cy="1440000"/>
          </a:xfrm>
          <a:prstGeom prst="ellipse">
            <a:avLst/>
          </a:prstGeom>
          <a:noFill/>
          <a:ln w="38100">
            <a:solidFill>
              <a:srgbClr val="36BEE7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n-lt"/>
              </a:defRPr>
            </a:lvl1pPr>
          </a:lstStyle>
          <a:p>
            <a:r>
              <a:rPr lang="en-US" err="1"/>
              <a:t>Klik</a:t>
            </a:r>
            <a:r>
              <a:rPr lang="en-US"/>
              <a:t> op het pictogram </a:t>
            </a:r>
            <a:r>
              <a:rPr lang="en-US" err="1"/>
              <a:t>als</a:t>
            </a:r>
            <a:r>
              <a:rPr lang="en-US"/>
              <a:t> u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afbeelding</a:t>
            </a:r>
            <a:r>
              <a:rPr lang="en-US"/>
              <a:t> wilt </a:t>
            </a:r>
            <a:r>
              <a:rPr lang="en-US" err="1"/>
              <a:t>toevoegen</a:t>
            </a:r>
            <a:endParaRPr lang="en-US"/>
          </a:p>
        </p:txBody>
      </p:sp>
      <p:sp>
        <p:nvSpPr>
          <p:cNvPr id="25" name="Tijdelijke aanduiding voor afbeelding 2">
            <a:extLst>
              <a:ext uri="{FF2B5EF4-FFF2-40B4-BE49-F238E27FC236}">
                <a16:creationId xmlns:a16="http://schemas.microsoft.com/office/drawing/2014/main" id="{CE88F660-62C4-D44F-B91B-5D70BAF6883C}"/>
              </a:ext>
            </a:extLst>
          </p:cNvPr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7344000" y="1843145"/>
            <a:ext cx="1440000" cy="1440000"/>
          </a:xfrm>
          <a:prstGeom prst="ellipse">
            <a:avLst/>
          </a:prstGeom>
          <a:noFill/>
          <a:ln w="38100">
            <a:solidFill>
              <a:srgbClr val="5187C7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n-lt"/>
              </a:defRPr>
            </a:lvl1pPr>
          </a:lstStyle>
          <a:p>
            <a:r>
              <a:rPr lang="en-US" err="1"/>
              <a:t>Klik</a:t>
            </a:r>
            <a:r>
              <a:rPr lang="en-US"/>
              <a:t> op het pictogram </a:t>
            </a:r>
            <a:r>
              <a:rPr lang="en-US" err="1"/>
              <a:t>als</a:t>
            </a:r>
            <a:r>
              <a:rPr lang="en-US"/>
              <a:t> u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afbeelding</a:t>
            </a:r>
            <a:r>
              <a:rPr lang="en-US"/>
              <a:t> wilt </a:t>
            </a:r>
            <a:r>
              <a:rPr lang="en-US" err="1"/>
              <a:t>toevoegen</a:t>
            </a:r>
            <a:endParaRPr lang="en-US"/>
          </a:p>
        </p:txBody>
      </p:sp>
      <p:sp>
        <p:nvSpPr>
          <p:cNvPr id="30" name="Tijdelijke aanduiding voor tekst 2">
            <a:extLst>
              <a:ext uri="{FF2B5EF4-FFF2-40B4-BE49-F238E27FC236}">
                <a16:creationId xmlns:a16="http://schemas.microsoft.com/office/drawing/2014/main" id="{16C45726-D430-F44C-843E-89A03800D4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7600" y="3395207"/>
            <a:ext cx="1440000" cy="26511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1" name="Tijdelijke aanduiding voor tekst 2">
            <a:extLst>
              <a:ext uri="{FF2B5EF4-FFF2-40B4-BE49-F238E27FC236}">
                <a16:creationId xmlns:a16="http://schemas.microsoft.com/office/drawing/2014/main" id="{D22C0DD5-742F-2B4B-A191-3913AFA3C5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7600" y="3939157"/>
            <a:ext cx="1440000" cy="83026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/>
              <a:t>Title, mail, phone</a:t>
            </a:r>
          </a:p>
        </p:txBody>
      </p:sp>
      <p:sp>
        <p:nvSpPr>
          <p:cNvPr id="32" name="Tijdelijke aanduiding voor tekst 2">
            <a:extLst>
              <a:ext uri="{FF2B5EF4-FFF2-40B4-BE49-F238E27FC236}">
                <a16:creationId xmlns:a16="http://schemas.microsoft.com/office/drawing/2014/main" id="{71AFDD02-8F0E-BB43-AD09-1639316E85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81700" y="3395207"/>
            <a:ext cx="1440000" cy="26511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ijdelijke aanduiding voor tekst 2">
            <a:extLst>
              <a:ext uri="{FF2B5EF4-FFF2-40B4-BE49-F238E27FC236}">
                <a16:creationId xmlns:a16="http://schemas.microsoft.com/office/drawing/2014/main" id="{99A533CE-4FD8-4742-A144-F5C2D5225B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35800" y="3395207"/>
            <a:ext cx="1440000" cy="26511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4" name="Tijdelijke aanduiding voor tekst 2">
            <a:extLst>
              <a:ext uri="{FF2B5EF4-FFF2-40B4-BE49-F238E27FC236}">
                <a16:creationId xmlns:a16="http://schemas.microsoft.com/office/drawing/2014/main" id="{B516FFC7-2962-3946-8774-95AF7277E7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89900" y="3395207"/>
            <a:ext cx="1440000" cy="26511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5" name="Tijdelijke aanduiding voor tekst 2">
            <a:extLst>
              <a:ext uri="{FF2B5EF4-FFF2-40B4-BE49-F238E27FC236}">
                <a16:creationId xmlns:a16="http://schemas.microsoft.com/office/drawing/2014/main" id="{FF4A81FD-3D07-D042-A7EB-A24A44D835D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081700" y="3939157"/>
            <a:ext cx="1440000" cy="83026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/>
              <a:t>Title, mail, phone</a:t>
            </a:r>
          </a:p>
        </p:txBody>
      </p:sp>
      <p:sp>
        <p:nvSpPr>
          <p:cNvPr id="36" name="Tijdelijke aanduiding voor tekst 2">
            <a:extLst>
              <a:ext uri="{FF2B5EF4-FFF2-40B4-BE49-F238E27FC236}">
                <a16:creationId xmlns:a16="http://schemas.microsoft.com/office/drawing/2014/main" id="{5632756E-AF23-8344-B9B4-49E5981817E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35800" y="3939157"/>
            <a:ext cx="1440000" cy="83026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/>
              <a:t>Title, mail, phone</a:t>
            </a:r>
          </a:p>
        </p:txBody>
      </p:sp>
      <p:sp>
        <p:nvSpPr>
          <p:cNvPr id="37" name="Tijdelijke aanduiding voor tekst 2">
            <a:extLst>
              <a:ext uri="{FF2B5EF4-FFF2-40B4-BE49-F238E27FC236}">
                <a16:creationId xmlns:a16="http://schemas.microsoft.com/office/drawing/2014/main" id="{17CBE394-99D2-0B40-909F-AA19498F0B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589900" y="3939157"/>
            <a:ext cx="1440000" cy="83026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/>
              <a:t>Title, mail, phone</a:t>
            </a:r>
          </a:p>
        </p:txBody>
      </p:sp>
      <p:sp>
        <p:nvSpPr>
          <p:cNvPr id="38" name="Tijdelijke aanduiding voor tekst 2">
            <a:extLst>
              <a:ext uri="{FF2B5EF4-FFF2-40B4-BE49-F238E27FC236}">
                <a16:creationId xmlns:a16="http://schemas.microsoft.com/office/drawing/2014/main" id="{CFF7EF72-C198-2843-94FD-D59C045FC4F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00" y="3676963"/>
            <a:ext cx="1440000" cy="1440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000">
                <a:latin typeface="+mj-lt"/>
              </a:defRPr>
            </a:lvl1pPr>
          </a:lstStyle>
          <a:p>
            <a:pPr lvl="0"/>
            <a:r>
              <a:rPr lang="en-US" noProof="0"/>
              <a:t>Surname</a:t>
            </a:r>
          </a:p>
        </p:txBody>
      </p:sp>
      <p:sp>
        <p:nvSpPr>
          <p:cNvPr id="39" name="Tijdelijke aanduiding voor tekst 2">
            <a:extLst>
              <a:ext uri="{FF2B5EF4-FFF2-40B4-BE49-F238E27FC236}">
                <a16:creationId xmlns:a16="http://schemas.microsoft.com/office/drawing/2014/main" id="{7A751228-A2D7-E14F-8E11-CB5DB195DAF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081700" y="3676963"/>
            <a:ext cx="1440000" cy="1440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 sz="1000">
                <a:latin typeface="+mj-lt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Surname</a:t>
            </a:r>
          </a:p>
          <a:p>
            <a:pPr lvl="0"/>
            <a:endParaRPr lang="en-US" noProof="0"/>
          </a:p>
        </p:txBody>
      </p:sp>
      <p:sp>
        <p:nvSpPr>
          <p:cNvPr id="40" name="Tijdelijke aanduiding voor tekst 2">
            <a:extLst>
              <a:ext uri="{FF2B5EF4-FFF2-40B4-BE49-F238E27FC236}">
                <a16:creationId xmlns:a16="http://schemas.microsoft.com/office/drawing/2014/main" id="{010EE247-0116-CE46-B650-258B2FD87FB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835800" y="3676963"/>
            <a:ext cx="1440000" cy="1440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 sz="1000">
                <a:latin typeface="+mj-lt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Surname</a:t>
            </a:r>
          </a:p>
          <a:p>
            <a:pPr lvl="0"/>
            <a:endParaRPr lang="en-US" noProof="0"/>
          </a:p>
        </p:txBody>
      </p:sp>
      <p:sp>
        <p:nvSpPr>
          <p:cNvPr id="41" name="Tijdelijke aanduiding voor tekst 2">
            <a:extLst>
              <a:ext uri="{FF2B5EF4-FFF2-40B4-BE49-F238E27FC236}">
                <a16:creationId xmlns:a16="http://schemas.microsoft.com/office/drawing/2014/main" id="{25F03EC2-D64A-AF4B-9306-7F9D4FD9BBE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89900" y="3676963"/>
            <a:ext cx="1440000" cy="1440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 sz="1000">
                <a:latin typeface="+mj-lt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Surname</a:t>
            </a:r>
          </a:p>
          <a:p>
            <a:pPr lvl="0"/>
            <a:endParaRPr lang="en-US" noProof="0"/>
          </a:p>
        </p:txBody>
      </p:sp>
      <p:sp>
        <p:nvSpPr>
          <p:cNvPr id="42" name="Tijdelijke aanduiding voor tekst 2">
            <a:extLst>
              <a:ext uri="{FF2B5EF4-FFF2-40B4-BE49-F238E27FC236}">
                <a16:creationId xmlns:a16="http://schemas.microsoft.com/office/drawing/2014/main" id="{4DE68D0C-08E5-DC4F-9571-7B8B22E9A5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344000" y="3395207"/>
            <a:ext cx="1440000" cy="26511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ijdelijke aanduiding voor tekst 2">
            <a:extLst>
              <a:ext uri="{FF2B5EF4-FFF2-40B4-BE49-F238E27FC236}">
                <a16:creationId xmlns:a16="http://schemas.microsoft.com/office/drawing/2014/main" id="{E5A84A63-9DE9-3043-B9C7-DB5BB3FDF1C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344000" y="3676963"/>
            <a:ext cx="1440000" cy="14400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 sz="1000">
                <a:latin typeface="+mj-lt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Surname</a:t>
            </a:r>
          </a:p>
          <a:p>
            <a:pPr lvl="0"/>
            <a:endParaRPr lang="en-US" noProof="0"/>
          </a:p>
        </p:txBody>
      </p:sp>
      <p:sp>
        <p:nvSpPr>
          <p:cNvPr id="44" name="Tijdelijke aanduiding voor tekst 2">
            <a:extLst>
              <a:ext uri="{FF2B5EF4-FFF2-40B4-BE49-F238E27FC236}">
                <a16:creationId xmlns:a16="http://schemas.microsoft.com/office/drawing/2014/main" id="{C06793DA-CC9A-014A-835D-4C328B2F3A6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44000" y="3939157"/>
            <a:ext cx="1440000" cy="83026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/>
              <a:t>Title, mail, phone</a:t>
            </a:r>
          </a:p>
        </p:txBody>
      </p:sp>
      <p:sp>
        <p:nvSpPr>
          <p:cNvPr id="51" name="Tijdelijke aanduiding voor tekst 2">
            <a:extLst>
              <a:ext uri="{FF2B5EF4-FFF2-40B4-BE49-F238E27FC236}">
                <a16:creationId xmlns:a16="http://schemas.microsoft.com/office/drawing/2014/main" id="{1E7C4087-BA6A-9747-B5BF-E6EF7E6E6F3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04725" y="3890755"/>
            <a:ext cx="285751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52" name="Tijdelijke aanduiding voor tekst 2">
            <a:extLst>
              <a:ext uri="{FF2B5EF4-FFF2-40B4-BE49-F238E27FC236}">
                <a16:creationId xmlns:a16="http://schemas.microsoft.com/office/drawing/2014/main" id="{967DAF24-ECE5-144A-9A12-6DEAE0C3655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12925" y="3890755"/>
            <a:ext cx="285751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53" name="Tijdelijke aanduiding voor tekst 2">
            <a:extLst>
              <a:ext uri="{FF2B5EF4-FFF2-40B4-BE49-F238E27FC236}">
                <a16:creationId xmlns:a16="http://schemas.microsoft.com/office/drawing/2014/main" id="{E874F681-46E6-F54B-AD5F-B64F8647CDA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67025" y="3890755"/>
            <a:ext cx="285751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54" name="Tijdelijke aanduiding voor tekst 2">
            <a:extLst>
              <a:ext uri="{FF2B5EF4-FFF2-40B4-BE49-F238E27FC236}">
                <a16:creationId xmlns:a16="http://schemas.microsoft.com/office/drawing/2014/main" id="{7A36CDED-05A4-394E-89E5-199BE608387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921125" y="3890755"/>
            <a:ext cx="285751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55" name="Tijdelijke aanduiding voor tekst 2">
            <a:extLst>
              <a:ext uri="{FF2B5EF4-FFF2-40B4-BE49-F238E27FC236}">
                <a16:creationId xmlns:a16="http://schemas.microsoft.com/office/drawing/2014/main" id="{404DB046-12BC-224A-86E4-D09923FC5B9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658825" y="3890755"/>
            <a:ext cx="285751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69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10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684000"/>
          </a:xfrm>
        </p:spPr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A77-53E0-0E4D-8E5D-5F3CBB0844ED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9818D3C4-10C7-754B-B2D7-E1F5A045D0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63643" y="1646774"/>
            <a:ext cx="3520357" cy="448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4</a:t>
            </a:r>
          </a:p>
        </p:txBody>
      </p:sp>
      <p:sp>
        <p:nvSpPr>
          <p:cNvPr id="7" name="Tijdelijke aanduiding voor tekst 7">
            <a:extLst>
              <a:ext uri="{FF2B5EF4-FFF2-40B4-BE49-F238E27FC236}">
                <a16:creationId xmlns:a16="http://schemas.microsoft.com/office/drawing/2014/main" id="{38D437E7-20C2-EB4E-9DC5-3B9F71A7A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63643" y="2329856"/>
            <a:ext cx="3520357" cy="448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5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7FF438B-C8B8-324A-9062-2E56FEB9B14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63643" y="3696020"/>
            <a:ext cx="3520357" cy="448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7</a:t>
            </a:r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659B0BA3-E55F-D54E-9A10-CC544CFD3F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63643" y="3012938"/>
            <a:ext cx="3520357" cy="448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6</a:t>
            </a:r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9DA371E3-90D5-8440-8F80-BDC90B24CD6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2043" y="1646774"/>
            <a:ext cx="3520357" cy="448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Introduction </a:t>
            </a:r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73D6ACE3-BBE3-644C-A40D-E19160A858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2043" y="2329856"/>
            <a:ext cx="3520357" cy="448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1</a:t>
            </a:r>
          </a:p>
        </p:txBody>
      </p:sp>
      <p:sp>
        <p:nvSpPr>
          <p:cNvPr id="12" name="Tijdelijke aanduiding voor tekst 7">
            <a:extLst>
              <a:ext uri="{FF2B5EF4-FFF2-40B4-BE49-F238E27FC236}">
                <a16:creationId xmlns:a16="http://schemas.microsoft.com/office/drawing/2014/main" id="{D9241F57-CB12-6D4D-BA77-71C868A66D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2043" y="3696020"/>
            <a:ext cx="3520357" cy="448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3</a:t>
            </a:r>
          </a:p>
        </p:txBody>
      </p:sp>
      <p:sp>
        <p:nvSpPr>
          <p:cNvPr id="13" name="Tijdelijke aanduiding voor tekst 7">
            <a:extLst>
              <a:ext uri="{FF2B5EF4-FFF2-40B4-BE49-F238E27FC236}">
                <a16:creationId xmlns:a16="http://schemas.microsoft.com/office/drawing/2014/main" id="{7722B1D5-5CB3-F040-A94C-3AB674E606D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2043" y="3012938"/>
            <a:ext cx="3520357" cy="448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Part 2</a:t>
            </a:r>
          </a:p>
        </p:txBody>
      </p:sp>
      <p:sp>
        <p:nvSpPr>
          <p:cNvPr id="14" name="Tijdelijke aanduiding voor tekst 7">
            <a:extLst>
              <a:ext uri="{FF2B5EF4-FFF2-40B4-BE49-F238E27FC236}">
                <a16:creationId xmlns:a16="http://schemas.microsoft.com/office/drawing/2014/main" id="{46F91AB1-9D5A-1D44-B78D-6D19DD2BD87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63643" y="4379102"/>
            <a:ext cx="3520357" cy="448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Conclusion</a:t>
            </a:r>
          </a:p>
        </p:txBody>
      </p:sp>
      <p:sp>
        <p:nvSpPr>
          <p:cNvPr id="15" name="Tijdelijke aanduiding voor tekst 7">
            <a:extLst>
              <a:ext uri="{FF2B5EF4-FFF2-40B4-BE49-F238E27FC236}">
                <a16:creationId xmlns:a16="http://schemas.microsoft.com/office/drawing/2014/main" id="{080D98E4-8AD2-844A-8C6E-1042C2FE4B7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2043" y="4379102"/>
            <a:ext cx="3520357" cy="448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Break</a:t>
            </a:r>
          </a:p>
        </p:txBody>
      </p:sp>
      <p:sp>
        <p:nvSpPr>
          <p:cNvPr id="16" name="Tijdelijke aanduiding voor tekst 10">
            <a:extLst>
              <a:ext uri="{FF2B5EF4-FFF2-40B4-BE49-F238E27FC236}">
                <a16:creationId xmlns:a16="http://schemas.microsoft.com/office/drawing/2014/main" id="{1A07943D-5A4F-0C49-BC21-367FE40C9AB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24000" y="2201854"/>
            <a:ext cx="4028400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7" name="Tijdelijke aanduiding voor tekst 10">
            <a:extLst>
              <a:ext uri="{FF2B5EF4-FFF2-40B4-BE49-F238E27FC236}">
                <a16:creationId xmlns:a16="http://schemas.microsoft.com/office/drawing/2014/main" id="{3CAEBDBF-6C1E-5B43-BFBD-227775BBA02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24000" y="2880274"/>
            <a:ext cx="4028400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8" name="Tijdelijke aanduiding voor tekst 10">
            <a:extLst>
              <a:ext uri="{FF2B5EF4-FFF2-40B4-BE49-F238E27FC236}">
                <a16:creationId xmlns:a16="http://schemas.microsoft.com/office/drawing/2014/main" id="{374AA52B-D2B5-BE4E-8DFD-FC6B0DB2B43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4000" y="3565041"/>
            <a:ext cx="4028400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9" name="Tijdelijke aanduiding voor tekst 10">
            <a:extLst>
              <a:ext uri="{FF2B5EF4-FFF2-40B4-BE49-F238E27FC236}">
                <a16:creationId xmlns:a16="http://schemas.microsoft.com/office/drawing/2014/main" id="{5D1F568F-0B8E-794A-8332-B3C71D3D26C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4000" y="4253299"/>
            <a:ext cx="4028400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0" name="Tijdelijke aanduiding voor tekst 10">
            <a:extLst>
              <a:ext uri="{FF2B5EF4-FFF2-40B4-BE49-F238E27FC236}">
                <a16:creationId xmlns:a16="http://schemas.microsoft.com/office/drawing/2014/main" id="{0C38E5D9-345B-A642-ADFD-8BC3084DF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755600" y="2201854"/>
            <a:ext cx="4028400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1" name="Tijdelijke aanduiding voor tekst 10">
            <a:extLst>
              <a:ext uri="{FF2B5EF4-FFF2-40B4-BE49-F238E27FC236}">
                <a16:creationId xmlns:a16="http://schemas.microsoft.com/office/drawing/2014/main" id="{04BE0A53-E0F4-D849-A4FB-596B56A7703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55600" y="2880274"/>
            <a:ext cx="4028400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2" name="Tijdelijke aanduiding voor tekst 10">
            <a:extLst>
              <a:ext uri="{FF2B5EF4-FFF2-40B4-BE49-F238E27FC236}">
                <a16:creationId xmlns:a16="http://schemas.microsoft.com/office/drawing/2014/main" id="{8420C5FC-5672-EE4A-87E9-6DDE3AE28DA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755600" y="3565041"/>
            <a:ext cx="4028400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3" name="Tijdelijke aanduiding voor tekst 10">
            <a:extLst>
              <a:ext uri="{FF2B5EF4-FFF2-40B4-BE49-F238E27FC236}">
                <a16:creationId xmlns:a16="http://schemas.microsoft.com/office/drawing/2014/main" id="{38C99876-02B2-DD42-A4F6-7320BE0A939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755600" y="4253299"/>
            <a:ext cx="4028400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4" name="Tijdelijke aanduiding voor tekst 10">
            <a:extLst>
              <a:ext uri="{FF2B5EF4-FFF2-40B4-BE49-F238E27FC236}">
                <a16:creationId xmlns:a16="http://schemas.microsoft.com/office/drawing/2014/main" id="{205FBFC3-CC6C-1345-AC24-6B6C093B450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4000" y="1529766"/>
            <a:ext cx="4028400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5" name="Tijdelijke aanduiding voor tekst 10">
            <a:extLst>
              <a:ext uri="{FF2B5EF4-FFF2-40B4-BE49-F238E27FC236}">
                <a16:creationId xmlns:a16="http://schemas.microsoft.com/office/drawing/2014/main" id="{2C4B9F0B-42C4-EF41-8AFF-7C2A8F21718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55600" y="1529766"/>
            <a:ext cx="4028400" cy="108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8" name="Tijdelijke aanduiding voor tekst 7">
            <a:extLst>
              <a:ext uri="{FF2B5EF4-FFF2-40B4-BE49-F238E27FC236}">
                <a16:creationId xmlns:a16="http://schemas.microsoft.com/office/drawing/2014/main" id="{E3BEBDE6-9C18-F241-9946-2C5D37B5BFC3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4755600" y="3696020"/>
            <a:ext cx="288000" cy="28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9</a:t>
            </a:r>
          </a:p>
        </p:txBody>
      </p:sp>
      <p:sp>
        <p:nvSpPr>
          <p:cNvPr id="34" name="Tijdelijke aanduiding voor tekst 7">
            <a:extLst>
              <a:ext uri="{FF2B5EF4-FFF2-40B4-BE49-F238E27FC236}">
                <a16:creationId xmlns:a16="http://schemas.microsoft.com/office/drawing/2014/main" id="{28C9D1F5-113A-2C42-BF21-60D799D8D2F3}"/>
              </a:ext>
            </a:extLst>
          </p:cNvPr>
          <p:cNvSpPr>
            <a:spLocks noGrp="1" noChangeAspect="1"/>
          </p:cNvSpPr>
          <p:nvPr>
            <p:ph type="body" sz="quarter" idx="36" hasCustomPrompt="1"/>
          </p:nvPr>
        </p:nvSpPr>
        <p:spPr>
          <a:xfrm>
            <a:off x="4755600" y="4379102"/>
            <a:ext cx="288000" cy="28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10</a:t>
            </a:r>
          </a:p>
        </p:txBody>
      </p:sp>
      <p:sp>
        <p:nvSpPr>
          <p:cNvPr id="36" name="Tijdelijke aanduiding voor tekst 7">
            <a:extLst>
              <a:ext uri="{FF2B5EF4-FFF2-40B4-BE49-F238E27FC236}">
                <a16:creationId xmlns:a16="http://schemas.microsoft.com/office/drawing/2014/main" id="{2E429C4D-177E-A843-B88F-6F6F5E5AE214}"/>
              </a:ext>
            </a:extLst>
          </p:cNvPr>
          <p:cNvSpPr>
            <a:spLocks noGrp="1" noChangeAspect="1"/>
          </p:cNvSpPr>
          <p:nvPr>
            <p:ph type="body" sz="quarter" idx="54" hasCustomPrompt="1"/>
          </p:nvPr>
        </p:nvSpPr>
        <p:spPr>
          <a:xfrm>
            <a:off x="4755600" y="3012938"/>
            <a:ext cx="288000" cy="28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8</a:t>
            </a:r>
          </a:p>
        </p:txBody>
      </p:sp>
      <p:sp>
        <p:nvSpPr>
          <p:cNvPr id="37" name="Tijdelijke aanduiding voor tekst 7">
            <a:extLst>
              <a:ext uri="{FF2B5EF4-FFF2-40B4-BE49-F238E27FC236}">
                <a16:creationId xmlns:a16="http://schemas.microsoft.com/office/drawing/2014/main" id="{89CA7FAC-9539-9941-BFC1-83CAAE970005}"/>
              </a:ext>
            </a:extLst>
          </p:cNvPr>
          <p:cNvSpPr>
            <a:spLocks noGrp="1" noChangeAspect="1"/>
          </p:cNvSpPr>
          <p:nvPr>
            <p:ph type="body" sz="quarter" idx="55" hasCustomPrompt="1"/>
          </p:nvPr>
        </p:nvSpPr>
        <p:spPr>
          <a:xfrm>
            <a:off x="4755600" y="2329856"/>
            <a:ext cx="288000" cy="288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7</a:t>
            </a:r>
          </a:p>
        </p:txBody>
      </p:sp>
      <p:sp>
        <p:nvSpPr>
          <p:cNvPr id="38" name="Tijdelijke aanduiding voor tekst 7">
            <a:extLst>
              <a:ext uri="{FF2B5EF4-FFF2-40B4-BE49-F238E27FC236}">
                <a16:creationId xmlns:a16="http://schemas.microsoft.com/office/drawing/2014/main" id="{8A00FA1B-2D4A-FD47-8DCE-C10FA500DDE4}"/>
              </a:ext>
            </a:extLst>
          </p:cNvPr>
          <p:cNvSpPr>
            <a:spLocks noGrp="1" noChangeAspect="1"/>
          </p:cNvSpPr>
          <p:nvPr>
            <p:ph type="body" sz="quarter" idx="56" hasCustomPrompt="1"/>
          </p:nvPr>
        </p:nvSpPr>
        <p:spPr>
          <a:xfrm>
            <a:off x="327600" y="1646774"/>
            <a:ext cx="288000" cy="288000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39" name="Tijdelijke aanduiding voor tekst 7">
            <a:extLst>
              <a:ext uri="{FF2B5EF4-FFF2-40B4-BE49-F238E27FC236}">
                <a16:creationId xmlns:a16="http://schemas.microsoft.com/office/drawing/2014/main" id="{8E8C50C1-59C8-C944-8842-995C9109AF94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327600" y="2329856"/>
            <a:ext cx="288000" cy="288000"/>
          </a:xfrm>
          <a:prstGeom prst="ellipse">
            <a:avLst/>
          </a:prstGeom>
          <a:blipFill>
            <a:blip r:embed="rId9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1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40" name="Tijdelijke aanduiding voor tekst 7">
            <a:extLst>
              <a:ext uri="{FF2B5EF4-FFF2-40B4-BE49-F238E27FC236}">
                <a16:creationId xmlns:a16="http://schemas.microsoft.com/office/drawing/2014/main" id="{457A3EC4-F2E0-574A-9A72-BC89C11F662F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327600" y="3012938"/>
            <a:ext cx="288000" cy="288000"/>
          </a:xfrm>
          <a:prstGeom prst="ellipse">
            <a:avLst/>
          </a:prstGeom>
          <a:blipFill>
            <a:blip r:embed="rId10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41" name="Tijdelijke aanduiding voor tekst 7">
            <a:extLst>
              <a:ext uri="{FF2B5EF4-FFF2-40B4-BE49-F238E27FC236}">
                <a16:creationId xmlns:a16="http://schemas.microsoft.com/office/drawing/2014/main" id="{627EAF5D-537E-EF4C-BC74-BB1B43A01A47}"/>
              </a:ext>
            </a:extLst>
          </p:cNvPr>
          <p:cNvSpPr>
            <a:spLocks noGrp="1" noChangeAspect="1"/>
          </p:cNvSpPr>
          <p:nvPr>
            <p:ph type="body" sz="quarter" idx="57" hasCustomPrompt="1"/>
          </p:nvPr>
        </p:nvSpPr>
        <p:spPr>
          <a:xfrm>
            <a:off x="327600" y="3696020"/>
            <a:ext cx="288000" cy="288000"/>
          </a:xfrm>
          <a:prstGeom prst="ellipse">
            <a:avLst/>
          </a:prstGeom>
          <a:blipFill>
            <a:blip r:embed="rId11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42" name="Tijdelijke aanduiding voor tekst 7">
            <a:extLst>
              <a:ext uri="{FF2B5EF4-FFF2-40B4-BE49-F238E27FC236}">
                <a16:creationId xmlns:a16="http://schemas.microsoft.com/office/drawing/2014/main" id="{E1EE1A1A-13F4-A440-9BD8-0079F7CEA5E4}"/>
              </a:ext>
            </a:extLst>
          </p:cNvPr>
          <p:cNvSpPr>
            <a:spLocks noGrp="1" noChangeAspect="1"/>
          </p:cNvSpPr>
          <p:nvPr>
            <p:ph type="body" sz="quarter" idx="58" hasCustomPrompt="1"/>
          </p:nvPr>
        </p:nvSpPr>
        <p:spPr>
          <a:xfrm>
            <a:off x="327600" y="4379102"/>
            <a:ext cx="288000" cy="288000"/>
          </a:xfrm>
          <a:prstGeom prst="ellipse">
            <a:avLst/>
          </a:prstGeom>
          <a:blipFill>
            <a:blip r:embed="rId12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43" name="Tijdelijke aanduiding voor tekst 7">
            <a:extLst>
              <a:ext uri="{FF2B5EF4-FFF2-40B4-BE49-F238E27FC236}">
                <a16:creationId xmlns:a16="http://schemas.microsoft.com/office/drawing/2014/main" id="{A5B5F5A6-2BED-E841-A5CD-279F5D63F201}"/>
              </a:ext>
            </a:extLst>
          </p:cNvPr>
          <p:cNvSpPr>
            <a:spLocks noGrp="1" noChangeAspect="1"/>
          </p:cNvSpPr>
          <p:nvPr>
            <p:ph type="body" sz="quarter" idx="59" hasCustomPrompt="1"/>
          </p:nvPr>
        </p:nvSpPr>
        <p:spPr>
          <a:xfrm>
            <a:off x="4755600" y="1646774"/>
            <a:ext cx="288000" cy="288000"/>
          </a:xfrm>
          <a:prstGeom prst="ellipse">
            <a:avLst/>
          </a:prstGeom>
          <a:blipFill>
            <a:blip r:embed="rId13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" b="0" i="0">
                <a:solidFill>
                  <a:schemeClr val="bg1">
                    <a:alpha val="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>
                <a:latin typeface="+mn-lt"/>
              </a:defRPr>
            </a:lvl2pPr>
            <a:lvl3pPr marL="685800" indent="0">
              <a:buNone/>
              <a:defRPr>
                <a:latin typeface="+mn-lt"/>
              </a:defRPr>
            </a:lvl3pPr>
            <a:lvl4pPr marL="1028700" indent="0">
              <a:buNone/>
              <a:defRPr>
                <a:latin typeface="+mn-lt"/>
              </a:defRPr>
            </a:lvl4pPr>
            <a:lvl5pPr marL="13716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noProof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550949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DC91-7F8D-A940-AF3C-96B0C17006BE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jdelijke aanduiding voor afbeelding 2">
            <a:extLst>
              <a:ext uri="{FF2B5EF4-FFF2-40B4-BE49-F238E27FC236}">
                <a16:creationId xmlns:a16="http://schemas.microsoft.com/office/drawing/2014/main" id="{87858D72-EE29-2045-B24B-30856EEAACF4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7147242" y="3119939"/>
            <a:ext cx="1636758" cy="1636758"/>
          </a:xfrm>
          <a:prstGeom prst="ellipse">
            <a:avLst/>
          </a:prstGeom>
          <a:solidFill>
            <a:srgbClr val="F0EBDF"/>
          </a:solidFill>
          <a:ln w="3810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C22CFAE5-AD38-F547-A319-425CF7460C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600" y="3976689"/>
            <a:ext cx="4021820" cy="255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9525" indent="0">
              <a:buNone/>
              <a:tabLst/>
              <a:defRPr sz="1400">
                <a:latin typeface="+mj-lt"/>
              </a:defRPr>
            </a:lvl1pPr>
          </a:lstStyle>
          <a:p>
            <a:pPr lvl="0"/>
            <a:r>
              <a:rPr lang="en-US" noProof="0"/>
              <a:t>Name Surname</a:t>
            </a:r>
          </a:p>
        </p:txBody>
      </p:sp>
      <p:sp>
        <p:nvSpPr>
          <p:cNvPr id="21" name="Tijdelijke aanduiding voor tekst 2">
            <a:extLst>
              <a:ext uri="{FF2B5EF4-FFF2-40B4-BE49-F238E27FC236}">
                <a16:creationId xmlns:a16="http://schemas.microsoft.com/office/drawing/2014/main" id="{CDAC9C40-58A4-EC4B-A13E-507CD0F626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600" y="4235627"/>
            <a:ext cx="4021820" cy="255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9525" indent="0">
              <a:buNone/>
              <a:tabLst/>
              <a:defRPr sz="1200">
                <a:latin typeface="+mn-lt"/>
              </a:defRPr>
            </a:lvl1pPr>
          </a:lstStyle>
          <a:p>
            <a:pPr lvl="0"/>
            <a:r>
              <a:rPr lang="en-US" noProof="0"/>
              <a:t>Job title</a:t>
            </a:r>
          </a:p>
        </p:txBody>
      </p:sp>
      <p:sp>
        <p:nvSpPr>
          <p:cNvPr id="22" name="Tijdelijke aanduiding voor tekst 2">
            <a:extLst>
              <a:ext uri="{FF2B5EF4-FFF2-40B4-BE49-F238E27FC236}">
                <a16:creationId xmlns:a16="http://schemas.microsoft.com/office/drawing/2014/main" id="{68780F7B-755D-7147-ADCD-A418C82BD6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7600" y="4501097"/>
            <a:ext cx="4021820" cy="255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9525" indent="0">
              <a:buNone/>
              <a:tabLst/>
              <a:defRPr sz="1200">
                <a:latin typeface="+mn-lt"/>
              </a:defRPr>
            </a:lvl1pPr>
          </a:lstStyle>
          <a:p>
            <a:pPr lvl="0"/>
            <a:r>
              <a:rPr lang="en-US" noProof="0"/>
              <a:t>00-month-2021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AF0AFA5-358E-3D43-9612-7576B925B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2520000"/>
          </a:xfrm>
        </p:spPr>
        <p:txBody>
          <a:bodyPr/>
          <a:lstStyle>
            <a:lvl1pPr>
              <a:defRPr sz="4800"/>
            </a:lvl1pPr>
          </a:lstStyle>
          <a:p>
            <a:pPr>
              <a:spcAft>
                <a:spcPts val="0"/>
              </a:spcAft>
              <a:buClrTx/>
              <a:buFontTx/>
            </a:pPr>
            <a:r>
              <a:rPr lang="en-US"/>
              <a:t>‘Quote: don’t forget the single quote ‘ at the start &amp; end of the quote.’</a:t>
            </a:r>
          </a:p>
        </p:txBody>
      </p:sp>
    </p:spTree>
    <p:extLst>
      <p:ext uri="{BB962C8B-B14F-4D97-AF65-F5344CB8AC3E}">
        <p14:creationId xmlns:p14="http://schemas.microsoft.com/office/powerpoint/2010/main" val="26233720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73DB-E211-5640-851B-12C3D0439F3C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jdelijke aanduiding voor afbeelding 2">
            <a:extLst>
              <a:ext uri="{FF2B5EF4-FFF2-40B4-BE49-F238E27FC236}">
                <a16:creationId xmlns:a16="http://schemas.microsoft.com/office/drawing/2014/main" id="{22FDC57A-3670-3E43-B5D6-9AE4CD7EE40A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27600" y="3679304"/>
            <a:ext cx="1023734" cy="1023734"/>
          </a:xfrm>
          <a:prstGeom prst="ellipse">
            <a:avLst/>
          </a:prstGeom>
          <a:solidFill>
            <a:srgbClr val="F0EBDF"/>
          </a:solidFill>
          <a:ln w="3810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00">
                <a:solidFill>
                  <a:schemeClr val="bg1">
                    <a:alpha val="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3D2C2910-F9E1-EC4C-B5FC-9898879B6114}"/>
              </a:ext>
            </a:extLst>
          </p:cNvPr>
          <p:cNvSpPr/>
          <p:nvPr userDrawn="1"/>
        </p:nvSpPr>
        <p:spPr>
          <a:xfrm>
            <a:off x="327600" y="3514612"/>
            <a:ext cx="4024800" cy="0"/>
          </a:xfrm>
          <a:prstGeom prst="line">
            <a:avLst/>
          </a:prstGeom>
          <a:ln w="12700" cap="rnd">
            <a:solidFill>
              <a:schemeClr val="accent6"/>
            </a:solidFill>
            <a:custDash>
              <a:ds d="100000" sp="200000"/>
            </a:custDash>
          </a:ln>
        </p:spPr>
        <p:txBody>
          <a:bodyPr lIns="38100" tIns="38100" rIns="38100" bIns="38100" anchor="ctr">
            <a:noAutofit/>
          </a:bodyPr>
          <a:lstStyle/>
          <a:p>
            <a:pPr algn="ctr" defTabSz="584200">
              <a:defRPr sz="3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en-US" noProof="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C00B2C09-B311-A540-BDB5-9A0519B38E51}"/>
              </a:ext>
            </a:extLst>
          </p:cNvPr>
          <p:cNvSpPr/>
          <p:nvPr userDrawn="1"/>
        </p:nvSpPr>
        <p:spPr>
          <a:xfrm>
            <a:off x="327600" y="4839913"/>
            <a:ext cx="4024800" cy="0"/>
          </a:xfrm>
          <a:prstGeom prst="line">
            <a:avLst/>
          </a:prstGeom>
          <a:ln w="12700" cap="rnd">
            <a:solidFill>
              <a:schemeClr val="accent6"/>
            </a:solidFill>
            <a:custDash>
              <a:ds d="100000" sp="200000"/>
            </a:custDash>
          </a:ln>
        </p:spPr>
        <p:txBody>
          <a:bodyPr lIns="38100" tIns="38100" rIns="38100" bIns="38100" anchor="ctr">
            <a:noAutofit/>
          </a:bodyPr>
          <a:lstStyle/>
          <a:p>
            <a:pPr algn="ctr" defTabSz="584200">
              <a:defRPr sz="3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en-US" noProof="0"/>
          </a:p>
        </p:txBody>
      </p:sp>
      <p:sp>
        <p:nvSpPr>
          <p:cNvPr id="13" name="Titel 15">
            <a:extLst>
              <a:ext uri="{FF2B5EF4-FFF2-40B4-BE49-F238E27FC236}">
                <a16:creationId xmlns:a16="http://schemas.microsoft.com/office/drawing/2014/main" id="{DB89B966-9F66-0842-8877-B1147800C6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39999"/>
            <a:ext cx="4024800" cy="2034000"/>
          </a:xfrm>
        </p:spPr>
        <p:txBody>
          <a:bodyPr lIns="0" tIns="0" bIns="0">
            <a:noAutofit/>
          </a:bodyPr>
          <a:lstStyle>
            <a:lvl1pPr>
              <a:defRPr sz="4800" spc="-150">
                <a:latin typeface="+mn-lt"/>
              </a:defRPr>
            </a:lvl1pPr>
          </a:lstStyle>
          <a:p>
            <a:r>
              <a:rPr lang="en-US" noProof="0"/>
              <a:t>'Are you ready for a boost?’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2F23953A-F752-B146-B351-BB57AEB6D4BF}"/>
              </a:ext>
            </a:extLst>
          </p:cNvPr>
          <p:cNvSpPr txBox="1"/>
          <p:nvPr userDrawn="1"/>
        </p:nvSpPr>
        <p:spPr>
          <a:xfrm>
            <a:off x="327600" y="3071383"/>
            <a:ext cx="4024800" cy="3231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1" indent="0" algn="l">
              <a:buNone/>
              <a:tabLst/>
            </a:pPr>
            <a:r>
              <a:rPr lang="en-US" sz="2000" noProof="0">
                <a:solidFill>
                  <a:schemeClr val="accent4"/>
                </a:solidFill>
              </a:rPr>
              <a:t>Let’s stay in touch!</a:t>
            </a:r>
          </a:p>
        </p:txBody>
      </p:sp>
      <p:sp>
        <p:nvSpPr>
          <p:cNvPr id="22" name="Tijdelijke aanduiding voor tekst 2">
            <a:extLst>
              <a:ext uri="{FF2B5EF4-FFF2-40B4-BE49-F238E27FC236}">
                <a16:creationId xmlns:a16="http://schemas.microsoft.com/office/drawing/2014/main" id="{B42B558D-8EAF-E24B-AAA3-68A64155C78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7404" y="3795923"/>
            <a:ext cx="2874996" cy="180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 noProof="0"/>
              <a:t>Name Surname</a:t>
            </a:r>
          </a:p>
        </p:txBody>
      </p:sp>
      <p:sp>
        <p:nvSpPr>
          <p:cNvPr id="23" name="Tijdelijke aanduiding voor tekst 2">
            <a:extLst>
              <a:ext uri="{FF2B5EF4-FFF2-40B4-BE49-F238E27FC236}">
                <a16:creationId xmlns:a16="http://schemas.microsoft.com/office/drawing/2014/main" id="{236F6F51-3851-3140-90D8-76452B6446A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7656" y="4188609"/>
            <a:ext cx="2874744" cy="180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4" name="Tijdelijke aanduiding voor tekst 2">
            <a:extLst>
              <a:ext uri="{FF2B5EF4-FFF2-40B4-BE49-F238E27FC236}">
                <a16:creationId xmlns:a16="http://schemas.microsoft.com/office/drawing/2014/main" id="{18064A72-89F6-DC4D-8376-C7CEB8B6B44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77404" y="3992266"/>
            <a:ext cx="2874996" cy="180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5" name="Tijdelijke aanduiding voor tekst 2">
            <a:extLst>
              <a:ext uri="{FF2B5EF4-FFF2-40B4-BE49-F238E27FC236}">
                <a16:creationId xmlns:a16="http://schemas.microsoft.com/office/drawing/2014/main" id="{B342359B-BF97-7141-85D1-2A526E555FD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77404" y="4384952"/>
            <a:ext cx="2874996" cy="180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/>
              <a:t>LinkedIn</a:t>
            </a:r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7B19C6AB-2BB8-2540-92CE-24AFD45239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63750" y="820023"/>
            <a:ext cx="4028809" cy="34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0981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5BFD-22BC-1C4E-ACCE-6ADCCF0C8F5B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ABEE30B-DA31-5143-9993-F5B8F9D2C66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7600" y="1389599"/>
            <a:ext cx="8456400" cy="34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727975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F648-3E8E-9643-9088-E9C7C673D6E6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62BACACC-DF05-1947-9733-C6BA2EC2FC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59200" y="1389600"/>
            <a:ext cx="4024800" cy="3456000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3274927-09E6-C244-8A00-D48E09E87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7600" y="1389599"/>
            <a:ext cx="4026732" cy="34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403177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A81C-48CC-3B42-B304-EB67A7DBD7EE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6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7419-5E4D-F649-9324-CD4600B8C676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ABEE30B-DA31-5143-9993-F5B8F9D2C66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7600" y="1389599"/>
            <a:ext cx="8456400" cy="34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022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600" y="540000"/>
            <a:ext cx="8456400" cy="684000"/>
          </a:xfrm>
        </p:spPr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498EF4-F6F2-7149-87B3-457DC9B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645-05B4-5949-B7B2-26202D53F4DA}" type="datetime1">
              <a:rPr lang="en-GB" smtClean="0"/>
              <a:t>11/04/2022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0C0BA9-A3C7-004B-935A-F96B0C3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E1C43E-8C11-3A4A-BDE9-612656E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9755A8A2-B9E0-DC43-AFC8-B0630D5E59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89669" y="1389600"/>
            <a:ext cx="3994331" cy="342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3379B3F-93F9-444D-8C1C-51A6B08C49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7600" y="1389599"/>
            <a:ext cx="4026732" cy="34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297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+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C359-C050-844E-9C96-FA4D213D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Edit </a:t>
            </a:r>
            <a:r>
              <a:rPr lang="en-US" noProof="0"/>
              <a:t>title</a:t>
            </a:r>
            <a:endParaRPr lang="en-US"/>
          </a:p>
        </p:txBody>
      </p:sp>
      <p:sp>
        <p:nvSpPr>
          <p:cNvPr id="14" name="Tijdelijke aanduiding voor datum 13">
            <a:extLst>
              <a:ext uri="{FF2B5EF4-FFF2-40B4-BE49-F238E27FC236}">
                <a16:creationId xmlns:a16="http://schemas.microsoft.com/office/drawing/2014/main" id="{82A597C9-9A8D-3846-A9F3-AE1275D14C1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1B7598E-E58C-144C-945C-8133385F678B}" type="datetime1">
              <a:rPr lang="en-GB" smtClean="0"/>
              <a:t>11/04/2022</a:t>
            </a:fld>
            <a:endParaRPr lang="en-US"/>
          </a:p>
        </p:txBody>
      </p:sp>
      <p:sp>
        <p:nvSpPr>
          <p:cNvPr id="15" name="Tijdelijke aanduiding voor voettekst 14">
            <a:extLst>
              <a:ext uri="{FF2B5EF4-FFF2-40B4-BE49-F238E27FC236}">
                <a16:creationId xmlns:a16="http://schemas.microsoft.com/office/drawing/2014/main" id="{0285E7AD-D1A3-7E43-8C8C-F2A20A88FE1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85682FA0-AC6C-4D47-97B1-3FB1857F369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2E079E79-BF53-A741-AB19-6BC834DFC5C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76636" y="1304964"/>
            <a:ext cx="3348000" cy="334800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/>
              <a:t>illustration</a:t>
            </a:r>
          </a:p>
        </p:txBody>
      </p:sp>
      <p:sp>
        <p:nvSpPr>
          <p:cNvPr id="18" name="Tijdelijke aanduiding voor tekst 10">
            <a:extLst>
              <a:ext uri="{FF2B5EF4-FFF2-40B4-BE49-F238E27FC236}">
                <a16:creationId xmlns:a16="http://schemas.microsoft.com/office/drawing/2014/main" id="{D9BA2D94-F966-5341-889E-203773D903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25471" y="2374899"/>
            <a:ext cx="650330" cy="54793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0" name="Tijdelijke aanduiding voor tekst 10">
            <a:extLst>
              <a:ext uri="{FF2B5EF4-FFF2-40B4-BE49-F238E27FC236}">
                <a16:creationId xmlns:a16="http://schemas.microsoft.com/office/drawing/2014/main" id="{C98E5159-C0B0-A542-A1D5-1E3FD6C4A4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2414" y="3094300"/>
            <a:ext cx="2196445" cy="7329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Copy &amp; paste illustration from ISH Toolbox (match outline please)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36D45D1-CBFE-F647-A09D-ECD9B69A9E9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7600" y="1389599"/>
            <a:ext cx="4026732" cy="34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223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4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42.pn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600" y="540000"/>
            <a:ext cx="84564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title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7600" y="4953600"/>
            <a:ext cx="10152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5AB8A-E38B-C344-8056-46030807BE09}" type="datetime1">
              <a:rPr lang="en-GB" smtClean="0"/>
              <a:t>11/04/2022</a:t>
            </a:fld>
            <a:endParaRPr lang="en-US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873663D-A3D7-2F43-B1C4-48ADE2422013}"/>
              </a:ext>
            </a:extLst>
          </p:cNvPr>
          <p:cNvSpPr/>
          <p:nvPr userDrawn="1"/>
        </p:nvSpPr>
        <p:spPr>
          <a:xfrm>
            <a:off x="0" y="0"/>
            <a:ext cx="9144000" cy="396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00" y="104210"/>
            <a:ext cx="3960000" cy="180000"/>
          </a:xfrm>
          <a:prstGeom prst="rect">
            <a:avLst/>
          </a:prstGeom>
          <a:effectLst/>
        </p:spPr>
        <p:txBody>
          <a:bodyPr vert="horz" lIns="0" tIns="0" rIns="0" bIns="0" rtlCol="0" anchor="ctr"/>
          <a:lstStyle>
            <a:lvl1pPr algn="l"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84000" y="104400"/>
            <a:ext cx="576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>
                <a:solidFill>
                  <a:schemeClr val="tx2"/>
                </a:solidFill>
              </a:defRPr>
            </a:lvl1pPr>
          </a:lstStyle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IGHT GREY…">
            <a:extLst>
              <a:ext uri="{FF2B5EF4-FFF2-40B4-BE49-F238E27FC236}">
                <a16:creationId xmlns:a16="http://schemas.microsoft.com/office/drawing/2014/main" id="{295B38D5-2F0E-4444-AF1C-A1A60F8F2679}"/>
              </a:ext>
            </a:extLst>
          </p:cNvPr>
          <p:cNvSpPr txBox="1">
            <a:spLocks/>
          </p:cNvSpPr>
          <p:nvPr userDrawn="1"/>
        </p:nvSpPr>
        <p:spPr>
          <a:xfrm>
            <a:off x="9216184" y="4018624"/>
            <a:ext cx="1404000" cy="432000"/>
          </a:xfrm>
          <a:prstGeom prst="rect">
            <a:avLst/>
          </a:prstGeom>
          <a:solidFill>
            <a:srgbClr val="999999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LIGHT GREY</a:t>
            </a:r>
          </a:p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#999999</a:t>
            </a:r>
          </a:p>
        </p:txBody>
      </p:sp>
      <p:sp>
        <p:nvSpPr>
          <p:cNvPr id="11" name="INTERSHOP LIGHT BLUE…">
            <a:extLst>
              <a:ext uri="{FF2B5EF4-FFF2-40B4-BE49-F238E27FC236}">
                <a16:creationId xmlns:a16="http://schemas.microsoft.com/office/drawing/2014/main" id="{F07E0E94-279F-D644-A080-148B403FBD74}"/>
              </a:ext>
            </a:extLst>
          </p:cNvPr>
          <p:cNvSpPr txBox="1">
            <a:spLocks/>
          </p:cNvSpPr>
          <p:nvPr userDrawn="1"/>
        </p:nvSpPr>
        <p:spPr>
          <a:xfrm>
            <a:off x="9216184" y="1618416"/>
            <a:ext cx="1404000" cy="432000"/>
          </a:xfrm>
          <a:prstGeom prst="rect">
            <a:avLst/>
          </a:prstGeom>
          <a:solidFill>
            <a:srgbClr val="30728A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INTERSHOP BLUE</a:t>
            </a:r>
          </a:p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#00738D</a:t>
            </a:r>
          </a:p>
        </p:txBody>
      </p:sp>
      <p:sp>
        <p:nvSpPr>
          <p:cNvPr id="13" name="INTERSHOP BLUE (PETROL)…">
            <a:extLst>
              <a:ext uri="{FF2B5EF4-FFF2-40B4-BE49-F238E27FC236}">
                <a16:creationId xmlns:a16="http://schemas.microsoft.com/office/drawing/2014/main" id="{4A03BAD3-5250-F849-90BD-133E54E6634D}"/>
              </a:ext>
            </a:extLst>
          </p:cNvPr>
          <p:cNvSpPr txBox="1">
            <a:spLocks/>
          </p:cNvSpPr>
          <p:nvPr userDrawn="1"/>
        </p:nvSpPr>
        <p:spPr>
          <a:xfrm>
            <a:off x="9216184" y="1137808"/>
            <a:ext cx="1404000" cy="432000"/>
          </a:xfrm>
          <a:prstGeom prst="rect">
            <a:avLst/>
          </a:prstGeom>
          <a:solidFill>
            <a:srgbClr val="1C4655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INTERSHOP PETROL</a:t>
            </a:r>
          </a:p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#004757</a:t>
            </a:r>
          </a:p>
        </p:txBody>
      </p:sp>
      <p:sp>
        <p:nvSpPr>
          <p:cNvPr id="15" name="INTERSHOP GREY…">
            <a:extLst>
              <a:ext uri="{FF2B5EF4-FFF2-40B4-BE49-F238E27FC236}">
                <a16:creationId xmlns:a16="http://schemas.microsoft.com/office/drawing/2014/main" id="{13B6F217-89A4-274A-A5DE-F0715FA50423}"/>
              </a:ext>
            </a:extLst>
          </p:cNvPr>
          <p:cNvSpPr txBox="1">
            <a:spLocks/>
          </p:cNvSpPr>
          <p:nvPr userDrawn="1"/>
        </p:nvSpPr>
        <p:spPr>
          <a:xfrm>
            <a:off x="9216184" y="3538016"/>
            <a:ext cx="1404000" cy="432000"/>
          </a:xfrm>
          <a:prstGeom prst="rect">
            <a:avLst/>
          </a:prstGeom>
          <a:solidFill>
            <a:srgbClr val="4A4A4A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GREY</a:t>
            </a:r>
          </a:p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#4A4A4A</a:t>
            </a:r>
          </a:p>
        </p:txBody>
      </p:sp>
      <p:sp>
        <p:nvSpPr>
          <p:cNvPr id="16" name="BLACK…">
            <a:extLst>
              <a:ext uri="{FF2B5EF4-FFF2-40B4-BE49-F238E27FC236}">
                <a16:creationId xmlns:a16="http://schemas.microsoft.com/office/drawing/2014/main" id="{5261CADE-AC6C-7B4B-8DF1-2A0990D083B4}"/>
              </a:ext>
            </a:extLst>
          </p:cNvPr>
          <p:cNvSpPr txBox="1">
            <a:spLocks/>
          </p:cNvSpPr>
          <p:nvPr userDrawn="1"/>
        </p:nvSpPr>
        <p:spPr>
          <a:xfrm>
            <a:off x="9216184" y="3057408"/>
            <a:ext cx="1404000" cy="432000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BLACK</a:t>
            </a:r>
          </a:p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#000000</a:t>
            </a:r>
          </a:p>
        </p:txBody>
      </p:sp>
      <p:sp>
        <p:nvSpPr>
          <p:cNvPr id="17" name="WHITE…">
            <a:extLst>
              <a:ext uri="{FF2B5EF4-FFF2-40B4-BE49-F238E27FC236}">
                <a16:creationId xmlns:a16="http://schemas.microsoft.com/office/drawing/2014/main" id="{F75EE790-438F-DA4B-8B3A-4F11B49B93CD}"/>
              </a:ext>
            </a:extLst>
          </p:cNvPr>
          <p:cNvSpPr txBox="1">
            <a:spLocks/>
          </p:cNvSpPr>
          <p:nvPr userDrawn="1"/>
        </p:nvSpPr>
        <p:spPr>
          <a:xfrm>
            <a:off x="9216184" y="4492800"/>
            <a:ext cx="1404000" cy="432000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solidFill>
                  <a:schemeClr val="accent6"/>
                </a:solidFill>
                <a:latin typeface="+mn-lt"/>
              </a:rPr>
              <a:t>WHITE</a:t>
            </a:r>
          </a:p>
          <a:p>
            <a:pPr>
              <a:lnSpc>
                <a:spcPct val="80000"/>
              </a:lnSpc>
              <a:defRPr sz="2400"/>
            </a:pPr>
            <a:r>
              <a:rPr lang="en-US" sz="1000">
                <a:solidFill>
                  <a:schemeClr val="accent6"/>
                </a:solidFill>
                <a:latin typeface="+mn-lt"/>
              </a:rPr>
              <a:t>#FFFFFF</a:t>
            </a:r>
          </a:p>
        </p:txBody>
      </p:sp>
      <p:sp>
        <p:nvSpPr>
          <p:cNvPr id="18" name="Light MINT…">
            <a:extLst>
              <a:ext uri="{FF2B5EF4-FFF2-40B4-BE49-F238E27FC236}">
                <a16:creationId xmlns:a16="http://schemas.microsoft.com/office/drawing/2014/main" id="{AFE31F84-6AFE-4845-B912-19D5BEE1540C}"/>
              </a:ext>
            </a:extLst>
          </p:cNvPr>
          <p:cNvSpPr txBox="1">
            <a:spLocks/>
          </p:cNvSpPr>
          <p:nvPr userDrawn="1"/>
        </p:nvSpPr>
        <p:spPr>
          <a:xfrm>
            <a:off x="9216184" y="2099021"/>
            <a:ext cx="1404000" cy="432000"/>
          </a:xfrm>
          <a:prstGeom prst="rect">
            <a:avLst/>
          </a:prstGeom>
          <a:solidFill>
            <a:srgbClr val="A2D7C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 cap="all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Light MINT</a:t>
            </a:r>
          </a:p>
          <a:p>
            <a:pPr>
              <a:lnSpc>
                <a:spcPct val="80000"/>
              </a:lnSpc>
              <a:defRPr sz="2400" cap="all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#a2d7cf</a:t>
            </a:r>
          </a:p>
        </p:txBody>
      </p:sp>
      <p:sp>
        <p:nvSpPr>
          <p:cNvPr id="19" name="Light BROWN…">
            <a:extLst>
              <a:ext uri="{FF2B5EF4-FFF2-40B4-BE49-F238E27FC236}">
                <a16:creationId xmlns:a16="http://schemas.microsoft.com/office/drawing/2014/main" id="{FE36BB8B-C44F-5348-A374-0C18320DF01B}"/>
              </a:ext>
            </a:extLst>
          </p:cNvPr>
          <p:cNvSpPr txBox="1">
            <a:spLocks/>
          </p:cNvSpPr>
          <p:nvPr userDrawn="1"/>
        </p:nvSpPr>
        <p:spPr>
          <a:xfrm>
            <a:off x="9216184" y="2576800"/>
            <a:ext cx="1404000" cy="432000"/>
          </a:xfrm>
          <a:prstGeom prst="rect">
            <a:avLst/>
          </a:prstGeom>
          <a:solidFill>
            <a:srgbClr val="D7CCB3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 cap="all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Light BROWN </a:t>
            </a:r>
          </a:p>
          <a:p>
            <a:pPr>
              <a:lnSpc>
                <a:spcPct val="80000"/>
              </a:lnSpc>
              <a:defRPr sz="2400" cap="all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#d7ccb3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B11E1843-ED0E-6E43-A3B1-B0E8C4F2B514}"/>
              </a:ext>
            </a:extLst>
          </p:cNvPr>
          <p:cNvSpPr/>
          <p:nvPr userDrawn="1"/>
        </p:nvSpPr>
        <p:spPr>
          <a:xfrm>
            <a:off x="11464262" y="3117112"/>
            <a:ext cx="684000" cy="252000"/>
          </a:xfrm>
          <a:prstGeom prst="rect">
            <a:avLst/>
          </a:prstGeom>
          <a:solidFill>
            <a:srgbClr val="EBF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#EBF8EE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983683D0-A954-904D-AF19-A8693909A0DE}"/>
              </a:ext>
            </a:extLst>
          </p:cNvPr>
          <p:cNvSpPr/>
          <p:nvPr userDrawn="1"/>
        </p:nvSpPr>
        <p:spPr>
          <a:xfrm>
            <a:off x="11464262" y="2571268"/>
            <a:ext cx="684000" cy="252000"/>
          </a:xfrm>
          <a:prstGeom prst="rect">
            <a:avLst/>
          </a:prstGeom>
          <a:solidFill>
            <a:srgbClr val="D4F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#D4F3FC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71FF7B3D-2D11-044E-A08D-31D231CB8542}"/>
              </a:ext>
            </a:extLst>
          </p:cNvPr>
          <p:cNvSpPr/>
          <p:nvPr userDrawn="1"/>
        </p:nvSpPr>
        <p:spPr>
          <a:xfrm>
            <a:off x="11464262" y="2298344"/>
            <a:ext cx="684000" cy="252000"/>
          </a:xfrm>
          <a:prstGeom prst="rect">
            <a:avLst/>
          </a:prstGeom>
          <a:solidFill>
            <a:srgbClr val="E9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#E9E0EF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C1B459F2-4D3A-6742-992E-4D24FB6A5F9F}"/>
              </a:ext>
            </a:extLst>
          </p:cNvPr>
          <p:cNvSpPr/>
          <p:nvPr userDrawn="1"/>
        </p:nvSpPr>
        <p:spPr>
          <a:xfrm>
            <a:off x="11464262" y="660800"/>
            <a:ext cx="684000" cy="252000"/>
          </a:xfrm>
          <a:prstGeom prst="rect">
            <a:avLst/>
          </a:prstGeom>
          <a:solidFill>
            <a:srgbClr val="FEF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#FEF7BA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708D7D48-29C6-C447-81D0-7BF5F2208E55}"/>
              </a:ext>
            </a:extLst>
          </p:cNvPr>
          <p:cNvSpPr/>
          <p:nvPr userDrawn="1"/>
        </p:nvSpPr>
        <p:spPr>
          <a:xfrm>
            <a:off x="11464262" y="1206648"/>
            <a:ext cx="684000" cy="252000"/>
          </a:xfrm>
          <a:prstGeom prst="rect">
            <a:avLst/>
          </a:prstGeom>
          <a:solidFill>
            <a:srgbClr val="FFE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#FFEACA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3560479E-A4E8-1B48-AD76-CD79D85CC43A}"/>
              </a:ext>
            </a:extLst>
          </p:cNvPr>
          <p:cNvSpPr/>
          <p:nvPr userDrawn="1"/>
        </p:nvSpPr>
        <p:spPr>
          <a:xfrm>
            <a:off x="11464262" y="2844192"/>
            <a:ext cx="684000" cy="252000"/>
          </a:xfrm>
          <a:prstGeom prst="rect">
            <a:avLst/>
          </a:prstGeom>
          <a:solidFill>
            <a:srgbClr val="D7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#D7F1DE</a:t>
            </a: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882CD0B9-5BC1-4A48-9255-402983F322F0}"/>
              </a:ext>
            </a:extLst>
          </p:cNvPr>
          <p:cNvSpPr/>
          <p:nvPr userDrawn="1"/>
        </p:nvSpPr>
        <p:spPr>
          <a:xfrm>
            <a:off x="11464262" y="933724"/>
            <a:ext cx="684000" cy="252000"/>
          </a:xfrm>
          <a:prstGeom prst="rect">
            <a:avLst/>
          </a:prstGeom>
          <a:solidFill>
            <a:srgbClr val="FEF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#FEFADC</a:t>
            </a: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9EE81F2A-70E1-1040-9E6F-E3B0503B6B35}"/>
              </a:ext>
            </a:extLst>
          </p:cNvPr>
          <p:cNvSpPr/>
          <p:nvPr userDrawn="1"/>
        </p:nvSpPr>
        <p:spPr>
          <a:xfrm>
            <a:off x="11464262" y="1479572"/>
            <a:ext cx="684000" cy="252000"/>
          </a:xfrm>
          <a:prstGeom prst="rect">
            <a:avLst/>
          </a:prstGeom>
          <a:solidFill>
            <a:srgbClr val="FEF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#FEF4E4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4055A555-9D78-364D-AAB0-8138174EACEF}"/>
              </a:ext>
            </a:extLst>
          </p:cNvPr>
          <p:cNvSpPr/>
          <p:nvPr userDrawn="1"/>
        </p:nvSpPr>
        <p:spPr>
          <a:xfrm>
            <a:off x="11464262" y="2025420"/>
            <a:ext cx="684000" cy="252000"/>
          </a:xfrm>
          <a:prstGeom prst="rect">
            <a:avLst/>
          </a:prstGeom>
          <a:solidFill>
            <a:srgbClr val="FF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#FFDEEA</a:t>
            </a: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EF8C469D-4612-4940-B806-187BF602F6FD}"/>
              </a:ext>
            </a:extLst>
          </p:cNvPr>
          <p:cNvSpPr/>
          <p:nvPr userDrawn="1"/>
        </p:nvSpPr>
        <p:spPr>
          <a:xfrm>
            <a:off x="11464262" y="1752496"/>
            <a:ext cx="684000" cy="252000"/>
          </a:xfrm>
          <a:prstGeom prst="rect">
            <a:avLst/>
          </a:prstGeom>
          <a:solidFill>
            <a:srgbClr val="FBE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#FBE5EB</a:t>
            </a: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779664BF-D679-1940-B043-5BF6CAE68B62}"/>
              </a:ext>
            </a:extLst>
          </p:cNvPr>
          <p:cNvSpPr/>
          <p:nvPr userDrawn="1"/>
        </p:nvSpPr>
        <p:spPr>
          <a:xfrm>
            <a:off x="10700348" y="2570468"/>
            <a:ext cx="687600" cy="252000"/>
          </a:xfrm>
          <a:prstGeom prst="rect">
            <a:avLst/>
          </a:prstGeom>
          <a:solidFill>
            <a:srgbClr val="FC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#FCD900</a:t>
            </a: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CB707727-CC6C-7746-8C2C-523CD86138F4}"/>
              </a:ext>
            </a:extLst>
          </p:cNvPr>
          <p:cNvSpPr/>
          <p:nvPr userDrawn="1"/>
        </p:nvSpPr>
        <p:spPr>
          <a:xfrm>
            <a:off x="10700348" y="2023820"/>
            <a:ext cx="687600" cy="252000"/>
          </a:xfrm>
          <a:prstGeom prst="rect">
            <a:avLst/>
          </a:prstGeom>
          <a:solidFill>
            <a:srgbClr val="ED6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#ED6454</a:t>
            </a:r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46C5AAC8-E986-3149-91A8-39426AC3D9BB}"/>
              </a:ext>
            </a:extLst>
          </p:cNvPr>
          <p:cNvSpPr/>
          <p:nvPr userDrawn="1"/>
        </p:nvSpPr>
        <p:spPr>
          <a:xfrm>
            <a:off x="10700348" y="1750496"/>
            <a:ext cx="687600" cy="252000"/>
          </a:xfrm>
          <a:prstGeom prst="rect">
            <a:avLst/>
          </a:prstGeom>
          <a:solidFill>
            <a:srgbClr val="EC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#EC6195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DE43D7DA-A3A6-3741-A9D8-5876A1A398DF}"/>
              </a:ext>
            </a:extLst>
          </p:cNvPr>
          <p:cNvSpPr/>
          <p:nvPr userDrawn="1"/>
        </p:nvSpPr>
        <p:spPr>
          <a:xfrm>
            <a:off x="10700348" y="657200"/>
            <a:ext cx="687600" cy="252000"/>
          </a:xfrm>
          <a:prstGeom prst="rect">
            <a:avLst/>
          </a:prstGeom>
          <a:solidFill>
            <a:srgbClr val="21B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00">
                <a:latin typeface="+mn-lt"/>
              </a:rPr>
              <a:t>#21B39F</a:t>
            </a:r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0AB029F6-5B3F-FD4A-B2EC-ED4CADA08C00}"/>
              </a:ext>
            </a:extLst>
          </p:cNvPr>
          <p:cNvSpPr/>
          <p:nvPr userDrawn="1"/>
        </p:nvSpPr>
        <p:spPr>
          <a:xfrm>
            <a:off x="10700348" y="1203848"/>
            <a:ext cx="687600" cy="252000"/>
          </a:xfrm>
          <a:prstGeom prst="rect">
            <a:avLst/>
          </a:prstGeom>
          <a:solidFill>
            <a:srgbClr val="51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#5187C7</a:t>
            </a:r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D01B645B-102B-7244-8F9E-79663684B011}"/>
              </a:ext>
            </a:extLst>
          </p:cNvPr>
          <p:cNvSpPr/>
          <p:nvPr userDrawn="1"/>
        </p:nvSpPr>
        <p:spPr>
          <a:xfrm>
            <a:off x="10700348" y="2297144"/>
            <a:ext cx="687600" cy="252000"/>
          </a:xfrm>
          <a:prstGeom prst="rect">
            <a:avLst/>
          </a:prstGeom>
          <a:solidFill>
            <a:srgbClr val="F3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#F39200</a:t>
            </a: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7D4BC69E-389D-F947-AA6D-D9915C09D8EB}"/>
              </a:ext>
            </a:extLst>
          </p:cNvPr>
          <p:cNvSpPr/>
          <p:nvPr userDrawn="1"/>
        </p:nvSpPr>
        <p:spPr>
          <a:xfrm>
            <a:off x="10700348" y="2843792"/>
            <a:ext cx="687600" cy="252000"/>
          </a:xfrm>
          <a:prstGeom prst="rect">
            <a:avLst/>
          </a:prstGeom>
          <a:solidFill>
            <a:srgbClr val="B29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80000"/>
              </a:lnSpc>
              <a:defRPr sz="2400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#B29962</a:t>
            </a:r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651FD9A8-41A3-414B-BCC2-C108A9BAE898}"/>
              </a:ext>
            </a:extLst>
          </p:cNvPr>
          <p:cNvSpPr/>
          <p:nvPr userDrawn="1"/>
        </p:nvSpPr>
        <p:spPr>
          <a:xfrm>
            <a:off x="10700348" y="930524"/>
            <a:ext cx="687600" cy="252000"/>
          </a:xfrm>
          <a:prstGeom prst="rect">
            <a:avLst/>
          </a:prstGeom>
          <a:solidFill>
            <a:srgbClr val="36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#36BEE7</a:t>
            </a:r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302D7977-62A3-374E-AEFB-47B9529C9B41}"/>
              </a:ext>
            </a:extLst>
          </p:cNvPr>
          <p:cNvSpPr/>
          <p:nvPr userDrawn="1"/>
        </p:nvSpPr>
        <p:spPr>
          <a:xfrm>
            <a:off x="10700348" y="1477172"/>
            <a:ext cx="687600" cy="252000"/>
          </a:xfrm>
          <a:prstGeom prst="rect">
            <a:avLst/>
          </a:prstGeom>
          <a:solidFill>
            <a:srgbClr val="8B6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#8B6BAC</a:t>
            </a:r>
          </a:p>
        </p:txBody>
      </p:sp>
      <p:sp>
        <p:nvSpPr>
          <p:cNvPr id="42" name="Rechthoek 41">
            <a:extLst>
              <a:ext uri="{FF2B5EF4-FFF2-40B4-BE49-F238E27FC236}">
                <a16:creationId xmlns:a16="http://schemas.microsoft.com/office/drawing/2014/main" id="{155D08A4-44CF-4448-BCEA-FADF436EF8C2}"/>
              </a:ext>
            </a:extLst>
          </p:cNvPr>
          <p:cNvSpPr/>
          <p:nvPr userDrawn="1"/>
        </p:nvSpPr>
        <p:spPr>
          <a:xfrm>
            <a:off x="10700348" y="3117112"/>
            <a:ext cx="687600" cy="252000"/>
          </a:xfrm>
          <a:prstGeom prst="rect">
            <a:avLst/>
          </a:prstGeom>
          <a:solidFill>
            <a:srgbClr val="48B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#48B05B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48D52DF-3C50-544A-9301-AAB1BBF4627F}"/>
              </a:ext>
            </a:extLst>
          </p:cNvPr>
          <p:cNvSpPr txBox="1"/>
          <p:nvPr userDrawn="1"/>
        </p:nvSpPr>
        <p:spPr>
          <a:xfrm>
            <a:off x="9213502" y="516483"/>
            <a:ext cx="962677" cy="128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800">
                <a:solidFill>
                  <a:schemeClr val="tx2"/>
                </a:solidFill>
              </a:rPr>
              <a:t>Theme colors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C1ADD8CA-E54B-F543-8A43-9CD297C2B1C3}"/>
              </a:ext>
            </a:extLst>
          </p:cNvPr>
          <p:cNvSpPr txBox="1"/>
          <p:nvPr userDrawn="1"/>
        </p:nvSpPr>
        <p:spPr>
          <a:xfrm>
            <a:off x="10700347" y="528932"/>
            <a:ext cx="1447915" cy="1280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800">
                <a:solidFill>
                  <a:schemeClr val="tx2"/>
                </a:solidFill>
              </a:rPr>
              <a:t>Secondary colors</a:t>
            </a:r>
          </a:p>
        </p:txBody>
      </p: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322B4FD4-C180-2846-83DF-A286E2A67322}"/>
              </a:ext>
            </a:extLst>
          </p:cNvPr>
          <p:cNvCxnSpPr>
            <a:cxnSpLocks/>
          </p:cNvCxnSpPr>
          <p:nvPr userDrawn="1"/>
        </p:nvCxnSpPr>
        <p:spPr>
          <a:xfrm>
            <a:off x="9213503" y="467496"/>
            <a:ext cx="2934759" cy="0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vak 53">
            <a:extLst>
              <a:ext uri="{FF2B5EF4-FFF2-40B4-BE49-F238E27FC236}">
                <a16:creationId xmlns:a16="http://schemas.microsoft.com/office/drawing/2014/main" id="{77524FC3-CFCE-5F47-A894-3046130D9A5C}"/>
              </a:ext>
            </a:extLst>
          </p:cNvPr>
          <p:cNvSpPr txBox="1"/>
          <p:nvPr userDrawn="1"/>
        </p:nvSpPr>
        <p:spPr>
          <a:xfrm>
            <a:off x="9213503" y="311945"/>
            <a:ext cx="962677" cy="1600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000">
                <a:solidFill>
                  <a:schemeClr val="tx2"/>
                </a:solidFill>
                <a:latin typeface="+mj-lt"/>
              </a:rPr>
              <a:t>COLORS</a:t>
            </a:r>
          </a:p>
        </p:txBody>
      </p:sp>
      <p:sp>
        <p:nvSpPr>
          <p:cNvPr id="43" name="INTERSHOP RED…">
            <a:extLst>
              <a:ext uri="{FF2B5EF4-FFF2-40B4-BE49-F238E27FC236}">
                <a16:creationId xmlns:a16="http://schemas.microsoft.com/office/drawing/2014/main" id="{A419462A-6944-5C42-86AD-77E8DF351E68}"/>
              </a:ext>
            </a:extLst>
          </p:cNvPr>
          <p:cNvSpPr txBox="1">
            <a:spLocks/>
          </p:cNvSpPr>
          <p:nvPr userDrawn="1"/>
        </p:nvSpPr>
        <p:spPr>
          <a:xfrm>
            <a:off x="9216184" y="657200"/>
            <a:ext cx="1407600" cy="432000"/>
          </a:xfrm>
          <a:prstGeom prst="rect">
            <a:avLst/>
          </a:prstGeom>
          <a:solidFill>
            <a:srgbClr val="B52841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INTERSHOP RED</a:t>
            </a:r>
          </a:p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#C5073D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70F65E7-75B5-1C40-89BE-8A4074FB4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600" y="1389600"/>
            <a:ext cx="8456400" cy="342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DBA3F14-EE8B-3B46-B643-8A4F5EF88CFA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7819527" y="112037"/>
            <a:ext cx="1000033" cy="172800"/>
          </a:xfrm>
          <a:prstGeom prst="rect">
            <a:avLst/>
          </a:prstGeom>
        </p:spPr>
      </p:pic>
      <p:sp>
        <p:nvSpPr>
          <p:cNvPr id="44" name="Tekstvak 53">
            <a:extLst>
              <a:ext uri="{FF2B5EF4-FFF2-40B4-BE49-F238E27FC236}">
                <a16:creationId xmlns:a16="http://schemas.microsoft.com/office/drawing/2014/main" id="{374E2820-4DB4-FA45-AFD2-AB4FEEB64A04}"/>
              </a:ext>
            </a:extLst>
          </p:cNvPr>
          <p:cNvSpPr txBox="1"/>
          <p:nvPr userDrawn="1"/>
        </p:nvSpPr>
        <p:spPr>
          <a:xfrm>
            <a:off x="41592" y="5205600"/>
            <a:ext cx="2265673" cy="128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800">
                <a:solidFill>
                  <a:schemeClr val="tx2"/>
                </a:solidFill>
                <a:latin typeface="+mj-lt"/>
              </a:rPr>
              <a:t>INTERSHOP TEMPLATE 2021</a:t>
            </a:r>
          </a:p>
        </p:txBody>
      </p:sp>
    </p:spTree>
    <p:extLst>
      <p:ext uri="{BB962C8B-B14F-4D97-AF65-F5344CB8AC3E}">
        <p14:creationId xmlns:p14="http://schemas.microsoft.com/office/powerpoint/2010/main" val="232066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93" r:id="rId2"/>
    <p:sldLayoutId id="2147483729" r:id="rId3"/>
    <p:sldLayoutId id="2147483737" r:id="rId4"/>
    <p:sldLayoutId id="2147483738" r:id="rId5"/>
    <p:sldLayoutId id="2147483739" r:id="rId6"/>
    <p:sldLayoutId id="2147483731" r:id="rId7"/>
    <p:sldLayoutId id="2147483745" r:id="rId8"/>
    <p:sldLayoutId id="2147483732" r:id="rId9"/>
    <p:sldLayoutId id="2147483753" r:id="rId10"/>
    <p:sldLayoutId id="2147483754" r:id="rId11"/>
    <p:sldLayoutId id="2147483752" r:id="rId12"/>
    <p:sldLayoutId id="2147483751" r:id="rId13"/>
    <p:sldLayoutId id="2147483808" r:id="rId14"/>
    <p:sldLayoutId id="2147483733" r:id="rId15"/>
    <p:sldLayoutId id="2147483734" r:id="rId16"/>
    <p:sldLayoutId id="2147483735" r:id="rId17"/>
    <p:sldLayoutId id="2147483736" r:id="rId18"/>
    <p:sldLayoutId id="2147483792" r:id="rId19"/>
    <p:sldLayoutId id="2147483747" r:id="rId20"/>
    <p:sldLayoutId id="2147483750" r:id="rId2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bg1"/>
        </a:buClr>
        <a:buFont typeface="Arial" panose="020B0604020202020204" pitchFamily="34" charset="0"/>
        <a:buNone/>
        <a:defRPr sz="1600" kern="1200">
          <a:solidFill>
            <a:schemeClr val="bg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180975" indent="-180975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57188" indent="-176213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538163" indent="-180975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719138" indent="-180975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4" orient="horz" pos="162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F8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600" y="540000"/>
            <a:ext cx="84564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title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600" y="1389599"/>
            <a:ext cx="8456400" cy="34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7600" y="4953600"/>
            <a:ext cx="10152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accent4"/>
                </a:solidFill>
              </a:defRPr>
            </a:lvl1pPr>
          </a:lstStyle>
          <a:p>
            <a:fld id="{73FB87DE-AF1A-404D-BBB5-CA2ECA619233}" type="datetime1">
              <a:rPr lang="en-GB" smtClean="0"/>
              <a:t>11/04/2022</a:t>
            </a:fld>
            <a:endParaRPr lang="en-US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873663D-A3D7-2F43-B1C4-48ADE2422013}"/>
              </a:ext>
            </a:extLst>
          </p:cNvPr>
          <p:cNvSpPr/>
          <p:nvPr userDrawn="1"/>
        </p:nvSpPr>
        <p:spPr>
          <a:xfrm>
            <a:off x="0" y="0"/>
            <a:ext cx="9144000" cy="396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00" y="104210"/>
            <a:ext cx="3960000" cy="180000"/>
          </a:xfrm>
          <a:prstGeom prst="rect">
            <a:avLst/>
          </a:prstGeom>
          <a:effectLst/>
        </p:spPr>
        <p:txBody>
          <a:bodyPr vert="horz" lIns="0" tIns="0" rIns="0" bIns="0" rtlCol="0" anchor="ctr"/>
          <a:lstStyle>
            <a:lvl1pPr algn="l">
              <a:defRPr sz="1000">
                <a:ln>
                  <a:noFill/>
                </a:ln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84000" y="104400"/>
            <a:ext cx="576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>
                <a:solidFill>
                  <a:schemeClr val="accent4"/>
                </a:solidFill>
              </a:defRPr>
            </a:lvl1pPr>
          </a:lstStyle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IGHT GREY…">
            <a:extLst>
              <a:ext uri="{FF2B5EF4-FFF2-40B4-BE49-F238E27FC236}">
                <a16:creationId xmlns:a16="http://schemas.microsoft.com/office/drawing/2014/main" id="{295B38D5-2F0E-4444-AF1C-A1A60F8F2679}"/>
              </a:ext>
            </a:extLst>
          </p:cNvPr>
          <p:cNvSpPr txBox="1">
            <a:spLocks/>
          </p:cNvSpPr>
          <p:nvPr userDrawn="1"/>
        </p:nvSpPr>
        <p:spPr>
          <a:xfrm>
            <a:off x="9216184" y="4018624"/>
            <a:ext cx="1404000" cy="432000"/>
          </a:xfrm>
          <a:prstGeom prst="rect">
            <a:avLst/>
          </a:prstGeom>
          <a:solidFill>
            <a:srgbClr val="999999"/>
          </a:solidFill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LIGHT GREY</a:t>
            </a:r>
          </a:p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#999999</a:t>
            </a:r>
          </a:p>
        </p:txBody>
      </p:sp>
      <p:sp>
        <p:nvSpPr>
          <p:cNvPr id="11" name="INTERSHOP LIGHT BLUE…">
            <a:extLst>
              <a:ext uri="{FF2B5EF4-FFF2-40B4-BE49-F238E27FC236}">
                <a16:creationId xmlns:a16="http://schemas.microsoft.com/office/drawing/2014/main" id="{F07E0E94-279F-D644-A080-148B403FBD74}"/>
              </a:ext>
            </a:extLst>
          </p:cNvPr>
          <p:cNvSpPr txBox="1">
            <a:spLocks/>
          </p:cNvSpPr>
          <p:nvPr userDrawn="1"/>
        </p:nvSpPr>
        <p:spPr>
          <a:xfrm>
            <a:off x="9216184" y="1618416"/>
            <a:ext cx="1404000" cy="432000"/>
          </a:xfrm>
          <a:prstGeom prst="rect">
            <a:avLst/>
          </a:prstGeom>
          <a:solidFill>
            <a:srgbClr val="30728A"/>
          </a:solidFill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INTERSHOP BLUE</a:t>
            </a:r>
          </a:p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#00738D</a:t>
            </a:r>
          </a:p>
        </p:txBody>
      </p:sp>
      <p:sp>
        <p:nvSpPr>
          <p:cNvPr id="13" name="INTERSHOP BLUE (PETROL)…">
            <a:extLst>
              <a:ext uri="{FF2B5EF4-FFF2-40B4-BE49-F238E27FC236}">
                <a16:creationId xmlns:a16="http://schemas.microsoft.com/office/drawing/2014/main" id="{4A03BAD3-5250-F849-90BD-133E54E6634D}"/>
              </a:ext>
            </a:extLst>
          </p:cNvPr>
          <p:cNvSpPr txBox="1">
            <a:spLocks/>
          </p:cNvSpPr>
          <p:nvPr userDrawn="1"/>
        </p:nvSpPr>
        <p:spPr>
          <a:xfrm>
            <a:off x="9216184" y="1137808"/>
            <a:ext cx="1404000" cy="432000"/>
          </a:xfrm>
          <a:prstGeom prst="rect">
            <a:avLst/>
          </a:prstGeom>
          <a:solidFill>
            <a:srgbClr val="1C4655"/>
          </a:solidFill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INTERSHOP PETROL</a:t>
            </a:r>
          </a:p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#004757</a:t>
            </a:r>
          </a:p>
        </p:txBody>
      </p:sp>
      <p:sp>
        <p:nvSpPr>
          <p:cNvPr id="15" name="INTERSHOP GREY…">
            <a:extLst>
              <a:ext uri="{FF2B5EF4-FFF2-40B4-BE49-F238E27FC236}">
                <a16:creationId xmlns:a16="http://schemas.microsoft.com/office/drawing/2014/main" id="{13B6F217-89A4-274A-A5DE-F0715FA50423}"/>
              </a:ext>
            </a:extLst>
          </p:cNvPr>
          <p:cNvSpPr txBox="1">
            <a:spLocks/>
          </p:cNvSpPr>
          <p:nvPr userDrawn="1"/>
        </p:nvSpPr>
        <p:spPr>
          <a:xfrm>
            <a:off x="9216184" y="3538016"/>
            <a:ext cx="1404000" cy="432000"/>
          </a:xfrm>
          <a:prstGeom prst="rect">
            <a:avLst/>
          </a:prstGeom>
          <a:solidFill>
            <a:srgbClr val="4A4A4A"/>
          </a:solidFill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GREY</a:t>
            </a:r>
          </a:p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#4A4A4A</a:t>
            </a:r>
          </a:p>
        </p:txBody>
      </p:sp>
      <p:sp>
        <p:nvSpPr>
          <p:cNvPr id="16" name="BLACK…">
            <a:extLst>
              <a:ext uri="{FF2B5EF4-FFF2-40B4-BE49-F238E27FC236}">
                <a16:creationId xmlns:a16="http://schemas.microsoft.com/office/drawing/2014/main" id="{5261CADE-AC6C-7B4B-8DF1-2A0990D083B4}"/>
              </a:ext>
            </a:extLst>
          </p:cNvPr>
          <p:cNvSpPr txBox="1">
            <a:spLocks/>
          </p:cNvSpPr>
          <p:nvPr userDrawn="1"/>
        </p:nvSpPr>
        <p:spPr>
          <a:xfrm>
            <a:off x="9216184" y="3057408"/>
            <a:ext cx="1404000" cy="432000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BLACK</a:t>
            </a:r>
          </a:p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#000000</a:t>
            </a:r>
          </a:p>
        </p:txBody>
      </p:sp>
      <p:sp>
        <p:nvSpPr>
          <p:cNvPr id="17" name="WHITE…">
            <a:extLst>
              <a:ext uri="{FF2B5EF4-FFF2-40B4-BE49-F238E27FC236}">
                <a16:creationId xmlns:a16="http://schemas.microsoft.com/office/drawing/2014/main" id="{F75EE790-438F-DA4B-8B3A-4F11B49B93CD}"/>
              </a:ext>
            </a:extLst>
          </p:cNvPr>
          <p:cNvSpPr txBox="1">
            <a:spLocks/>
          </p:cNvSpPr>
          <p:nvPr userDrawn="1"/>
        </p:nvSpPr>
        <p:spPr>
          <a:xfrm>
            <a:off x="9216184" y="4492800"/>
            <a:ext cx="1404000" cy="432000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solidFill>
                  <a:schemeClr val="accent6"/>
                </a:solidFill>
                <a:latin typeface="+mn-lt"/>
              </a:rPr>
              <a:t>WHITE</a:t>
            </a:r>
          </a:p>
          <a:p>
            <a:pPr>
              <a:lnSpc>
                <a:spcPct val="80000"/>
              </a:lnSpc>
              <a:defRPr sz="2400"/>
            </a:pPr>
            <a:r>
              <a:rPr lang="en-US" sz="1000">
                <a:solidFill>
                  <a:schemeClr val="accent6"/>
                </a:solidFill>
                <a:latin typeface="+mn-lt"/>
              </a:rPr>
              <a:t>#FFFFFF</a:t>
            </a:r>
          </a:p>
        </p:txBody>
      </p:sp>
      <p:sp>
        <p:nvSpPr>
          <p:cNvPr id="18" name="Light MINT…">
            <a:extLst>
              <a:ext uri="{FF2B5EF4-FFF2-40B4-BE49-F238E27FC236}">
                <a16:creationId xmlns:a16="http://schemas.microsoft.com/office/drawing/2014/main" id="{AFE31F84-6AFE-4845-B912-19D5BEE1540C}"/>
              </a:ext>
            </a:extLst>
          </p:cNvPr>
          <p:cNvSpPr txBox="1">
            <a:spLocks/>
          </p:cNvSpPr>
          <p:nvPr userDrawn="1"/>
        </p:nvSpPr>
        <p:spPr>
          <a:xfrm>
            <a:off x="9216184" y="2099021"/>
            <a:ext cx="1404000" cy="432000"/>
          </a:xfrm>
          <a:prstGeom prst="rect">
            <a:avLst/>
          </a:prstGeom>
          <a:solidFill>
            <a:srgbClr val="A2D7CF"/>
          </a:solidFill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 cap="all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Light MINT</a:t>
            </a:r>
          </a:p>
          <a:p>
            <a:pPr>
              <a:lnSpc>
                <a:spcPct val="80000"/>
              </a:lnSpc>
              <a:defRPr sz="2400" cap="all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#a2d7cf</a:t>
            </a:r>
          </a:p>
        </p:txBody>
      </p:sp>
      <p:sp>
        <p:nvSpPr>
          <p:cNvPr id="19" name="Light BROWN…">
            <a:extLst>
              <a:ext uri="{FF2B5EF4-FFF2-40B4-BE49-F238E27FC236}">
                <a16:creationId xmlns:a16="http://schemas.microsoft.com/office/drawing/2014/main" id="{FE36BB8B-C44F-5348-A374-0C18320DF01B}"/>
              </a:ext>
            </a:extLst>
          </p:cNvPr>
          <p:cNvSpPr txBox="1">
            <a:spLocks/>
          </p:cNvSpPr>
          <p:nvPr userDrawn="1"/>
        </p:nvSpPr>
        <p:spPr>
          <a:xfrm>
            <a:off x="9216184" y="2576800"/>
            <a:ext cx="1404000" cy="432000"/>
          </a:xfrm>
          <a:prstGeom prst="rect">
            <a:avLst/>
          </a:prstGeom>
          <a:solidFill>
            <a:srgbClr val="D7CCB3"/>
          </a:solidFill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 cap="all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Light BROWN </a:t>
            </a:r>
          </a:p>
          <a:p>
            <a:pPr>
              <a:lnSpc>
                <a:spcPct val="80000"/>
              </a:lnSpc>
              <a:defRPr sz="2400" cap="all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#d7ccb3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B11E1843-ED0E-6E43-A3B1-B0E8C4F2B514}"/>
              </a:ext>
            </a:extLst>
          </p:cNvPr>
          <p:cNvSpPr/>
          <p:nvPr userDrawn="1"/>
        </p:nvSpPr>
        <p:spPr>
          <a:xfrm>
            <a:off x="11464262" y="3117112"/>
            <a:ext cx="684000" cy="252000"/>
          </a:xfrm>
          <a:prstGeom prst="rect">
            <a:avLst/>
          </a:prstGeom>
          <a:solidFill>
            <a:srgbClr val="EBF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#EBF8EE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983683D0-A954-904D-AF19-A8693909A0DE}"/>
              </a:ext>
            </a:extLst>
          </p:cNvPr>
          <p:cNvSpPr/>
          <p:nvPr userDrawn="1"/>
        </p:nvSpPr>
        <p:spPr>
          <a:xfrm>
            <a:off x="11464262" y="2571268"/>
            <a:ext cx="684000" cy="252000"/>
          </a:xfrm>
          <a:prstGeom prst="rect">
            <a:avLst/>
          </a:prstGeom>
          <a:solidFill>
            <a:srgbClr val="D4F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#D4F3FC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71FF7B3D-2D11-044E-A08D-31D231CB8542}"/>
              </a:ext>
            </a:extLst>
          </p:cNvPr>
          <p:cNvSpPr/>
          <p:nvPr userDrawn="1"/>
        </p:nvSpPr>
        <p:spPr>
          <a:xfrm>
            <a:off x="11464262" y="2298344"/>
            <a:ext cx="684000" cy="252000"/>
          </a:xfrm>
          <a:prstGeom prst="rect">
            <a:avLst/>
          </a:prstGeom>
          <a:solidFill>
            <a:srgbClr val="E9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#E9E0EF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C1B459F2-4D3A-6742-992E-4D24FB6A5F9F}"/>
              </a:ext>
            </a:extLst>
          </p:cNvPr>
          <p:cNvSpPr/>
          <p:nvPr userDrawn="1"/>
        </p:nvSpPr>
        <p:spPr>
          <a:xfrm>
            <a:off x="11464262" y="660800"/>
            <a:ext cx="684000" cy="252000"/>
          </a:xfrm>
          <a:prstGeom prst="rect">
            <a:avLst/>
          </a:prstGeom>
          <a:solidFill>
            <a:srgbClr val="FEF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#FEF7BA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708D7D48-29C6-C447-81D0-7BF5F2208E55}"/>
              </a:ext>
            </a:extLst>
          </p:cNvPr>
          <p:cNvSpPr/>
          <p:nvPr userDrawn="1"/>
        </p:nvSpPr>
        <p:spPr>
          <a:xfrm>
            <a:off x="11464262" y="1206648"/>
            <a:ext cx="684000" cy="252000"/>
          </a:xfrm>
          <a:prstGeom prst="rect">
            <a:avLst/>
          </a:prstGeom>
          <a:solidFill>
            <a:srgbClr val="FFE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#FFEACA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3560479E-A4E8-1B48-AD76-CD79D85CC43A}"/>
              </a:ext>
            </a:extLst>
          </p:cNvPr>
          <p:cNvSpPr/>
          <p:nvPr userDrawn="1"/>
        </p:nvSpPr>
        <p:spPr>
          <a:xfrm>
            <a:off x="11464262" y="2844192"/>
            <a:ext cx="684000" cy="252000"/>
          </a:xfrm>
          <a:prstGeom prst="rect">
            <a:avLst/>
          </a:prstGeom>
          <a:solidFill>
            <a:srgbClr val="D7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#D7F1DE</a:t>
            </a: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882CD0B9-5BC1-4A48-9255-402983F322F0}"/>
              </a:ext>
            </a:extLst>
          </p:cNvPr>
          <p:cNvSpPr/>
          <p:nvPr userDrawn="1"/>
        </p:nvSpPr>
        <p:spPr>
          <a:xfrm>
            <a:off x="11464262" y="933724"/>
            <a:ext cx="684000" cy="252000"/>
          </a:xfrm>
          <a:prstGeom prst="rect">
            <a:avLst/>
          </a:prstGeom>
          <a:solidFill>
            <a:srgbClr val="FEF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#FEFADC</a:t>
            </a: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9EE81F2A-70E1-1040-9E6F-E3B0503B6B35}"/>
              </a:ext>
            </a:extLst>
          </p:cNvPr>
          <p:cNvSpPr/>
          <p:nvPr userDrawn="1"/>
        </p:nvSpPr>
        <p:spPr>
          <a:xfrm>
            <a:off x="11464262" y="1479572"/>
            <a:ext cx="684000" cy="252000"/>
          </a:xfrm>
          <a:prstGeom prst="rect">
            <a:avLst/>
          </a:prstGeom>
          <a:solidFill>
            <a:srgbClr val="FEF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#FEF4E4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4055A555-9D78-364D-AAB0-8138174EACEF}"/>
              </a:ext>
            </a:extLst>
          </p:cNvPr>
          <p:cNvSpPr/>
          <p:nvPr userDrawn="1"/>
        </p:nvSpPr>
        <p:spPr>
          <a:xfrm>
            <a:off x="11464262" y="2025420"/>
            <a:ext cx="684000" cy="252000"/>
          </a:xfrm>
          <a:prstGeom prst="rect">
            <a:avLst/>
          </a:prstGeom>
          <a:solidFill>
            <a:srgbClr val="FF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#FFDEEA</a:t>
            </a: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EF8C469D-4612-4940-B806-187BF602F6FD}"/>
              </a:ext>
            </a:extLst>
          </p:cNvPr>
          <p:cNvSpPr/>
          <p:nvPr userDrawn="1"/>
        </p:nvSpPr>
        <p:spPr>
          <a:xfrm>
            <a:off x="11464262" y="1752496"/>
            <a:ext cx="684000" cy="252000"/>
          </a:xfrm>
          <a:prstGeom prst="rect">
            <a:avLst/>
          </a:prstGeom>
          <a:solidFill>
            <a:srgbClr val="FBE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#FBE5EB</a:t>
            </a: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779664BF-D679-1940-B043-5BF6CAE68B62}"/>
              </a:ext>
            </a:extLst>
          </p:cNvPr>
          <p:cNvSpPr/>
          <p:nvPr userDrawn="1"/>
        </p:nvSpPr>
        <p:spPr>
          <a:xfrm>
            <a:off x="10700348" y="2570468"/>
            <a:ext cx="687600" cy="252000"/>
          </a:xfrm>
          <a:prstGeom prst="rect">
            <a:avLst/>
          </a:prstGeom>
          <a:solidFill>
            <a:srgbClr val="FC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#FCD900</a:t>
            </a: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CB707727-CC6C-7746-8C2C-523CD86138F4}"/>
              </a:ext>
            </a:extLst>
          </p:cNvPr>
          <p:cNvSpPr/>
          <p:nvPr userDrawn="1"/>
        </p:nvSpPr>
        <p:spPr>
          <a:xfrm>
            <a:off x="10700348" y="2023820"/>
            <a:ext cx="687600" cy="252000"/>
          </a:xfrm>
          <a:prstGeom prst="rect">
            <a:avLst/>
          </a:prstGeom>
          <a:solidFill>
            <a:srgbClr val="ED6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#ED6454</a:t>
            </a:r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46C5AAC8-E986-3149-91A8-39426AC3D9BB}"/>
              </a:ext>
            </a:extLst>
          </p:cNvPr>
          <p:cNvSpPr/>
          <p:nvPr userDrawn="1"/>
        </p:nvSpPr>
        <p:spPr>
          <a:xfrm>
            <a:off x="10700348" y="1750496"/>
            <a:ext cx="687600" cy="252000"/>
          </a:xfrm>
          <a:prstGeom prst="rect">
            <a:avLst/>
          </a:prstGeom>
          <a:solidFill>
            <a:srgbClr val="EC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#EC6195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DE43D7DA-A3A6-3741-A9D8-5876A1A398DF}"/>
              </a:ext>
            </a:extLst>
          </p:cNvPr>
          <p:cNvSpPr/>
          <p:nvPr userDrawn="1"/>
        </p:nvSpPr>
        <p:spPr>
          <a:xfrm>
            <a:off x="10700348" y="657200"/>
            <a:ext cx="687600" cy="252000"/>
          </a:xfrm>
          <a:prstGeom prst="rect">
            <a:avLst/>
          </a:prstGeom>
          <a:solidFill>
            <a:srgbClr val="21B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00">
                <a:latin typeface="+mn-lt"/>
              </a:rPr>
              <a:t>#21B39F</a:t>
            </a:r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0AB029F6-5B3F-FD4A-B2EC-ED4CADA08C00}"/>
              </a:ext>
            </a:extLst>
          </p:cNvPr>
          <p:cNvSpPr/>
          <p:nvPr userDrawn="1"/>
        </p:nvSpPr>
        <p:spPr>
          <a:xfrm>
            <a:off x="10700348" y="1203848"/>
            <a:ext cx="687600" cy="252000"/>
          </a:xfrm>
          <a:prstGeom prst="rect">
            <a:avLst/>
          </a:prstGeom>
          <a:solidFill>
            <a:srgbClr val="51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#5187C7</a:t>
            </a:r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D01B645B-102B-7244-8F9E-79663684B011}"/>
              </a:ext>
            </a:extLst>
          </p:cNvPr>
          <p:cNvSpPr/>
          <p:nvPr userDrawn="1"/>
        </p:nvSpPr>
        <p:spPr>
          <a:xfrm>
            <a:off x="10700348" y="2297144"/>
            <a:ext cx="687600" cy="252000"/>
          </a:xfrm>
          <a:prstGeom prst="rect">
            <a:avLst/>
          </a:prstGeom>
          <a:solidFill>
            <a:srgbClr val="F3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#F39200</a:t>
            </a: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7D4BC69E-389D-F947-AA6D-D9915C09D8EB}"/>
              </a:ext>
            </a:extLst>
          </p:cNvPr>
          <p:cNvSpPr/>
          <p:nvPr userDrawn="1"/>
        </p:nvSpPr>
        <p:spPr>
          <a:xfrm>
            <a:off x="10700348" y="2843792"/>
            <a:ext cx="687600" cy="252000"/>
          </a:xfrm>
          <a:prstGeom prst="rect">
            <a:avLst/>
          </a:prstGeom>
          <a:solidFill>
            <a:srgbClr val="B29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80000"/>
              </a:lnSpc>
              <a:defRPr sz="2400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#B29962</a:t>
            </a:r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651FD9A8-41A3-414B-BCC2-C108A9BAE898}"/>
              </a:ext>
            </a:extLst>
          </p:cNvPr>
          <p:cNvSpPr/>
          <p:nvPr userDrawn="1"/>
        </p:nvSpPr>
        <p:spPr>
          <a:xfrm>
            <a:off x="10700348" y="930524"/>
            <a:ext cx="687600" cy="252000"/>
          </a:xfrm>
          <a:prstGeom prst="rect">
            <a:avLst/>
          </a:prstGeom>
          <a:solidFill>
            <a:srgbClr val="36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#36BEE7</a:t>
            </a:r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302D7977-62A3-374E-AEFB-47B9529C9B41}"/>
              </a:ext>
            </a:extLst>
          </p:cNvPr>
          <p:cNvSpPr/>
          <p:nvPr userDrawn="1"/>
        </p:nvSpPr>
        <p:spPr>
          <a:xfrm>
            <a:off x="10700348" y="1477172"/>
            <a:ext cx="687600" cy="252000"/>
          </a:xfrm>
          <a:prstGeom prst="rect">
            <a:avLst/>
          </a:prstGeom>
          <a:solidFill>
            <a:srgbClr val="8B6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#8B6BAC</a:t>
            </a:r>
          </a:p>
        </p:txBody>
      </p:sp>
      <p:sp>
        <p:nvSpPr>
          <p:cNvPr id="42" name="Rechthoek 41">
            <a:extLst>
              <a:ext uri="{FF2B5EF4-FFF2-40B4-BE49-F238E27FC236}">
                <a16:creationId xmlns:a16="http://schemas.microsoft.com/office/drawing/2014/main" id="{155D08A4-44CF-4448-BCEA-FADF436EF8C2}"/>
              </a:ext>
            </a:extLst>
          </p:cNvPr>
          <p:cNvSpPr/>
          <p:nvPr userDrawn="1"/>
        </p:nvSpPr>
        <p:spPr>
          <a:xfrm>
            <a:off x="10700348" y="3117112"/>
            <a:ext cx="687600" cy="252000"/>
          </a:xfrm>
          <a:prstGeom prst="rect">
            <a:avLst/>
          </a:prstGeom>
          <a:solidFill>
            <a:srgbClr val="48B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#48B05B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48D52DF-3C50-544A-9301-AAB1BBF4627F}"/>
              </a:ext>
            </a:extLst>
          </p:cNvPr>
          <p:cNvSpPr txBox="1"/>
          <p:nvPr userDrawn="1"/>
        </p:nvSpPr>
        <p:spPr>
          <a:xfrm>
            <a:off x="9213502" y="516483"/>
            <a:ext cx="962677" cy="128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800">
                <a:solidFill>
                  <a:schemeClr val="tx2"/>
                </a:solidFill>
              </a:rPr>
              <a:t>Theme colors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C1ADD8CA-E54B-F543-8A43-9CD297C2B1C3}"/>
              </a:ext>
            </a:extLst>
          </p:cNvPr>
          <p:cNvSpPr txBox="1"/>
          <p:nvPr userDrawn="1"/>
        </p:nvSpPr>
        <p:spPr>
          <a:xfrm>
            <a:off x="10700347" y="528932"/>
            <a:ext cx="1447915" cy="1280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800">
                <a:solidFill>
                  <a:schemeClr val="tx2"/>
                </a:solidFill>
              </a:rPr>
              <a:t>Secondary colors</a:t>
            </a:r>
          </a:p>
        </p:txBody>
      </p: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322B4FD4-C180-2846-83DF-A286E2A67322}"/>
              </a:ext>
            </a:extLst>
          </p:cNvPr>
          <p:cNvCxnSpPr>
            <a:cxnSpLocks/>
          </p:cNvCxnSpPr>
          <p:nvPr userDrawn="1"/>
        </p:nvCxnSpPr>
        <p:spPr>
          <a:xfrm>
            <a:off x="9213503" y="467496"/>
            <a:ext cx="2934759" cy="0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vak 53">
            <a:extLst>
              <a:ext uri="{FF2B5EF4-FFF2-40B4-BE49-F238E27FC236}">
                <a16:creationId xmlns:a16="http://schemas.microsoft.com/office/drawing/2014/main" id="{77524FC3-CFCE-5F47-A894-3046130D9A5C}"/>
              </a:ext>
            </a:extLst>
          </p:cNvPr>
          <p:cNvSpPr txBox="1"/>
          <p:nvPr userDrawn="1"/>
        </p:nvSpPr>
        <p:spPr>
          <a:xfrm>
            <a:off x="9213503" y="311945"/>
            <a:ext cx="962677" cy="1600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000">
                <a:solidFill>
                  <a:schemeClr val="tx2"/>
                </a:solidFill>
                <a:latin typeface="+mj-lt"/>
              </a:rPr>
              <a:t>COLORS</a:t>
            </a:r>
          </a:p>
        </p:txBody>
      </p:sp>
      <p:sp>
        <p:nvSpPr>
          <p:cNvPr id="43" name="INTERSHOP RED…">
            <a:extLst>
              <a:ext uri="{FF2B5EF4-FFF2-40B4-BE49-F238E27FC236}">
                <a16:creationId xmlns:a16="http://schemas.microsoft.com/office/drawing/2014/main" id="{A419462A-6944-5C42-86AD-77E8DF351E68}"/>
              </a:ext>
            </a:extLst>
          </p:cNvPr>
          <p:cNvSpPr txBox="1">
            <a:spLocks/>
          </p:cNvSpPr>
          <p:nvPr userDrawn="1"/>
        </p:nvSpPr>
        <p:spPr>
          <a:xfrm>
            <a:off x="9216184" y="657200"/>
            <a:ext cx="1407600" cy="432000"/>
          </a:xfrm>
          <a:prstGeom prst="rect">
            <a:avLst/>
          </a:prstGeom>
          <a:solidFill>
            <a:srgbClr val="B52841"/>
          </a:solidFill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INTERSHOP RED</a:t>
            </a:r>
          </a:p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#C5073D</a:t>
            </a:r>
          </a:p>
        </p:txBody>
      </p:sp>
      <p:pic>
        <p:nvPicPr>
          <p:cNvPr id="44" name="Picture 43" descr="Logo&#10;&#10;Description automatically generated">
            <a:extLst>
              <a:ext uri="{FF2B5EF4-FFF2-40B4-BE49-F238E27FC236}">
                <a16:creationId xmlns:a16="http://schemas.microsoft.com/office/drawing/2014/main" id="{FB5D2DCB-153A-5C49-A569-873F99047749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7819527" y="112037"/>
            <a:ext cx="1000033" cy="172800"/>
          </a:xfrm>
          <a:prstGeom prst="rect">
            <a:avLst/>
          </a:prstGeom>
        </p:spPr>
      </p:pic>
      <p:sp>
        <p:nvSpPr>
          <p:cNvPr id="47" name="Tekstvak 53">
            <a:extLst>
              <a:ext uri="{FF2B5EF4-FFF2-40B4-BE49-F238E27FC236}">
                <a16:creationId xmlns:a16="http://schemas.microsoft.com/office/drawing/2014/main" id="{7C7DB852-805B-ED45-9F86-9FE73E3684EC}"/>
              </a:ext>
            </a:extLst>
          </p:cNvPr>
          <p:cNvSpPr txBox="1"/>
          <p:nvPr userDrawn="1"/>
        </p:nvSpPr>
        <p:spPr>
          <a:xfrm>
            <a:off x="41592" y="5205600"/>
            <a:ext cx="2265673" cy="128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800">
                <a:solidFill>
                  <a:schemeClr val="tx2"/>
                </a:solidFill>
                <a:latin typeface="+mj-lt"/>
              </a:rPr>
              <a:t>INTERSHOP TEMPLATE 2021</a:t>
            </a:r>
          </a:p>
        </p:txBody>
      </p:sp>
    </p:spTree>
    <p:extLst>
      <p:ext uri="{BB962C8B-B14F-4D97-AF65-F5344CB8AC3E}">
        <p14:creationId xmlns:p14="http://schemas.microsoft.com/office/powerpoint/2010/main" val="40104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7" r:id="rId3"/>
    <p:sldLayoutId id="2147483688" r:id="rId4"/>
    <p:sldLayoutId id="2147483689" r:id="rId5"/>
    <p:sldLayoutId id="2147483690" r:id="rId6"/>
    <p:sldLayoutId id="2147483692" r:id="rId7"/>
    <p:sldLayoutId id="2147483691" r:id="rId8"/>
    <p:sldLayoutId id="2147483702" r:id="rId9"/>
    <p:sldLayoutId id="2147483703" r:id="rId10"/>
    <p:sldLayoutId id="2147483701" r:id="rId11"/>
    <p:sldLayoutId id="2147483700" r:id="rId12"/>
    <p:sldLayoutId id="2147483807" r:id="rId13"/>
    <p:sldLayoutId id="2147483802" r:id="rId14"/>
    <p:sldLayoutId id="2147483803" r:id="rId15"/>
    <p:sldLayoutId id="2147483804" r:id="rId16"/>
    <p:sldLayoutId id="2147483805" r:id="rId17"/>
    <p:sldLayoutId id="2147483797" r:id="rId18"/>
    <p:sldLayoutId id="2147483698" r:id="rId19"/>
    <p:sldLayoutId id="2147483699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4"/>
        </a:buClr>
        <a:buFont typeface="Arial" panose="020B0604020202020204" pitchFamily="34" charset="0"/>
        <a:buNone/>
        <a:defRPr sz="1600" kern="1200">
          <a:solidFill>
            <a:schemeClr val="accent4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180975" indent="-180975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accent4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57188" indent="-176213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accent4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538163" indent="-180975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accent4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719138" indent="-180975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accent4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6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6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6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6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600" kern="1200">
          <a:solidFill>
            <a:schemeClr val="accent2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600" kern="1200">
          <a:solidFill>
            <a:schemeClr val="accent2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600" kern="1200">
          <a:solidFill>
            <a:schemeClr val="accent2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600" kern="1200">
          <a:solidFill>
            <a:schemeClr val="accent2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4" orient="horz" pos="162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EB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600" y="540000"/>
            <a:ext cx="84564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title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600" y="1389599"/>
            <a:ext cx="8456400" cy="34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7600" y="4953600"/>
            <a:ext cx="10152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accent4"/>
                </a:solidFill>
              </a:defRPr>
            </a:lvl1pPr>
          </a:lstStyle>
          <a:p>
            <a:fld id="{3A33BD5F-854E-BD43-BD42-C14EEDAF4341}" type="datetime1">
              <a:rPr lang="en-GB" smtClean="0"/>
              <a:t>11/04/2022</a:t>
            </a:fld>
            <a:endParaRPr lang="en-US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873663D-A3D7-2F43-B1C4-48ADE2422013}"/>
              </a:ext>
            </a:extLst>
          </p:cNvPr>
          <p:cNvSpPr/>
          <p:nvPr userDrawn="1"/>
        </p:nvSpPr>
        <p:spPr>
          <a:xfrm>
            <a:off x="0" y="0"/>
            <a:ext cx="9144000" cy="396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00" y="104210"/>
            <a:ext cx="3960000" cy="180000"/>
          </a:xfrm>
          <a:prstGeom prst="rect">
            <a:avLst/>
          </a:prstGeom>
          <a:effectLst/>
        </p:spPr>
        <p:txBody>
          <a:bodyPr vert="horz" lIns="0" tIns="0" rIns="0" bIns="0" rtlCol="0" anchor="ctr"/>
          <a:lstStyle>
            <a:lvl1pPr algn="l">
              <a:defRPr sz="1000">
                <a:ln>
                  <a:noFill/>
                </a:ln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84000" y="104400"/>
            <a:ext cx="576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>
                <a:solidFill>
                  <a:schemeClr val="accent4"/>
                </a:solidFill>
              </a:defRPr>
            </a:lvl1pPr>
          </a:lstStyle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IGHT GREY…">
            <a:extLst>
              <a:ext uri="{FF2B5EF4-FFF2-40B4-BE49-F238E27FC236}">
                <a16:creationId xmlns:a16="http://schemas.microsoft.com/office/drawing/2014/main" id="{295B38D5-2F0E-4444-AF1C-A1A60F8F2679}"/>
              </a:ext>
            </a:extLst>
          </p:cNvPr>
          <p:cNvSpPr txBox="1">
            <a:spLocks/>
          </p:cNvSpPr>
          <p:nvPr userDrawn="1"/>
        </p:nvSpPr>
        <p:spPr>
          <a:xfrm>
            <a:off x="9216184" y="4018624"/>
            <a:ext cx="1404000" cy="432000"/>
          </a:xfrm>
          <a:prstGeom prst="rect">
            <a:avLst/>
          </a:prstGeom>
          <a:solidFill>
            <a:srgbClr val="999999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LIGHT GREY</a:t>
            </a:r>
          </a:p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#999999</a:t>
            </a:r>
          </a:p>
        </p:txBody>
      </p:sp>
      <p:sp>
        <p:nvSpPr>
          <p:cNvPr id="11" name="INTERSHOP LIGHT BLUE…">
            <a:extLst>
              <a:ext uri="{FF2B5EF4-FFF2-40B4-BE49-F238E27FC236}">
                <a16:creationId xmlns:a16="http://schemas.microsoft.com/office/drawing/2014/main" id="{F07E0E94-279F-D644-A080-148B403FBD74}"/>
              </a:ext>
            </a:extLst>
          </p:cNvPr>
          <p:cNvSpPr txBox="1">
            <a:spLocks/>
          </p:cNvSpPr>
          <p:nvPr userDrawn="1"/>
        </p:nvSpPr>
        <p:spPr>
          <a:xfrm>
            <a:off x="9216184" y="1618416"/>
            <a:ext cx="1404000" cy="432000"/>
          </a:xfrm>
          <a:prstGeom prst="rect">
            <a:avLst/>
          </a:prstGeom>
          <a:solidFill>
            <a:srgbClr val="30728A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INTERSHOP BLUE</a:t>
            </a:r>
          </a:p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#00738D</a:t>
            </a:r>
          </a:p>
        </p:txBody>
      </p:sp>
      <p:sp>
        <p:nvSpPr>
          <p:cNvPr id="13" name="INTERSHOP BLUE (PETROL)…">
            <a:extLst>
              <a:ext uri="{FF2B5EF4-FFF2-40B4-BE49-F238E27FC236}">
                <a16:creationId xmlns:a16="http://schemas.microsoft.com/office/drawing/2014/main" id="{4A03BAD3-5250-F849-90BD-133E54E6634D}"/>
              </a:ext>
            </a:extLst>
          </p:cNvPr>
          <p:cNvSpPr txBox="1">
            <a:spLocks/>
          </p:cNvSpPr>
          <p:nvPr userDrawn="1"/>
        </p:nvSpPr>
        <p:spPr>
          <a:xfrm>
            <a:off x="9216184" y="1137808"/>
            <a:ext cx="1404000" cy="432000"/>
          </a:xfrm>
          <a:prstGeom prst="rect">
            <a:avLst/>
          </a:prstGeom>
          <a:solidFill>
            <a:srgbClr val="1C4655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INTERSHOP PETROL</a:t>
            </a:r>
          </a:p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#004757</a:t>
            </a:r>
          </a:p>
        </p:txBody>
      </p:sp>
      <p:sp>
        <p:nvSpPr>
          <p:cNvPr id="15" name="INTERSHOP GREY…">
            <a:extLst>
              <a:ext uri="{FF2B5EF4-FFF2-40B4-BE49-F238E27FC236}">
                <a16:creationId xmlns:a16="http://schemas.microsoft.com/office/drawing/2014/main" id="{13B6F217-89A4-274A-A5DE-F0715FA50423}"/>
              </a:ext>
            </a:extLst>
          </p:cNvPr>
          <p:cNvSpPr txBox="1">
            <a:spLocks/>
          </p:cNvSpPr>
          <p:nvPr userDrawn="1"/>
        </p:nvSpPr>
        <p:spPr>
          <a:xfrm>
            <a:off x="9216184" y="3538016"/>
            <a:ext cx="1404000" cy="432000"/>
          </a:xfrm>
          <a:prstGeom prst="rect">
            <a:avLst/>
          </a:prstGeom>
          <a:solidFill>
            <a:srgbClr val="4A4A4A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GREY</a:t>
            </a:r>
          </a:p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#4A4A4A</a:t>
            </a:r>
          </a:p>
        </p:txBody>
      </p:sp>
      <p:sp>
        <p:nvSpPr>
          <p:cNvPr id="16" name="BLACK…">
            <a:extLst>
              <a:ext uri="{FF2B5EF4-FFF2-40B4-BE49-F238E27FC236}">
                <a16:creationId xmlns:a16="http://schemas.microsoft.com/office/drawing/2014/main" id="{5261CADE-AC6C-7B4B-8DF1-2A0990D083B4}"/>
              </a:ext>
            </a:extLst>
          </p:cNvPr>
          <p:cNvSpPr txBox="1">
            <a:spLocks/>
          </p:cNvSpPr>
          <p:nvPr userDrawn="1"/>
        </p:nvSpPr>
        <p:spPr>
          <a:xfrm>
            <a:off x="9216184" y="3057408"/>
            <a:ext cx="1404000" cy="432000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BLACK</a:t>
            </a:r>
          </a:p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#000000</a:t>
            </a:r>
          </a:p>
        </p:txBody>
      </p:sp>
      <p:sp>
        <p:nvSpPr>
          <p:cNvPr id="17" name="WHITE…">
            <a:extLst>
              <a:ext uri="{FF2B5EF4-FFF2-40B4-BE49-F238E27FC236}">
                <a16:creationId xmlns:a16="http://schemas.microsoft.com/office/drawing/2014/main" id="{F75EE790-438F-DA4B-8B3A-4F11B49B93CD}"/>
              </a:ext>
            </a:extLst>
          </p:cNvPr>
          <p:cNvSpPr txBox="1">
            <a:spLocks/>
          </p:cNvSpPr>
          <p:nvPr userDrawn="1"/>
        </p:nvSpPr>
        <p:spPr>
          <a:xfrm>
            <a:off x="9216184" y="4492800"/>
            <a:ext cx="1404000" cy="432000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solidFill>
                  <a:schemeClr val="accent6"/>
                </a:solidFill>
                <a:latin typeface="+mn-lt"/>
              </a:rPr>
              <a:t>WHITE</a:t>
            </a:r>
          </a:p>
          <a:p>
            <a:pPr>
              <a:lnSpc>
                <a:spcPct val="80000"/>
              </a:lnSpc>
              <a:defRPr sz="2400"/>
            </a:pPr>
            <a:r>
              <a:rPr lang="en-US" sz="1000">
                <a:solidFill>
                  <a:schemeClr val="accent6"/>
                </a:solidFill>
                <a:latin typeface="+mn-lt"/>
              </a:rPr>
              <a:t>#FFFFFF</a:t>
            </a:r>
          </a:p>
        </p:txBody>
      </p:sp>
      <p:sp>
        <p:nvSpPr>
          <p:cNvPr id="18" name="Light MINT…">
            <a:extLst>
              <a:ext uri="{FF2B5EF4-FFF2-40B4-BE49-F238E27FC236}">
                <a16:creationId xmlns:a16="http://schemas.microsoft.com/office/drawing/2014/main" id="{AFE31F84-6AFE-4845-B912-19D5BEE1540C}"/>
              </a:ext>
            </a:extLst>
          </p:cNvPr>
          <p:cNvSpPr txBox="1">
            <a:spLocks/>
          </p:cNvSpPr>
          <p:nvPr userDrawn="1"/>
        </p:nvSpPr>
        <p:spPr>
          <a:xfrm>
            <a:off x="9216184" y="2099021"/>
            <a:ext cx="1404000" cy="432000"/>
          </a:xfrm>
          <a:prstGeom prst="rect">
            <a:avLst/>
          </a:prstGeom>
          <a:solidFill>
            <a:srgbClr val="A2D7C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 cap="all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Light MINT</a:t>
            </a:r>
          </a:p>
          <a:p>
            <a:pPr>
              <a:lnSpc>
                <a:spcPct val="80000"/>
              </a:lnSpc>
              <a:defRPr sz="2400" cap="all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#a2d7cf</a:t>
            </a:r>
          </a:p>
        </p:txBody>
      </p:sp>
      <p:sp>
        <p:nvSpPr>
          <p:cNvPr id="19" name="Light BROWN…">
            <a:extLst>
              <a:ext uri="{FF2B5EF4-FFF2-40B4-BE49-F238E27FC236}">
                <a16:creationId xmlns:a16="http://schemas.microsoft.com/office/drawing/2014/main" id="{FE36BB8B-C44F-5348-A374-0C18320DF01B}"/>
              </a:ext>
            </a:extLst>
          </p:cNvPr>
          <p:cNvSpPr txBox="1">
            <a:spLocks/>
          </p:cNvSpPr>
          <p:nvPr userDrawn="1"/>
        </p:nvSpPr>
        <p:spPr>
          <a:xfrm>
            <a:off x="9216184" y="2576800"/>
            <a:ext cx="1404000" cy="432000"/>
          </a:xfrm>
          <a:prstGeom prst="rect">
            <a:avLst/>
          </a:prstGeom>
          <a:solidFill>
            <a:srgbClr val="D7CCB3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 cap="all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Light BROWN </a:t>
            </a:r>
          </a:p>
          <a:p>
            <a:pPr>
              <a:lnSpc>
                <a:spcPct val="80000"/>
              </a:lnSpc>
              <a:defRPr sz="2400" cap="all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#d7ccb3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B11E1843-ED0E-6E43-A3B1-B0E8C4F2B514}"/>
              </a:ext>
            </a:extLst>
          </p:cNvPr>
          <p:cNvSpPr/>
          <p:nvPr userDrawn="1"/>
        </p:nvSpPr>
        <p:spPr>
          <a:xfrm>
            <a:off x="11464262" y="3117112"/>
            <a:ext cx="684000" cy="252000"/>
          </a:xfrm>
          <a:prstGeom prst="rect">
            <a:avLst/>
          </a:prstGeom>
          <a:solidFill>
            <a:srgbClr val="EBF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#EBF8EE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983683D0-A954-904D-AF19-A8693909A0DE}"/>
              </a:ext>
            </a:extLst>
          </p:cNvPr>
          <p:cNvSpPr/>
          <p:nvPr userDrawn="1"/>
        </p:nvSpPr>
        <p:spPr>
          <a:xfrm>
            <a:off x="11464262" y="2571268"/>
            <a:ext cx="684000" cy="252000"/>
          </a:xfrm>
          <a:prstGeom prst="rect">
            <a:avLst/>
          </a:prstGeom>
          <a:solidFill>
            <a:srgbClr val="D4F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#D4F3FC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71FF7B3D-2D11-044E-A08D-31D231CB8542}"/>
              </a:ext>
            </a:extLst>
          </p:cNvPr>
          <p:cNvSpPr/>
          <p:nvPr userDrawn="1"/>
        </p:nvSpPr>
        <p:spPr>
          <a:xfrm>
            <a:off x="11464262" y="2298344"/>
            <a:ext cx="684000" cy="252000"/>
          </a:xfrm>
          <a:prstGeom prst="rect">
            <a:avLst/>
          </a:prstGeom>
          <a:solidFill>
            <a:srgbClr val="E9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#E9E0EF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C1B459F2-4D3A-6742-992E-4D24FB6A5F9F}"/>
              </a:ext>
            </a:extLst>
          </p:cNvPr>
          <p:cNvSpPr/>
          <p:nvPr userDrawn="1"/>
        </p:nvSpPr>
        <p:spPr>
          <a:xfrm>
            <a:off x="11464262" y="660800"/>
            <a:ext cx="684000" cy="252000"/>
          </a:xfrm>
          <a:prstGeom prst="rect">
            <a:avLst/>
          </a:prstGeom>
          <a:solidFill>
            <a:srgbClr val="FEF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#FEF7BA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708D7D48-29C6-C447-81D0-7BF5F2208E55}"/>
              </a:ext>
            </a:extLst>
          </p:cNvPr>
          <p:cNvSpPr/>
          <p:nvPr userDrawn="1"/>
        </p:nvSpPr>
        <p:spPr>
          <a:xfrm>
            <a:off x="11464262" y="1206648"/>
            <a:ext cx="684000" cy="252000"/>
          </a:xfrm>
          <a:prstGeom prst="rect">
            <a:avLst/>
          </a:prstGeom>
          <a:solidFill>
            <a:srgbClr val="FFE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#FFEACA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3560479E-A4E8-1B48-AD76-CD79D85CC43A}"/>
              </a:ext>
            </a:extLst>
          </p:cNvPr>
          <p:cNvSpPr/>
          <p:nvPr userDrawn="1"/>
        </p:nvSpPr>
        <p:spPr>
          <a:xfrm>
            <a:off x="11464262" y="2844192"/>
            <a:ext cx="684000" cy="252000"/>
          </a:xfrm>
          <a:prstGeom prst="rect">
            <a:avLst/>
          </a:prstGeom>
          <a:solidFill>
            <a:srgbClr val="D7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#D7F1DE</a:t>
            </a: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882CD0B9-5BC1-4A48-9255-402983F322F0}"/>
              </a:ext>
            </a:extLst>
          </p:cNvPr>
          <p:cNvSpPr/>
          <p:nvPr userDrawn="1"/>
        </p:nvSpPr>
        <p:spPr>
          <a:xfrm>
            <a:off x="11464262" y="933724"/>
            <a:ext cx="684000" cy="252000"/>
          </a:xfrm>
          <a:prstGeom prst="rect">
            <a:avLst/>
          </a:prstGeom>
          <a:solidFill>
            <a:srgbClr val="FEF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#FEFADC</a:t>
            </a: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9EE81F2A-70E1-1040-9E6F-E3B0503B6B35}"/>
              </a:ext>
            </a:extLst>
          </p:cNvPr>
          <p:cNvSpPr/>
          <p:nvPr userDrawn="1"/>
        </p:nvSpPr>
        <p:spPr>
          <a:xfrm>
            <a:off x="11464262" y="1479572"/>
            <a:ext cx="684000" cy="252000"/>
          </a:xfrm>
          <a:prstGeom prst="rect">
            <a:avLst/>
          </a:prstGeom>
          <a:solidFill>
            <a:srgbClr val="FEF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#FEF4E4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4055A555-9D78-364D-AAB0-8138174EACEF}"/>
              </a:ext>
            </a:extLst>
          </p:cNvPr>
          <p:cNvSpPr/>
          <p:nvPr userDrawn="1"/>
        </p:nvSpPr>
        <p:spPr>
          <a:xfrm>
            <a:off x="11464262" y="2025420"/>
            <a:ext cx="684000" cy="252000"/>
          </a:xfrm>
          <a:prstGeom prst="rect">
            <a:avLst/>
          </a:prstGeom>
          <a:solidFill>
            <a:srgbClr val="FF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#FFDEEA</a:t>
            </a: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EF8C469D-4612-4940-B806-187BF602F6FD}"/>
              </a:ext>
            </a:extLst>
          </p:cNvPr>
          <p:cNvSpPr/>
          <p:nvPr userDrawn="1"/>
        </p:nvSpPr>
        <p:spPr>
          <a:xfrm>
            <a:off x="11464262" y="1752496"/>
            <a:ext cx="684000" cy="252000"/>
          </a:xfrm>
          <a:prstGeom prst="rect">
            <a:avLst/>
          </a:prstGeom>
          <a:solidFill>
            <a:srgbClr val="FBE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#FBE5EB</a:t>
            </a: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779664BF-D679-1940-B043-5BF6CAE68B62}"/>
              </a:ext>
            </a:extLst>
          </p:cNvPr>
          <p:cNvSpPr/>
          <p:nvPr userDrawn="1"/>
        </p:nvSpPr>
        <p:spPr>
          <a:xfrm>
            <a:off x="10700348" y="2570468"/>
            <a:ext cx="687600" cy="252000"/>
          </a:xfrm>
          <a:prstGeom prst="rect">
            <a:avLst/>
          </a:prstGeom>
          <a:solidFill>
            <a:srgbClr val="FC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#FCD900</a:t>
            </a: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CB707727-CC6C-7746-8C2C-523CD86138F4}"/>
              </a:ext>
            </a:extLst>
          </p:cNvPr>
          <p:cNvSpPr/>
          <p:nvPr userDrawn="1"/>
        </p:nvSpPr>
        <p:spPr>
          <a:xfrm>
            <a:off x="10700348" y="2023820"/>
            <a:ext cx="687600" cy="252000"/>
          </a:xfrm>
          <a:prstGeom prst="rect">
            <a:avLst/>
          </a:prstGeom>
          <a:solidFill>
            <a:srgbClr val="ED6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#ED6454</a:t>
            </a:r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46C5AAC8-E986-3149-91A8-39426AC3D9BB}"/>
              </a:ext>
            </a:extLst>
          </p:cNvPr>
          <p:cNvSpPr/>
          <p:nvPr userDrawn="1"/>
        </p:nvSpPr>
        <p:spPr>
          <a:xfrm>
            <a:off x="10700348" y="1750496"/>
            <a:ext cx="687600" cy="252000"/>
          </a:xfrm>
          <a:prstGeom prst="rect">
            <a:avLst/>
          </a:prstGeom>
          <a:solidFill>
            <a:srgbClr val="EC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#EC6195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DE43D7DA-A3A6-3741-A9D8-5876A1A398DF}"/>
              </a:ext>
            </a:extLst>
          </p:cNvPr>
          <p:cNvSpPr/>
          <p:nvPr userDrawn="1"/>
        </p:nvSpPr>
        <p:spPr>
          <a:xfrm>
            <a:off x="10700348" y="657200"/>
            <a:ext cx="687600" cy="252000"/>
          </a:xfrm>
          <a:prstGeom prst="rect">
            <a:avLst/>
          </a:prstGeom>
          <a:solidFill>
            <a:srgbClr val="21B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00">
                <a:latin typeface="+mn-lt"/>
              </a:rPr>
              <a:t>#21B39F</a:t>
            </a:r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0AB029F6-5B3F-FD4A-B2EC-ED4CADA08C00}"/>
              </a:ext>
            </a:extLst>
          </p:cNvPr>
          <p:cNvSpPr/>
          <p:nvPr userDrawn="1"/>
        </p:nvSpPr>
        <p:spPr>
          <a:xfrm>
            <a:off x="10700348" y="1203848"/>
            <a:ext cx="687600" cy="252000"/>
          </a:xfrm>
          <a:prstGeom prst="rect">
            <a:avLst/>
          </a:prstGeom>
          <a:solidFill>
            <a:srgbClr val="51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#5187C7</a:t>
            </a:r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D01B645B-102B-7244-8F9E-79663684B011}"/>
              </a:ext>
            </a:extLst>
          </p:cNvPr>
          <p:cNvSpPr/>
          <p:nvPr userDrawn="1"/>
        </p:nvSpPr>
        <p:spPr>
          <a:xfrm>
            <a:off x="10700348" y="2297144"/>
            <a:ext cx="687600" cy="252000"/>
          </a:xfrm>
          <a:prstGeom prst="rect">
            <a:avLst/>
          </a:prstGeom>
          <a:solidFill>
            <a:srgbClr val="F3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#F39200</a:t>
            </a: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7D4BC69E-389D-F947-AA6D-D9915C09D8EB}"/>
              </a:ext>
            </a:extLst>
          </p:cNvPr>
          <p:cNvSpPr/>
          <p:nvPr userDrawn="1"/>
        </p:nvSpPr>
        <p:spPr>
          <a:xfrm>
            <a:off x="10700348" y="2843792"/>
            <a:ext cx="687600" cy="252000"/>
          </a:xfrm>
          <a:prstGeom prst="rect">
            <a:avLst/>
          </a:prstGeom>
          <a:solidFill>
            <a:srgbClr val="B29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80000"/>
              </a:lnSpc>
              <a:defRPr sz="2400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#B29962</a:t>
            </a:r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651FD9A8-41A3-414B-BCC2-C108A9BAE898}"/>
              </a:ext>
            </a:extLst>
          </p:cNvPr>
          <p:cNvSpPr/>
          <p:nvPr userDrawn="1"/>
        </p:nvSpPr>
        <p:spPr>
          <a:xfrm>
            <a:off x="10700348" y="930524"/>
            <a:ext cx="687600" cy="252000"/>
          </a:xfrm>
          <a:prstGeom prst="rect">
            <a:avLst/>
          </a:prstGeom>
          <a:solidFill>
            <a:srgbClr val="36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#36BEE7</a:t>
            </a:r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302D7977-62A3-374E-AEFB-47B9529C9B41}"/>
              </a:ext>
            </a:extLst>
          </p:cNvPr>
          <p:cNvSpPr/>
          <p:nvPr userDrawn="1"/>
        </p:nvSpPr>
        <p:spPr>
          <a:xfrm>
            <a:off x="10700348" y="1477172"/>
            <a:ext cx="687600" cy="252000"/>
          </a:xfrm>
          <a:prstGeom prst="rect">
            <a:avLst/>
          </a:prstGeom>
          <a:solidFill>
            <a:srgbClr val="8B6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#8B6BAC</a:t>
            </a:r>
          </a:p>
        </p:txBody>
      </p:sp>
      <p:sp>
        <p:nvSpPr>
          <p:cNvPr id="42" name="Rechthoek 41">
            <a:extLst>
              <a:ext uri="{FF2B5EF4-FFF2-40B4-BE49-F238E27FC236}">
                <a16:creationId xmlns:a16="http://schemas.microsoft.com/office/drawing/2014/main" id="{155D08A4-44CF-4448-BCEA-FADF436EF8C2}"/>
              </a:ext>
            </a:extLst>
          </p:cNvPr>
          <p:cNvSpPr/>
          <p:nvPr userDrawn="1"/>
        </p:nvSpPr>
        <p:spPr>
          <a:xfrm>
            <a:off x="10700348" y="3117112"/>
            <a:ext cx="687600" cy="252000"/>
          </a:xfrm>
          <a:prstGeom prst="rect">
            <a:avLst/>
          </a:prstGeom>
          <a:solidFill>
            <a:srgbClr val="48B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#48B05B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48D52DF-3C50-544A-9301-AAB1BBF4627F}"/>
              </a:ext>
            </a:extLst>
          </p:cNvPr>
          <p:cNvSpPr txBox="1"/>
          <p:nvPr userDrawn="1"/>
        </p:nvSpPr>
        <p:spPr>
          <a:xfrm>
            <a:off x="9213502" y="516483"/>
            <a:ext cx="962677" cy="128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800">
                <a:solidFill>
                  <a:schemeClr val="tx2"/>
                </a:solidFill>
              </a:rPr>
              <a:t>Theme colors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C1ADD8CA-E54B-F543-8A43-9CD297C2B1C3}"/>
              </a:ext>
            </a:extLst>
          </p:cNvPr>
          <p:cNvSpPr txBox="1"/>
          <p:nvPr userDrawn="1"/>
        </p:nvSpPr>
        <p:spPr>
          <a:xfrm>
            <a:off x="10700347" y="528932"/>
            <a:ext cx="1447915" cy="1280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800">
                <a:solidFill>
                  <a:schemeClr val="tx2"/>
                </a:solidFill>
              </a:rPr>
              <a:t>Secondary colors</a:t>
            </a:r>
          </a:p>
        </p:txBody>
      </p: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322B4FD4-C180-2846-83DF-A286E2A67322}"/>
              </a:ext>
            </a:extLst>
          </p:cNvPr>
          <p:cNvCxnSpPr>
            <a:cxnSpLocks/>
          </p:cNvCxnSpPr>
          <p:nvPr userDrawn="1"/>
        </p:nvCxnSpPr>
        <p:spPr>
          <a:xfrm>
            <a:off x="9213503" y="467496"/>
            <a:ext cx="2934759" cy="0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vak 53">
            <a:extLst>
              <a:ext uri="{FF2B5EF4-FFF2-40B4-BE49-F238E27FC236}">
                <a16:creationId xmlns:a16="http://schemas.microsoft.com/office/drawing/2014/main" id="{77524FC3-CFCE-5F47-A894-3046130D9A5C}"/>
              </a:ext>
            </a:extLst>
          </p:cNvPr>
          <p:cNvSpPr txBox="1"/>
          <p:nvPr userDrawn="1"/>
        </p:nvSpPr>
        <p:spPr>
          <a:xfrm>
            <a:off x="9213503" y="311945"/>
            <a:ext cx="962677" cy="1600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000">
                <a:solidFill>
                  <a:schemeClr val="tx2"/>
                </a:solidFill>
                <a:latin typeface="+mj-lt"/>
              </a:rPr>
              <a:t>COLORS</a:t>
            </a:r>
          </a:p>
        </p:txBody>
      </p:sp>
      <p:sp>
        <p:nvSpPr>
          <p:cNvPr id="43" name="INTERSHOP RED…">
            <a:extLst>
              <a:ext uri="{FF2B5EF4-FFF2-40B4-BE49-F238E27FC236}">
                <a16:creationId xmlns:a16="http://schemas.microsoft.com/office/drawing/2014/main" id="{A419462A-6944-5C42-86AD-77E8DF351E68}"/>
              </a:ext>
            </a:extLst>
          </p:cNvPr>
          <p:cNvSpPr txBox="1">
            <a:spLocks/>
          </p:cNvSpPr>
          <p:nvPr userDrawn="1"/>
        </p:nvSpPr>
        <p:spPr>
          <a:xfrm>
            <a:off x="9216184" y="657200"/>
            <a:ext cx="1407600" cy="432000"/>
          </a:xfrm>
          <a:prstGeom prst="rect">
            <a:avLst/>
          </a:prstGeom>
          <a:solidFill>
            <a:srgbClr val="B52841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INTERSHOP RED</a:t>
            </a:r>
          </a:p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#C5073D</a:t>
            </a:r>
          </a:p>
        </p:txBody>
      </p:sp>
      <p:pic>
        <p:nvPicPr>
          <p:cNvPr id="44" name="Picture 43" descr="Logo&#10;&#10;Description automatically generated">
            <a:extLst>
              <a:ext uri="{FF2B5EF4-FFF2-40B4-BE49-F238E27FC236}">
                <a16:creationId xmlns:a16="http://schemas.microsoft.com/office/drawing/2014/main" id="{F90DFE46-3550-4F46-8F30-AA51BBF41295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7819527" y="112037"/>
            <a:ext cx="1000033" cy="172800"/>
          </a:xfrm>
          <a:prstGeom prst="rect">
            <a:avLst/>
          </a:prstGeom>
        </p:spPr>
      </p:pic>
      <p:sp>
        <p:nvSpPr>
          <p:cNvPr id="47" name="Tekstvak 53">
            <a:extLst>
              <a:ext uri="{FF2B5EF4-FFF2-40B4-BE49-F238E27FC236}">
                <a16:creationId xmlns:a16="http://schemas.microsoft.com/office/drawing/2014/main" id="{BD1588D5-497E-A44F-9CF7-BE76B51D9021}"/>
              </a:ext>
            </a:extLst>
          </p:cNvPr>
          <p:cNvSpPr txBox="1"/>
          <p:nvPr userDrawn="1"/>
        </p:nvSpPr>
        <p:spPr>
          <a:xfrm>
            <a:off x="41592" y="5205600"/>
            <a:ext cx="2265673" cy="128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800">
                <a:solidFill>
                  <a:schemeClr val="tx2"/>
                </a:solidFill>
                <a:latin typeface="+mj-lt"/>
              </a:rPr>
              <a:t>INTERSHOP TEMPLATE 2021</a:t>
            </a:r>
          </a:p>
        </p:txBody>
      </p:sp>
    </p:spTree>
    <p:extLst>
      <p:ext uri="{BB962C8B-B14F-4D97-AF65-F5344CB8AC3E}">
        <p14:creationId xmlns:p14="http://schemas.microsoft.com/office/powerpoint/2010/main" val="237515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90" r:id="rId9"/>
    <p:sldLayoutId id="2147483791" r:id="rId10"/>
    <p:sldLayoutId id="2147483789" r:id="rId11"/>
    <p:sldLayoutId id="2147483788" r:id="rId12"/>
    <p:sldLayoutId id="2147483806" r:id="rId13"/>
    <p:sldLayoutId id="2147483809" r:id="rId14"/>
    <p:sldLayoutId id="2147483810" r:id="rId15"/>
    <p:sldLayoutId id="2147483811" r:id="rId16"/>
    <p:sldLayoutId id="2147483812" r:id="rId17"/>
    <p:sldLayoutId id="2147483798" r:id="rId18"/>
    <p:sldLayoutId id="2147483786" r:id="rId19"/>
    <p:sldLayoutId id="2147483787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4"/>
        </a:buClr>
        <a:buFont typeface="Arial" panose="020B0604020202020204" pitchFamily="34" charset="0"/>
        <a:buNone/>
        <a:defRPr sz="1600" kern="1200">
          <a:solidFill>
            <a:schemeClr val="accent4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180975" indent="-180975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accent4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57188" indent="-176213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accent4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538163" indent="-180975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accent4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719138" indent="-180975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accent4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6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6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6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6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600" kern="1200">
          <a:solidFill>
            <a:schemeClr val="accent2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600" kern="1200">
          <a:solidFill>
            <a:schemeClr val="accent2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600" kern="1200">
          <a:solidFill>
            <a:schemeClr val="accent2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600" kern="1200">
          <a:solidFill>
            <a:schemeClr val="accent2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4" orient="horz" pos="162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600" y="540000"/>
            <a:ext cx="84564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title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600" y="1389599"/>
            <a:ext cx="8456400" cy="34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7600" y="4953600"/>
            <a:ext cx="10152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accent4"/>
                </a:solidFill>
              </a:defRPr>
            </a:lvl1pPr>
          </a:lstStyle>
          <a:p>
            <a:fld id="{105C3D34-EBDE-5E4D-98FA-367F4016D036}" type="datetime1">
              <a:rPr lang="en-GB" smtClean="0"/>
              <a:t>11/04/2022</a:t>
            </a:fld>
            <a:endParaRPr lang="en-US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873663D-A3D7-2F43-B1C4-48ADE2422013}"/>
              </a:ext>
            </a:extLst>
          </p:cNvPr>
          <p:cNvSpPr/>
          <p:nvPr userDrawn="1"/>
        </p:nvSpPr>
        <p:spPr>
          <a:xfrm>
            <a:off x="0" y="0"/>
            <a:ext cx="9144000" cy="396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CB9474DA-1DF2-D843-863D-126FE72572F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883437" y="112038"/>
            <a:ext cx="966993" cy="171925"/>
          </a:xfrm>
          <a:prstGeom prst="rect">
            <a:avLst/>
          </a:prstGeom>
          <a:ln w="3175">
            <a:miter lim="400000"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00" y="104210"/>
            <a:ext cx="3960000" cy="180000"/>
          </a:xfrm>
          <a:prstGeom prst="rect">
            <a:avLst/>
          </a:prstGeom>
          <a:effectLst/>
        </p:spPr>
        <p:txBody>
          <a:bodyPr vert="horz" lIns="0" tIns="0" rIns="0" bIns="0" rtlCol="0" anchor="ctr"/>
          <a:lstStyle>
            <a:lvl1pPr algn="l">
              <a:defRPr sz="1000">
                <a:ln>
                  <a:noFill/>
                </a:ln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84000" y="104400"/>
            <a:ext cx="576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>
                <a:solidFill>
                  <a:schemeClr val="accent4"/>
                </a:solidFill>
              </a:defRPr>
            </a:lvl1pPr>
          </a:lstStyle>
          <a:p>
            <a:fld id="{60DF2E4E-BC35-9C4C-BB10-65F039D9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IGHT GREY…">
            <a:extLst>
              <a:ext uri="{FF2B5EF4-FFF2-40B4-BE49-F238E27FC236}">
                <a16:creationId xmlns:a16="http://schemas.microsoft.com/office/drawing/2014/main" id="{295B38D5-2F0E-4444-AF1C-A1A60F8F2679}"/>
              </a:ext>
            </a:extLst>
          </p:cNvPr>
          <p:cNvSpPr txBox="1">
            <a:spLocks/>
          </p:cNvSpPr>
          <p:nvPr userDrawn="1"/>
        </p:nvSpPr>
        <p:spPr>
          <a:xfrm>
            <a:off x="9216184" y="4018624"/>
            <a:ext cx="1404000" cy="432000"/>
          </a:xfrm>
          <a:prstGeom prst="rect">
            <a:avLst/>
          </a:prstGeom>
          <a:solidFill>
            <a:srgbClr val="999999"/>
          </a:solidFill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LIGHT GREY</a:t>
            </a:r>
          </a:p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#999999</a:t>
            </a:r>
          </a:p>
        </p:txBody>
      </p:sp>
      <p:sp>
        <p:nvSpPr>
          <p:cNvPr id="11" name="INTERSHOP LIGHT BLUE…">
            <a:extLst>
              <a:ext uri="{FF2B5EF4-FFF2-40B4-BE49-F238E27FC236}">
                <a16:creationId xmlns:a16="http://schemas.microsoft.com/office/drawing/2014/main" id="{F07E0E94-279F-D644-A080-148B403FBD74}"/>
              </a:ext>
            </a:extLst>
          </p:cNvPr>
          <p:cNvSpPr txBox="1">
            <a:spLocks/>
          </p:cNvSpPr>
          <p:nvPr userDrawn="1"/>
        </p:nvSpPr>
        <p:spPr>
          <a:xfrm>
            <a:off x="9216184" y="1618416"/>
            <a:ext cx="1404000" cy="432000"/>
          </a:xfrm>
          <a:prstGeom prst="rect">
            <a:avLst/>
          </a:prstGeom>
          <a:solidFill>
            <a:srgbClr val="30728A"/>
          </a:solidFill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INTERSHOP BLUE</a:t>
            </a:r>
          </a:p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#00738D</a:t>
            </a:r>
          </a:p>
        </p:txBody>
      </p:sp>
      <p:sp>
        <p:nvSpPr>
          <p:cNvPr id="13" name="INTERSHOP BLUE (PETROL)…">
            <a:extLst>
              <a:ext uri="{FF2B5EF4-FFF2-40B4-BE49-F238E27FC236}">
                <a16:creationId xmlns:a16="http://schemas.microsoft.com/office/drawing/2014/main" id="{4A03BAD3-5250-F849-90BD-133E54E6634D}"/>
              </a:ext>
            </a:extLst>
          </p:cNvPr>
          <p:cNvSpPr txBox="1">
            <a:spLocks/>
          </p:cNvSpPr>
          <p:nvPr userDrawn="1"/>
        </p:nvSpPr>
        <p:spPr>
          <a:xfrm>
            <a:off x="9216184" y="1137808"/>
            <a:ext cx="1404000" cy="432000"/>
          </a:xfrm>
          <a:prstGeom prst="rect">
            <a:avLst/>
          </a:prstGeom>
          <a:solidFill>
            <a:srgbClr val="1C4655"/>
          </a:solidFill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INTERSHOP PETROL</a:t>
            </a:r>
          </a:p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#004757</a:t>
            </a:r>
          </a:p>
        </p:txBody>
      </p:sp>
      <p:sp>
        <p:nvSpPr>
          <p:cNvPr id="15" name="INTERSHOP GREY…">
            <a:extLst>
              <a:ext uri="{FF2B5EF4-FFF2-40B4-BE49-F238E27FC236}">
                <a16:creationId xmlns:a16="http://schemas.microsoft.com/office/drawing/2014/main" id="{13B6F217-89A4-274A-A5DE-F0715FA50423}"/>
              </a:ext>
            </a:extLst>
          </p:cNvPr>
          <p:cNvSpPr txBox="1">
            <a:spLocks/>
          </p:cNvSpPr>
          <p:nvPr userDrawn="1"/>
        </p:nvSpPr>
        <p:spPr>
          <a:xfrm>
            <a:off x="9216184" y="3538016"/>
            <a:ext cx="1404000" cy="432000"/>
          </a:xfrm>
          <a:prstGeom prst="rect">
            <a:avLst/>
          </a:prstGeom>
          <a:solidFill>
            <a:srgbClr val="4A4A4A"/>
          </a:solidFill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GREY</a:t>
            </a:r>
          </a:p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#4A4A4A</a:t>
            </a:r>
          </a:p>
        </p:txBody>
      </p:sp>
      <p:sp>
        <p:nvSpPr>
          <p:cNvPr id="16" name="BLACK…">
            <a:extLst>
              <a:ext uri="{FF2B5EF4-FFF2-40B4-BE49-F238E27FC236}">
                <a16:creationId xmlns:a16="http://schemas.microsoft.com/office/drawing/2014/main" id="{5261CADE-AC6C-7B4B-8DF1-2A0990D083B4}"/>
              </a:ext>
            </a:extLst>
          </p:cNvPr>
          <p:cNvSpPr txBox="1">
            <a:spLocks/>
          </p:cNvSpPr>
          <p:nvPr userDrawn="1"/>
        </p:nvSpPr>
        <p:spPr>
          <a:xfrm>
            <a:off x="9216184" y="3057408"/>
            <a:ext cx="1404000" cy="432000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BLACK</a:t>
            </a:r>
          </a:p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#000000</a:t>
            </a:r>
          </a:p>
        </p:txBody>
      </p:sp>
      <p:sp>
        <p:nvSpPr>
          <p:cNvPr id="17" name="WHITE…">
            <a:extLst>
              <a:ext uri="{FF2B5EF4-FFF2-40B4-BE49-F238E27FC236}">
                <a16:creationId xmlns:a16="http://schemas.microsoft.com/office/drawing/2014/main" id="{F75EE790-438F-DA4B-8B3A-4F11B49B93CD}"/>
              </a:ext>
            </a:extLst>
          </p:cNvPr>
          <p:cNvSpPr txBox="1">
            <a:spLocks/>
          </p:cNvSpPr>
          <p:nvPr userDrawn="1"/>
        </p:nvSpPr>
        <p:spPr>
          <a:xfrm>
            <a:off x="9216184" y="4492800"/>
            <a:ext cx="1404000" cy="432000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solidFill>
                  <a:schemeClr val="accent6"/>
                </a:solidFill>
                <a:latin typeface="+mn-lt"/>
              </a:rPr>
              <a:t>WHITE</a:t>
            </a:r>
          </a:p>
          <a:p>
            <a:pPr>
              <a:lnSpc>
                <a:spcPct val="80000"/>
              </a:lnSpc>
              <a:defRPr sz="2400"/>
            </a:pPr>
            <a:r>
              <a:rPr lang="en-US" sz="1000">
                <a:solidFill>
                  <a:schemeClr val="accent6"/>
                </a:solidFill>
                <a:latin typeface="+mn-lt"/>
              </a:rPr>
              <a:t>#FFFFFF</a:t>
            </a:r>
          </a:p>
        </p:txBody>
      </p:sp>
      <p:sp>
        <p:nvSpPr>
          <p:cNvPr id="18" name="Light MINT…">
            <a:extLst>
              <a:ext uri="{FF2B5EF4-FFF2-40B4-BE49-F238E27FC236}">
                <a16:creationId xmlns:a16="http://schemas.microsoft.com/office/drawing/2014/main" id="{AFE31F84-6AFE-4845-B912-19D5BEE1540C}"/>
              </a:ext>
            </a:extLst>
          </p:cNvPr>
          <p:cNvSpPr txBox="1">
            <a:spLocks/>
          </p:cNvSpPr>
          <p:nvPr userDrawn="1"/>
        </p:nvSpPr>
        <p:spPr>
          <a:xfrm>
            <a:off x="9216184" y="2099021"/>
            <a:ext cx="1404000" cy="432000"/>
          </a:xfrm>
          <a:prstGeom prst="rect">
            <a:avLst/>
          </a:prstGeom>
          <a:solidFill>
            <a:srgbClr val="A2D7CF"/>
          </a:solidFill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 cap="all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Light MINT</a:t>
            </a:r>
          </a:p>
          <a:p>
            <a:pPr>
              <a:lnSpc>
                <a:spcPct val="80000"/>
              </a:lnSpc>
              <a:defRPr sz="2400" cap="all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#a2d7cf</a:t>
            </a:r>
          </a:p>
        </p:txBody>
      </p:sp>
      <p:sp>
        <p:nvSpPr>
          <p:cNvPr id="19" name="Light BROWN…">
            <a:extLst>
              <a:ext uri="{FF2B5EF4-FFF2-40B4-BE49-F238E27FC236}">
                <a16:creationId xmlns:a16="http://schemas.microsoft.com/office/drawing/2014/main" id="{FE36BB8B-C44F-5348-A374-0C18320DF01B}"/>
              </a:ext>
            </a:extLst>
          </p:cNvPr>
          <p:cNvSpPr txBox="1">
            <a:spLocks/>
          </p:cNvSpPr>
          <p:nvPr userDrawn="1"/>
        </p:nvSpPr>
        <p:spPr>
          <a:xfrm>
            <a:off x="9216184" y="2576800"/>
            <a:ext cx="1404000" cy="432000"/>
          </a:xfrm>
          <a:prstGeom prst="rect">
            <a:avLst/>
          </a:prstGeom>
          <a:solidFill>
            <a:srgbClr val="D7CCB3"/>
          </a:solidFill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 cap="all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Light BROWN </a:t>
            </a:r>
          </a:p>
          <a:p>
            <a:pPr>
              <a:lnSpc>
                <a:spcPct val="80000"/>
              </a:lnSpc>
              <a:defRPr sz="2400" cap="all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#d7ccb3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B11E1843-ED0E-6E43-A3B1-B0E8C4F2B514}"/>
              </a:ext>
            </a:extLst>
          </p:cNvPr>
          <p:cNvSpPr/>
          <p:nvPr userDrawn="1"/>
        </p:nvSpPr>
        <p:spPr>
          <a:xfrm>
            <a:off x="11464262" y="3117112"/>
            <a:ext cx="684000" cy="252000"/>
          </a:xfrm>
          <a:prstGeom prst="rect">
            <a:avLst/>
          </a:prstGeom>
          <a:solidFill>
            <a:srgbClr val="EBF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#EBF8EE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983683D0-A954-904D-AF19-A8693909A0DE}"/>
              </a:ext>
            </a:extLst>
          </p:cNvPr>
          <p:cNvSpPr/>
          <p:nvPr userDrawn="1"/>
        </p:nvSpPr>
        <p:spPr>
          <a:xfrm>
            <a:off x="11464262" y="2571268"/>
            <a:ext cx="684000" cy="252000"/>
          </a:xfrm>
          <a:prstGeom prst="rect">
            <a:avLst/>
          </a:prstGeom>
          <a:solidFill>
            <a:srgbClr val="D4F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#D4F3FC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71FF7B3D-2D11-044E-A08D-31D231CB8542}"/>
              </a:ext>
            </a:extLst>
          </p:cNvPr>
          <p:cNvSpPr/>
          <p:nvPr userDrawn="1"/>
        </p:nvSpPr>
        <p:spPr>
          <a:xfrm>
            <a:off x="11464262" y="2298344"/>
            <a:ext cx="684000" cy="252000"/>
          </a:xfrm>
          <a:prstGeom prst="rect">
            <a:avLst/>
          </a:prstGeom>
          <a:solidFill>
            <a:srgbClr val="E9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#E9E0EF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C1B459F2-4D3A-6742-992E-4D24FB6A5F9F}"/>
              </a:ext>
            </a:extLst>
          </p:cNvPr>
          <p:cNvSpPr/>
          <p:nvPr userDrawn="1"/>
        </p:nvSpPr>
        <p:spPr>
          <a:xfrm>
            <a:off x="11464262" y="660800"/>
            <a:ext cx="684000" cy="252000"/>
          </a:xfrm>
          <a:prstGeom prst="rect">
            <a:avLst/>
          </a:prstGeom>
          <a:solidFill>
            <a:srgbClr val="FEF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#FEF7BA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708D7D48-29C6-C447-81D0-7BF5F2208E55}"/>
              </a:ext>
            </a:extLst>
          </p:cNvPr>
          <p:cNvSpPr/>
          <p:nvPr userDrawn="1"/>
        </p:nvSpPr>
        <p:spPr>
          <a:xfrm>
            <a:off x="11464262" y="1206648"/>
            <a:ext cx="684000" cy="252000"/>
          </a:xfrm>
          <a:prstGeom prst="rect">
            <a:avLst/>
          </a:prstGeom>
          <a:solidFill>
            <a:srgbClr val="FFE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#FFEACA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3560479E-A4E8-1B48-AD76-CD79D85CC43A}"/>
              </a:ext>
            </a:extLst>
          </p:cNvPr>
          <p:cNvSpPr/>
          <p:nvPr userDrawn="1"/>
        </p:nvSpPr>
        <p:spPr>
          <a:xfrm>
            <a:off x="11464262" y="2844192"/>
            <a:ext cx="684000" cy="252000"/>
          </a:xfrm>
          <a:prstGeom prst="rect">
            <a:avLst/>
          </a:prstGeom>
          <a:solidFill>
            <a:srgbClr val="D7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#D7F1DE</a:t>
            </a: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882CD0B9-5BC1-4A48-9255-402983F322F0}"/>
              </a:ext>
            </a:extLst>
          </p:cNvPr>
          <p:cNvSpPr/>
          <p:nvPr userDrawn="1"/>
        </p:nvSpPr>
        <p:spPr>
          <a:xfrm>
            <a:off x="11464262" y="933724"/>
            <a:ext cx="684000" cy="252000"/>
          </a:xfrm>
          <a:prstGeom prst="rect">
            <a:avLst/>
          </a:prstGeom>
          <a:solidFill>
            <a:srgbClr val="FEF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#FEFADC</a:t>
            </a: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9EE81F2A-70E1-1040-9E6F-E3B0503B6B35}"/>
              </a:ext>
            </a:extLst>
          </p:cNvPr>
          <p:cNvSpPr/>
          <p:nvPr userDrawn="1"/>
        </p:nvSpPr>
        <p:spPr>
          <a:xfrm>
            <a:off x="11464262" y="1479572"/>
            <a:ext cx="684000" cy="252000"/>
          </a:xfrm>
          <a:prstGeom prst="rect">
            <a:avLst/>
          </a:prstGeom>
          <a:solidFill>
            <a:srgbClr val="FEF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#FEF4E4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4055A555-9D78-364D-AAB0-8138174EACEF}"/>
              </a:ext>
            </a:extLst>
          </p:cNvPr>
          <p:cNvSpPr/>
          <p:nvPr userDrawn="1"/>
        </p:nvSpPr>
        <p:spPr>
          <a:xfrm>
            <a:off x="11464262" y="2025420"/>
            <a:ext cx="684000" cy="252000"/>
          </a:xfrm>
          <a:prstGeom prst="rect">
            <a:avLst/>
          </a:prstGeom>
          <a:solidFill>
            <a:srgbClr val="FF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#FFDEEA</a:t>
            </a: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EF8C469D-4612-4940-B806-187BF602F6FD}"/>
              </a:ext>
            </a:extLst>
          </p:cNvPr>
          <p:cNvSpPr/>
          <p:nvPr userDrawn="1"/>
        </p:nvSpPr>
        <p:spPr>
          <a:xfrm>
            <a:off x="11464262" y="1752496"/>
            <a:ext cx="684000" cy="252000"/>
          </a:xfrm>
          <a:prstGeom prst="rect">
            <a:avLst/>
          </a:prstGeom>
          <a:solidFill>
            <a:srgbClr val="FBE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#FBE5EB</a:t>
            </a: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779664BF-D679-1940-B043-5BF6CAE68B62}"/>
              </a:ext>
            </a:extLst>
          </p:cNvPr>
          <p:cNvSpPr/>
          <p:nvPr userDrawn="1"/>
        </p:nvSpPr>
        <p:spPr>
          <a:xfrm>
            <a:off x="10700348" y="2570468"/>
            <a:ext cx="687600" cy="252000"/>
          </a:xfrm>
          <a:prstGeom prst="rect">
            <a:avLst/>
          </a:prstGeom>
          <a:solidFill>
            <a:srgbClr val="FC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#FCD900</a:t>
            </a: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CB707727-CC6C-7746-8C2C-523CD86138F4}"/>
              </a:ext>
            </a:extLst>
          </p:cNvPr>
          <p:cNvSpPr/>
          <p:nvPr userDrawn="1"/>
        </p:nvSpPr>
        <p:spPr>
          <a:xfrm>
            <a:off x="10700348" y="2023820"/>
            <a:ext cx="687600" cy="252000"/>
          </a:xfrm>
          <a:prstGeom prst="rect">
            <a:avLst/>
          </a:prstGeom>
          <a:solidFill>
            <a:srgbClr val="ED6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#ED6454</a:t>
            </a:r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46C5AAC8-E986-3149-91A8-39426AC3D9BB}"/>
              </a:ext>
            </a:extLst>
          </p:cNvPr>
          <p:cNvSpPr/>
          <p:nvPr userDrawn="1"/>
        </p:nvSpPr>
        <p:spPr>
          <a:xfrm>
            <a:off x="10700348" y="1750496"/>
            <a:ext cx="687600" cy="252000"/>
          </a:xfrm>
          <a:prstGeom prst="rect">
            <a:avLst/>
          </a:prstGeom>
          <a:solidFill>
            <a:srgbClr val="EC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#EC6195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DE43D7DA-A3A6-3741-A9D8-5876A1A398DF}"/>
              </a:ext>
            </a:extLst>
          </p:cNvPr>
          <p:cNvSpPr/>
          <p:nvPr userDrawn="1"/>
        </p:nvSpPr>
        <p:spPr>
          <a:xfrm>
            <a:off x="10700348" y="657200"/>
            <a:ext cx="687600" cy="252000"/>
          </a:xfrm>
          <a:prstGeom prst="rect">
            <a:avLst/>
          </a:prstGeom>
          <a:solidFill>
            <a:srgbClr val="21B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00">
                <a:latin typeface="+mn-lt"/>
              </a:rPr>
              <a:t>#21B39F</a:t>
            </a:r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0AB029F6-5B3F-FD4A-B2EC-ED4CADA08C00}"/>
              </a:ext>
            </a:extLst>
          </p:cNvPr>
          <p:cNvSpPr/>
          <p:nvPr userDrawn="1"/>
        </p:nvSpPr>
        <p:spPr>
          <a:xfrm>
            <a:off x="10700348" y="1203848"/>
            <a:ext cx="687600" cy="252000"/>
          </a:xfrm>
          <a:prstGeom prst="rect">
            <a:avLst/>
          </a:prstGeom>
          <a:solidFill>
            <a:srgbClr val="518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#5187C7</a:t>
            </a:r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D01B645B-102B-7244-8F9E-79663684B011}"/>
              </a:ext>
            </a:extLst>
          </p:cNvPr>
          <p:cNvSpPr/>
          <p:nvPr userDrawn="1"/>
        </p:nvSpPr>
        <p:spPr>
          <a:xfrm>
            <a:off x="10700348" y="2297144"/>
            <a:ext cx="687600" cy="252000"/>
          </a:xfrm>
          <a:prstGeom prst="rect">
            <a:avLst/>
          </a:prstGeom>
          <a:solidFill>
            <a:srgbClr val="F3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#F39200</a:t>
            </a: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7D4BC69E-389D-F947-AA6D-D9915C09D8EB}"/>
              </a:ext>
            </a:extLst>
          </p:cNvPr>
          <p:cNvSpPr/>
          <p:nvPr userDrawn="1"/>
        </p:nvSpPr>
        <p:spPr>
          <a:xfrm>
            <a:off x="10700348" y="2843792"/>
            <a:ext cx="687600" cy="252000"/>
          </a:xfrm>
          <a:prstGeom prst="rect">
            <a:avLst/>
          </a:prstGeom>
          <a:solidFill>
            <a:srgbClr val="B29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80000"/>
              </a:lnSpc>
              <a:defRPr sz="2400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#B29962</a:t>
            </a:r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651FD9A8-41A3-414B-BCC2-C108A9BAE898}"/>
              </a:ext>
            </a:extLst>
          </p:cNvPr>
          <p:cNvSpPr/>
          <p:nvPr userDrawn="1"/>
        </p:nvSpPr>
        <p:spPr>
          <a:xfrm>
            <a:off x="10700348" y="930524"/>
            <a:ext cx="687600" cy="252000"/>
          </a:xfrm>
          <a:prstGeom prst="rect">
            <a:avLst/>
          </a:prstGeom>
          <a:solidFill>
            <a:srgbClr val="36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#36BEE7</a:t>
            </a:r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302D7977-62A3-374E-AEFB-47B9529C9B41}"/>
              </a:ext>
            </a:extLst>
          </p:cNvPr>
          <p:cNvSpPr/>
          <p:nvPr userDrawn="1"/>
        </p:nvSpPr>
        <p:spPr>
          <a:xfrm>
            <a:off x="10700348" y="1477172"/>
            <a:ext cx="687600" cy="252000"/>
          </a:xfrm>
          <a:prstGeom prst="rect">
            <a:avLst/>
          </a:prstGeom>
          <a:solidFill>
            <a:srgbClr val="8B6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#8B6BAC</a:t>
            </a:r>
          </a:p>
        </p:txBody>
      </p:sp>
      <p:sp>
        <p:nvSpPr>
          <p:cNvPr id="42" name="Rechthoek 41">
            <a:extLst>
              <a:ext uri="{FF2B5EF4-FFF2-40B4-BE49-F238E27FC236}">
                <a16:creationId xmlns:a16="http://schemas.microsoft.com/office/drawing/2014/main" id="{155D08A4-44CF-4448-BCEA-FADF436EF8C2}"/>
              </a:ext>
            </a:extLst>
          </p:cNvPr>
          <p:cNvSpPr/>
          <p:nvPr userDrawn="1"/>
        </p:nvSpPr>
        <p:spPr>
          <a:xfrm>
            <a:off x="10700348" y="3117112"/>
            <a:ext cx="687600" cy="252000"/>
          </a:xfrm>
          <a:prstGeom prst="rect">
            <a:avLst/>
          </a:prstGeom>
          <a:solidFill>
            <a:srgbClr val="48B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#48B05B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48D52DF-3C50-544A-9301-AAB1BBF4627F}"/>
              </a:ext>
            </a:extLst>
          </p:cNvPr>
          <p:cNvSpPr txBox="1"/>
          <p:nvPr userDrawn="1"/>
        </p:nvSpPr>
        <p:spPr>
          <a:xfrm>
            <a:off x="9213502" y="516483"/>
            <a:ext cx="962677" cy="128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800">
                <a:solidFill>
                  <a:schemeClr val="tx2"/>
                </a:solidFill>
              </a:rPr>
              <a:t>Theme colors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C1ADD8CA-E54B-F543-8A43-9CD297C2B1C3}"/>
              </a:ext>
            </a:extLst>
          </p:cNvPr>
          <p:cNvSpPr txBox="1"/>
          <p:nvPr userDrawn="1"/>
        </p:nvSpPr>
        <p:spPr>
          <a:xfrm>
            <a:off x="10700347" y="528932"/>
            <a:ext cx="1447915" cy="1280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800">
                <a:solidFill>
                  <a:schemeClr val="tx2"/>
                </a:solidFill>
              </a:rPr>
              <a:t>Secondary colors</a:t>
            </a:r>
          </a:p>
        </p:txBody>
      </p: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322B4FD4-C180-2846-83DF-A286E2A67322}"/>
              </a:ext>
            </a:extLst>
          </p:cNvPr>
          <p:cNvCxnSpPr>
            <a:cxnSpLocks/>
          </p:cNvCxnSpPr>
          <p:nvPr userDrawn="1"/>
        </p:nvCxnSpPr>
        <p:spPr>
          <a:xfrm>
            <a:off x="9213503" y="467496"/>
            <a:ext cx="2934759" cy="0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vak 53">
            <a:extLst>
              <a:ext uri="{FF2B5EF4-FFF2-40B4-BE49-F238E27FC236}">
                <a16:creationId xmlns:a16="http://schemas.microsoft.com/office/drawing/2014/main" id="{77524FC3-CFCE-5F47-A894-3046130D9A5C}"/>
              </a:ext>
            </a:extLst>
          </p:cNvPr>
          <p:cNvSpPr txBox="1"/>
          <p:nvPr userDrawn="1"/>
        </p:nvSpPr>
        <p:spPr>
          <a:xfrm>
            <a:off x="9213503" y="311945"/>
            <a:ext cx="962677" cy="1600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000">
                <a:solidFill>
                  <a:schemeClr val="tx2"/>
                </a:solidFill>
                <a:latin typeface="+mj-lt"/>
              </a:rPr>
              <a:t>COLORS</a:t>
            </a:r>
          </a:p>
        </p:txBody>
      </p:sp>
      <p:sp>
        <p:nvSpPr>
          <p:cNvPr id="43" name="INTERSHOP RED…">
            <a:extLst>
              <a:ext uri="{FF2B5EF4-FFF2-40B4-BE49-F238E27FC236}">
                <a16:creationId xmlns:a16="http://schemas.microsoft.com/office/drawing/2014/main" id="{A419462A-6944-5C42-86AD-77E8DF351E68}"/>
              </a:ext>
            </a:extLst>
          </p:cNvPr>
          <p:cNvSpPr txBox="1">
            <a:spLocks/>
          </p:cNvSpPr>
          <p:nvPr userDrawn="1"/>
        </p:nvSpPr>
        <p:spPr>
          <a:xfrm>
            <a:off x="9216184" y="657200"/>
            <a:ext cx="1407600" cy="432000"/>
          </a:xfrm>
          <a:prstGeom prst="rect">
            <a:avLst/>
          </a:prstGeom>
          <a:solidFill>
            <a:srgbClr val="B52841"/>
          </a:solidFill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72000" rIns="36000" bIns="0"/>
          <a:lstStyle/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1000">
                <a:latin typeface="+mn-lt"/>
              </a:rPr>
              <a:t>INTERSHOP RED</a:t>
            </a:r>
          </a:p>
          <a:p>
            <a:pPr>
              <a:lnSpc>
                <a:spcPct val="80000"/>
              </a:lnSpc>
              <a:defRPr sz="2400">
                <a:solidFill>
                  <a:srgbClr val="FFFFFF"/>
                </a:solidFill>
              </a:defRPr>
            </a:pPr>
            <a:r>
              <a:rPr lang="en-US" sz="1000">
                <a:latin typeface="+mn-lt"/>
              </a:rPr>
              <a:t>#C5073D</a:t>
            </a:r>
          </a:p>
        </p:txBody>
      </p:sp>
    </p:spTree>
    <p:extLst>
      <p:ext uri="{BB962C8B-B14F-4D97-AF65-F5344CB8AC3E}">
        <p14:creationId xmlns:p14="http://schemas.microsoft.com/office/powerpoint/2010/main" val="268214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7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4"/>
        </a:buClr>
        <a:buFont typeface="Arial" panose="020B0604020202020204" pitchFamily="34" charset="0"/>
        <a:buNone/>
        <a:defRPr sz="1600" kern="1200">
          <a:solidFill>
            <a:schemeClr val="accent4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180975" indent="-180975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accent4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57188" indent="-176213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accent4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538163" indent="-180975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accent4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719138" indent="-180975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accent4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4" orient="horz" pos="1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06B636-E1D8-7F4E-8BDB-979EF876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84000" y="104400"/>
            <a:ext cx="576000" cy="180000"/>
          </a:xfrm>
        </p:spPr>
        <p:txBody>
          <a:bodyPr/>
          <a:lstStyle/>
          <a:p>
            <a:fld id="{60DF2E4E-BC35-9C4C-BB10-65F039D9873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E5A803-56C8-FD41-A980-8B7432CFFC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>
                <a:ea typeface="Open Sans"/>
                <a:cs typeface="Open Sans"/>
              </a:rPr>
              <a:t>Intershop Communications AG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4FFD25-B2CD-2F46-9E3E-3A4FC2DA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Built to boost your </a:t>
            </a:r>
            <a:r>
              <a:rPr lang="en-US" b="1" strike="sngStrike"/>
              <a:t>business</a:t>
            </a:r>
            <a:r>
              <a:rPr lang="en-US" b="1"/>
              <a:t>. code</a:t>
            </a:r>
            <a:br>
              <a:rPr lang="en-US" b="1"/>
            </a:b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6F8C69-0B17-F14C-B085-E6F507C04DA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>
                <a:ea typeface="Open Sans"/>
                <a:cs typeface="Open Sans"/>
              </a:rPr>
              <a:t>April 11th, 2022</a:t>
            </a:r>
          </a:p>
        </p:txBody>
      </p:sp>
    </p:spTree>
    <p:extLst>
      <p:ext uri="{BB962C8B-B14F-4D97-AF65-F5344CB8AC3E}">
        <p14:creationId xmlns:p14="http://schemas.microsoft.com/office/powerpoint/2010/main" val="586325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7599" y="539998"/>
            <a:ext cx="5357789" cy="2031752"/>
          </a:xfrm>
        </p:spPr>
        <p:txBody>
          <a:bodyPr/>
          <a:lstStyle/>
          <a:p>
            <a:r>
              <a:rPr lang="de-DE"/>
              <a:t>ICM Deployment done. Questions?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6238120" y="1443038"/>
            <a:ext cx="1925034" cy="48617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600" b="1">
                <a:ea typeface="Open Sans"/>
                <a:cs typeface="Open Sans"/>
              </a:rPr>
              <a:t>Built to boost your </a:t>
            </a:r>
            <a:r>
              <a:rPr lang="en-US" sz="1600" b="1" strike="sngStrike">
                <a:ea typeface="Open Sans"/>
                <a:cs typeface="Open Sans"/>
              </a:rPr>
              <a:t>business</a:t>
            </a:r>
            <a:r>
              <a:rPr lang="en-US" sz="1600" b="1">
                <a:ea typeface="Open Sans"/>
                <a:cs typeface="Open Sans"/>
              </a:rPr>
              <a:t>. code</a:t>
            </a:r>
            <a:endParaRPr lang="de-DE" sz="1600">
              <a:ea typeface="Open Sans"/>
              <a:cs typeface="Open Sans"/>
            </a:endParaRPr>
          </a:p>
          <a:p>
            <a:endParaRPr lang="de-DE" sz="1700"/>
          </a:p>
          <a:p>
            <a:endParaRPr lang="de-DE" sz="1700"/>
          </a:p>
          <a:p>
            <a:endParaRPr lang="de-DE" sz="170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8"/>
          </p:nvPr>
        </p:nvSpPr>
        <p:spPr>
          <a:xfrm>
            <a:off x="6105523" y="4395790"/>
            <a:ext cx="2917033" cy="234000"/>
          </a:xfrm>
        </p:spPr>
        <p:txBody>
          <a:bodyPr/>
          <a:lstStyle/>
          <a:p>
            <a:r>
              <a:rPr lang="de-DE">
                <a:ea typeface="+mn-lt"/>
                <a:cs typeface="+mn-lt"/>
              </a:rPr>
              <a:t>Intershop </a:t>
            </a:r>
            <a:r>
              <a:rPr lang="de-DE" err="1">
                <a:ea typeface="+mn-lt"/>
                <a:cs typeface="+mn-lt"/>
              </a:rPr>
              <a:t>Dev</a:t>
            </a:r>
            <a:r>
              <a:rPr lang="de-DE">
                <a:ea typeface="+mn-lt"/>
                <a:cs typeface="+mn-lt"/>
              </a:rPr>
              <a:t> Community Meetup</a:t>
            </a:r>
          </a:p>
          <a:p>
            <a:endParaRPr lang="de-DE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39"/>
          </p:nvPr>
        </p:nvSpPr>
        <p:spPr>
          <a:xfrm>
            <a:off x="6105523" y="4641057"/>
            <a:ext cx="2917033" cy="184150"/>
          </a:xfrm>
        </p:spPr>
        <p:txBody>
          <a:bodyPr/>
          <a:lstStyle/>
          <a:p>
            <a:r>
              <a:rPr lang="de-DE"/>
              <a:t>April 11 2022</a:t>
            </a:r>
          </a:p>
        </p:txBody>
      </p:sp>
      <p:pic>
        <p:nvPicPr>
          <p:cNvPr id="3" name="Picture 2" descr="Success Teamwork Team · Free image on Pixab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56" y="2136758"/>
            <a:ext cx="3311896" cy="206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6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err="1"/>
              <a:t>One</a:t>
            </a:r>
            <a:r>
              <a:rPr lang="de-DE"/>
              <a:t> last </a:t>
            </a:r>
            <a:r>
              <a:rPr lang="de-DE" err="1"/>
              <a:t>thing</a:t>
            </a:r>
            <a:r>
              <a:rPr lang="de-DE"/>
              <a:t>...</a:t>
            </a:r>
            <a:br>
              <a:rPr lang="de-DE"/>
            </a:br>
            <a:br>
              <a:rPr lang="de-DE"/>
            </a:br>
            <a:r>
              <a:rPr lang="de-DE"/>
              <a:t>PWA</a:t>
            </a:r>
          </a:p>
        </p:txBody>
      </p:sp>
    </p:spTree>
    <p:extLst>
      <p:ext uri="{BB962C8B-B14F-4D97-AF65-F5344CB8AC3E}">
        <p14:creationId xmlns:p14="http://schemas.microsoft.com/office/powerpoint/2010/main" val="405185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7599" y="539998"/>
            <a:ext cx="5357789" cy="2031752"/>
          </a:xfrm>
        </p:spPr>
        <p:txBody>
          <a:bodyPr/>
          <a:lstStyle/>
          <a:p>
            <a:r>
              <a:rPr lang="de-DE"/>
              <a:t>PWA Deployment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6238120" y="1443038"/>
            <a:ext cx="1925034" cy="48617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600" b="1">
                <a:ea typeface="Open Sans"/>
                <a:cs typeface="Open Sans"/>
              </a:rPr>
              <a:t>Built to boost your </a:t>
            </a:r>
            <a:r>
              <a:rPr lang="en-US" sz="1600" b="1" strike="sngStrike">
                <a:ea typeface="Open Sans"/>
                <a:cs typeface="Open Sans"/>
              </a:rPr>
              <a:t>business</a:t>
            </a:r>
            <a:r>
              <a:rPr lang="en-US" sz="1600" b="1">
                <a:ea typeface="Open Sans"/>
                <a:cs typeface="Open Sans"/>
              </a:rPr>
              <a:t>. code</a:t>
            </a:r>
            <a:endParaRPr lang="de-DE" sz="1600">
              <a:ea typeface="Open Sans"/>
              <a:cs typeface="Open Sans"/>
            </a:endParaRPr>
          </a:p>
          <a:p>
            <a:endParaRPr lang="de-DE" sz="1700"/>
          </a:p>
          <a:p>
            <a:endParaRPr lang="de-DE" sz="1700"/>
          </a:p>
          <a:p>
            <a:endParaRPr lang="de-DE" sz="170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8"/>
          </p:nvPr>
        </p:nvSpPr>
        <p:spPr>
          <a:xfrm>
            <a:off x="6105523" y="4395790"/>
            <a:ext cx="2917033" cy="234000"/>
          </a:xfrm>
        </p:spPr>
        <p:txBody>
          <a:bodyPr/>
          <a:lstStyle/>
          <a:p>
            <a:r>
              <a:rPr lang="de-DE">
                <a:ea typeface="+mn-lt"/>
                <a:cs typeface="+mn-lt"/>
              </a:rPr>
              <a:t>Intershop </a:t>
            </a:r>
            <a:r>
              <a:rPr lang="de-DE" err="1">
                <a:ea typeface="+mn-lt"/>
                <a:cs typeface="+mn-lt"/>
              </a:rPr>
              <a:t>Dev</a:t>
            </a:r>
            <a:r>
              <a:rPr lang="de-DE">
                <a:ea typeface="+mn-lt"/>
                <a:cs typeface="+mn-lt"/>
              </a:rPr>
              <a:t> Community Meetup</a:t>
            </a:r>
          </a:p>
          <a:p>
            <a:endParaRPr lang="de-DE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39"/>
          </p:nvPr>
        </p:nvSpPr>
        <p:spPr>
          <a:xfrm>
            <a:off x="6105523" y="4641057"/>
            <a:ext cx="2917033" cy="184150"/>
          </a:xfrm>
        </p:spPr>
        <p:txBody>
          <a:bodyPr/>
          <a:lstStyle/>
          <a:p>
            <a:r>
              <a:rPr lang="de-DE"/>
              <a:t>April 11 2022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67" y="1529518"/>
            <a:ext cx="5109760" cy="276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9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7599" y="539998"/>
            <a:ext cx="5357789" cy="2031752"/>
          </a:xfrm>
        </p:spPr>
        <p:txBody>
          <a:bodyPr/>
          <a:lstStyle/>
          <a:p>
            <a:r>
              <a:rPr lang="de-DE"/>
              <a:t>PWA Deployment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6238120" y="1443038"/>
            <a:ext cx="1925034" cy="48617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600" b="1">
                <a:ea typeface="Open Sans"/>
                <a:cs typeface="Open Sans"/>
              </a:rPr>
              <a:t>Built to boost your </a:t>
            </a:r>
            <a:r>
              <a:rPr lang="en-US" sz="1600" b="1" strike="sngStrike">
                <a:ea typeface="Open Sans"/>
                <a:cs typeface="Open Sans"/>
              </a:rPr>
              <a:t>business</a:t>
            </a:r>
            <a:r>
              <a:rPr lang="en-US" sz="1600" b="1">
                <a:ea typeface="Open Sans"/>
                <a:cs typeface="Open Sans"/>
              </a:rPr>
              <a:t>. code</a:t>
            </a:r>
            <a:endParaRPr lang="de-DE" sz="1600">
              <a:ea typeface="Open Sans"/>
              <a:cs typeface="Open Sans"/>
            </a:endParaRPr>
          </a:p>
          <a:p>
            <a:endParaRPr lang="de-DE" sz="1700"/>
          </a:p>
          <a:p>
            <a:endParaRPr lang="de-DE" sz="1700"/>
          </a:p>
          <a:p>
            <a:endParaRPr lang="de-DE" sz="170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8"/>
          </p:nvPr>
        </p:nvSpPr>
        <p:spPr>
          <a:xfrm>
            <a:off x="6105523" y="4395790"/>
            <a:ext cx="2917033" cy="234000"/>
          </a:xfrm>
        </p:spPr>
        <p:txBody>
          <a:bodyPr/>
          <a:lstStyle/>
          <a:p>
            <a:r>
              <a:rPr lang="de-DE">
                <a:ea typeface="+mn-lt"/>
                <a:cs typeface="+mn-lt"/>
              </a:rPr>
              <a:t>Intershop </a:t>
            </a:r>
            <a:r>
              <a:rPr lang="de-DE" err="1">
                <a:ea typeface="+mn-lt"/>
                <a:cs typeface="+mn-lt"/>
              </a:rPr>
              <a:t>Dev</a:t>
            </a:r>
            <a:r>
              <a:rPr lang="de-DE">
                <a:ea typeface="+mn-lt"/>
                <a:cs typeface="+mn-lt"/>
              </a:rPr>
              <a:t> Community Meetup</a:t>
            </a:r>
            <a:endParaRPr lang="en-US">
              <a:ea typeface="+mn-lt"/>
              <a:cs typeface="+mn-lt"/>
            </a:endParaRPr>
          </a:p>
          <a:p>
            <a:endParaRPr lang="de-DE">
              <a:ea typeface="+mn-lt"/>
              <a:cs typeface="+mn-lt"/>
            </a:endParaRPr>
          </a:p>
          <a:p>
            <a:endParaRPr lang="de-DE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39"/>
          </p:nvPr>
        </p:nvSpPr>
        <p:spPr>
          <a:xfrm>
            <a:off x="6105523" y="4641057"/>
            <a:ext cx="2917033" cy="184150"/>
          </a:xfrm>
        </p:spPr>
        <p:txBody>
          <a:bodyPr/>
          <a:lstStyle/>
          <a:p>
            <a:r>
              <a:rPr lang="de-DE"/>
              <a:t>April 11 2022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2" y="1605535"/>
            <a:ext cx="5808572" cy="251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45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7599" y="539998"/>
            <a:ext cx="5357789" cy="2031752"/>
          </a:xfrm>
        </p:spPr>
        <p:txBody>
          <a:bodyPr/>
          <a:lstStyle/>
          <a:p>
            <a:r>
              <a:rPr lang="de-DE"/>
              <a:t>PWA Deployment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6238120" y="1443038"/>
            <a:ext cx="1925034" cy="48617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600" b="1">
                <a:ea typeface="Open Sans"/>
                <a:cs typeface="Open Sans"/>
              </a:rPr>
              <a:t>Built to boost your </a:t>
            </a:r>
            <a:r>
              <a:rPr lang="en-US" sz="1600" b="1" strike="sngStrike">
                <a:ea typeface="Open Sans"/>
                <a:cs typeface="Open Sans"/>
              </a:rPr>
              <a:t>business</a:t>
            </a:r>
            <a:r>
              <a:rPr lang="en-US" sz="1600" b="1">
                <a:ea typeface="Open Sans"/>
                <a:cs typeface="Open Sans"/>
              </a:rPr>
              <a:t>. code</a:t>
            </a:r>
            <a:endParaRPr lang="de-DE" sz="1600">
              <a:ea typeface="Open Sans"/>
              <a:cs typeface="Open Sans"/>
            </a:endParaRPr>
          </a:p>
          <a:p>
            <a:endParaRPr lang="de-DE" sz="1700"/>
          </a:p>
          <a:p>
            <a:endParaRPr lang="de-DE" sz="1700"/>
          </a:p>
          <a:p>
            <a:endParaRPr lang="de-DE" sz="170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8"/>
          </p:nvPr>
        </p:nvSpPr>
        <p:spPr>
          <a:xfrm>
            <a:off x="6105523" y="4395790"/>
            <a:ext cx="2917033" cy="234000"/>
          </a:xfrm>
        </p:spPr>
        <p:txBody>
          <a:bodyPr/>
          <a:lstStyle/>
          <a:p>
            <a:r>
              <a:rPr lang="de-DE">
                <a:ea typeface="+mn-lt"/>
                <a:cs typeface="+mn-lt"/>
              </a:rPr>
              <a:t>Intershop </a:t>
            </a:r>
            <a:r>
              <a:rPr lang="de-DE" err="1">
                <a:ea typeface="+mn-lt"/>
                <a:cs typeface="+mn-lt"/>
              </a:rPr>
              <a:t>Dev</a:t>
            </a:r>
            <a:r>
              <a:rPr lang="de-DE">
                <a:ea typeface="+mn-lt"/>
                <a:cs typeface="+mn-lt"/>
              </a:rPr>
              <a:t> Community Meetup</a:t>
            </a:r>
            <a:endParaRPr lang="en-US">
              <a:ea typeface="+mn-lt"/>
              <a:cs typeface="+mn-lt"/>
            </a:endParaRPr>
          </a:p>
          <a:p>
            <a:endParaRPr lang="de-DE">
              <a:ea typeface="+mn-lt"/>
              <a:cs typeface="+mn-lt"/>
            </a:endParaRPr>
          </a:p>
          <a:p>
            <a:endParaRPr lang="de-DE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39"/>
          </p:nvPr>
        </p:nvSpPr>
        <p:spPr>
          <a:xfrm>
            <a:off x="6105523" y="4641057"/>
            <a:ext cx="2917033" cy="184150"/>
          </a:xfrm>
        </p:spPr>
        <p:txBody>
          <a:bodyPr/>
          <a:lstStyle/>
          <a:p>
            <a:r>
              <a:rPr lang="de-DE"/>
              <a:t>April 11 2022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99" y="1457466"/>
            <a:ext cx="5690126" cy="317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83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dirty="0" smtClean="0"/>
              <a:pPr/>
              <a:t>15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7599" y="539998"/>
            <a:ext cx="5357789" cy="2031752"/>
          </a:xfrm>
        </p:spPr>
        <p:txBody>
          <a:bodyPr/>
          <a:lstStyle/>
          <a:p>
            <a:r>
              <a:rPr lang="de-DE"/>
              <a:t>PWA Deployment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6238120" y="1443038"/>
            <a:ext cx="1925034" cy="48617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600" b="1">
                <a:ea typeface="Open Sans"/>
                <a:cs typeface="Open Sans"/>
              </a:rPr>
              <a:t>Built to boost your </a:t>
            </a:r>
            <a:r>
              <a:rPr lang="en-US" sz="1600" b="1" strike="sngStrike">
                <a:ea typeface="Open Sans"/>
                <a:cs typeface="Open Sans"/>
              </a:rPr>
              <a:t>business</a:t>
            </a:r>
            <a:r>
              <a:rPr lang="en-US" sz="1600" b="1">
                <a:ea typeface="Open Sans"/>
                <a:cs typeface="Open Sans"/>
              </a:rPr>
              <a:t>. code</a:t>
            </a:r>
            <a:endParaRPr lang="de-DE" sz="1600">
              <a:ea typeface="Open Sans"/>
              <a:cs typeface="Open Sans"/>
            </a:endParaRPr>
          </a:p>
          <a:p>
            <a:endParaRPr lang="de-DE" sz="1700"/>
          </a:p>
          <a:p>
            <a:endParaRPr lang="de-DE" sz="1700"/>
          </a:p>
          <a:p>
            <a:endParaRPr lang="de-DE" sz="170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8"/>
          </p:nvPr>
        </p:nvSpPr>
        <p:spPr>
          <a:xfrm>
            <a:off x="6105523" y="4395790"/>
            <a:ext cx="2917033" cy="234000"/>
          </a:xfrm>
        </p:spPr>
        <p:txBody>
          <a:bodyPr/>
          <a:lstStyle/>
          <a:p>
            <a:r>
              <a:rPr lang="de-DE">
                <a:ea typeface="+mn-lt"/>
                <a:cs typeface="+mn-lt"/>
              </a:rPr>
              <a:t>Intershop </a:t>
            </a:r>
            <a:r>
              <a:rPr lang="de-DE" err="1">
                <a:ea typeface="+mn-lt"/>
                <a:cs typeface="+mn-lt"/>
              </a:rPr>
              <a:t>Dev</a:t>
            </a:r>
            <a:r>
              <a:rPr lang="de-DE">
                <a:ea typeface="+mn-lt"/>
                <a:cs typeface="+mn-lt"/>
              </a:rPr>
              <a:t> Community Meetup</a:t>
            </a:r>
            <a:endParaRPr lang="en-US">
              <a:ea typeface="+mn-lt"/>
              <a:cs typeface="+mn-lt"/>
            </a:endParaRPr>
          </a:p>
          <a:p>
            <a:endParaRPr lang="de-DE">
              <a:ea typeface="+mn-lt"/>
              <a:cs typeface="+mn-lt"/>
            </a:endParaRPr>
          </a:p>
          <a:p>
            <a:endParaRPr lang="de-DE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39"/>
          </p:nvPr>
        </p:nvSpPr>
        <p:spPr>
          <a:xfrm>
            <a:off x="6105523" y="4641057"/>
            <a:ext cx="2917033" cy="184150"/>
          </a:xfrm>
        </p:spPr>
        <p:txBody>
          <a:bodyPr/>
          <a:lstStyle/>
          <a:p>
            <a:r>
              <a:rPr lang="de-DE"/>
              <a:t>April 11 2022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25" y="1326591"/>
            <a:ext cx="5678247" cy="327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6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sz="1050">
                <a:ea typeface="Open Sans"/>
                <a:cs typeface="Open Sans"/>
              </a:rPr>
              <a:t>Welcome </a:t>
            </a:r>
            <a:r>
              <a:rPr lang="de-DE" sz="1050" err="1">
                <a:ea typeface="Open Sans"/>
                <a:cs typeface="Open Sans"/>
              </a:rPr>
              <a:t>to</a:t>
            </a:r>
            <a:r>
              <a:rPr lang="de-DE" sz="1050">
                <a:ea typeface="Open Sans"/>
                <a:cs typeface="Open Sans"/>
              </a:rPr>
              <a:t> </a:t>
            </a:r>
            <a:r>
              <a:rPr lang="de-DE" sz="1050" err="1">
                <a:ea typeface="Open Sans"/>
                <a:cs typeface="Open Sans"/>
              </a:rPr>
              <a:t>the</a:t>
            </a:r>
            <a:r>
              <a:rPr lang="de-DE" sz="1050">
                <a:ea typeface="Open Sans"/>
                <a:cs typeface="Open Sans"/>
              </a:rPr>
              <a:t> DEV Community Meetup</a:t>
            </a:r>
            <a:endParaRPr lang="de-DE" sz="105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9"/>
          </p:nvPr>
        </p:nvSpPr>
        <p:spPr>
          <a:xfrm>
            <a:off x="6105523" y="4257734"/>
            <a:ext cx="2917033" cy="184150"/>
          </a:xfrm>
        </p:spPr>
        <p:txBody>
          <a:bodyPr/>
          <a:lstStyle/>
          <a:p>
            <a:r>
              <a:rPr lang="de-DE"/>
              <a:t>Monday April 11 2022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0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1600" b="1">
                <a:ea typeface="Open Sans"/>
                <a:cs typeface="Open Sans"/>
              </a:rPr>
              <a:t>Built to boost your </a:t>
            </a:r>
            <a:r>
              <a:rPr lang="en-US" sz="1600" b="1" strike="sngStrike">
                <a:ea typeface="Open Sans"/>
                <a:cs typeface="Open Sans"/>
              </a:rPr>
              <a:t>business</a:t>
            </a:r>
            <a:r>
              <a:rPr lang="en-US" sz="1600" b="1">
                <a:ea typeface="Open Sans"/>
                <a:cs typeface="Open Sans"/>
              </a:rPr>
              <a:t>. code</a:t>
            </a:r>
            <a:endParaRPr lang="de-DE">
              <a:ea typeface="Open Sans"/>
              <a:cs typeface="Open San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How do deployments in the Intershop Commerce Platform work?</a:t>
            </a:r>
            <a:br>
              <a:rPr lang="en-US" b="1"/>
            </a:br>
            <a:endParaRPr lang="de-DE"/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B561BF5E-27B5-95C4-8B16-64D2AB366B8F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2"/>
          <a:srcRect t="8597" b="8597"/>
          <a:stretch/>
        </p:blipFill>
        <p:spPr/>
      </p:pic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/>
              <a:t>Thomas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>
                <a:ea typeface="Open Sans"/>
                <a:cs typeface="Open Sans"/>
              </a:rPr>
              <a:t>Johannes</a:t>
            </a:r>
            <a:endParaRPr lang="de-DE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de-DE"/>
              <a:t>Ribbeck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de-DE"/>
              <a:t>Metzner</a:t>
            </a:r>
          </a:p>
        </p:txBody>
      </p:sp>
      <p:pic>
        <p:nvPicPr>
          <p:cNvPr id="21" name="Picture Placeholder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" b="6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9803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de-DE">
                <a:ea typeface="Open Sans"/>
                <a:cs typeface="Open Sans"/>
              </a:rPr>
              <a:t>Intershop </a:t>
            </a:r>
            <a:r>
              <a:rPr lang="de-DE" err="1">
                <a:ea typeface="Open Sans"/>
                <a:cs typeface="Open Sans"/>
              </a:rPr>
              <a:t>Dev</a:t>
            </a:r>
            <a:r>
              <a:rPr lang="de-DE">
                <a:ea typeface="Open Sans"/>
                <a:cs typeface="Open Sans"/>
              </a:rPr>
              <a:t> Community Meetup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de-DE"/>
              <a:t>April 11 2022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0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1600" b="1">
                <a:ea typeface="Open Sans"/>
                <a:cs typeface="Open Sans"/>
              </a:rPr>
              <a:t>Built to boost your </a:t>
            </a:r>
            <a:r>
              <a:rPr lang="en-US" sz="1600" b="1" strike="sngStrike">
                <a:ea typeface="Open Sans"/>
                <a:cs typeface="Open Sans"/>
              </a:rPr>
              <a:t>business</a:t>
            </a:r>
            <a:r>
              <a:rPr lang="en-US" sz="1600" b="1">
                <a:ea typeface="Open Sans"/>
                <a:cs typeface="Open Sans"/>
              </a:rPr>
              <a:t>. code</a:t>
            </a:r>
            <a:endParaRPr lang="de-DE" sz="1600">
              <a:ea typeface="Open Sans"/>
              <a:cs typeface="Open Sans"/>
            </a:endParaRPr>
          </a:p>
          <a:p>
            <a:endParaRPr lang="de-DE" sz="17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7599" y="539998"/>
            <a:ext cx="5670485" cy="805544"/>
          </a:xfrm>
        </p:spPr>
        <p:txBody>
          <a:bodyPr/>
          <a:lstStyle/>
          <a:p>
            <a:r>
              <a:rPr lang="de-DE" sz="2800" err="1"/>
              <a:t>Step</a:t>
            </a:r>
            <a:r>
              <a:rPr lang="de-DE" sz="2800"/>
              <a:t> 1: </a:t>
            </a:r>
            <a:r>
              <a:rPr lang="de-DE" sz="2800" err="1"/>
              <a:t>Communicate</a:t>
            </a:r>
            <a:r>
              <a:rPr lang="de-DE" sz="2800"/>
              <a:t> </a:t>
            </a:r>
            <a:r>
              <a:rPr lang="de-DE" sz="2800" err="1"/>
              <a:t>the</a:t>
            </a:r>
            <a:r>
              <a:rPr lang="de-DE" sz="2800"/>
              <a:t> </a:t>
            </a:r>
            <a:r>
              <a:rPr lang="de-DE" sz="2800" err="1"/>
              <a:t>start</a:t>
            </a:r>
            <a:r>
              <a:rPr lang="de-DE" sz="2800"/>
              <a:t> </a:t>
            </a:r>
            <a:r>
              <a:rPr lang="de-DE" sz="2800" err="1"/>
              <a:t>of</a:t>
            </a:r>
            <a:r>
              <a:rPr lang="de-DE" sz="2800"/>
              <a:t> </a:t>
            </a:r>
            <a:r>
              <a:rPr lang="de-DE" sz="2800" err="1"/>
              <a:t>deployment</a:t>
            </a:r>
            <a:endParaRPr lang="de-DE" sz="2800" err="1">
              <a:ea typeface="Open Sans Semibold"/>
              <a:cs typeface="Open Sans Semibold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61" y="1601140"/>
            <a:ext cx="4993187" cy="22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0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0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1600" b="1">
                <a:ea typeface="Open Sans"/>
                <a:cs typeface="Open Sans"/>
              </a:rPr>
              <a:t>Built to boost your </a:t>
            </a:r>
            <a:r>
              <a:rPr lang="en-US" sz="1600" b="1" strike="sngStrike">
                <a:ea typeface="Open Sans"/>
                <a:cs typeface="Open Sans"/>
              </a:rPr>
              <a:t>business</a:t>
            </a:r>
            <a:r>
              <a:rPr lang="en-US" sz="1600" b="1">
                <a:ea typeface="Open Sans"/>
                <a:cs typeface="Open Sans"/>
              </a:rPr>
              <a:t>. code</a:t>
            </a:r>
            <a:endParaRPr lang="de-DE" sz="1600">
              <a:ea typeface="Open Sans"/>
              <a:cs typeface="Open Sans"/>
            </a:endParaRPr>
          </a:p>
          <a:p>
            <a:endParaRPr lang="de-DE" sz="1700"/>
          </a:p>
          <a:p>
            <a:endParaRPr lang="de-DE" sz="17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7600" y="539998"/>
            <a:ext cx="4948200" cy="976106"/>
          </a:xfrm>
        </p:spPr>
        <p:txBody>
          <a:bodyPr/>
          <a:lstStyle/>
          <a:p>
            <a:r>
              <a:rPr lang="de-DE" sz="2800"/>
              <a:t>2. </a:t>
            </a:r>
            <a:r>
              <a:rPr lang="de-DE" sz="2800" err="1"/>
              <a:t>Choose</a:t>
            </a:r>
            <a:r>
              <a:rPr lang="de-DE" sz="2800"/>
              <a:t> </a:t>
            </a:r>
            <a:r>
              <a:rPr lang="de-DE" sz="2800" err="1"/>
              <a:t>your</a:t>
            </a:r>
            <a:r>
              <a:rPr lang="de-DE" sz="2800"/>
              <a:t> </a:t>
            </a:r>
            <a:r>
              <a:rPr lang="de-DE" sz="2800" err="1">
                <a:ea typeface="+mj-lt"/>
                <a:cs typeface="+mj-lt"/>
              </a:rPr>
              <a:t>environment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74" y="2395967"/>
            <a:ext cx="8397563" cy="1857225"/>
          </a:xfrm>
          <a:prstGeom prst="rect">
            <a:avLst/>
          </a:prstGeom>
        </p:spPr>
      </p:pic>
      <p:sp>
        <p:nvSpPr>
          <p:cNvPr id="20" name="Text Placeholder 3"/>
          <p:cNvSpPr>
            <a:spLocks noGrp="1"/>
          </p:cNvSpPr>
          <p:nvPr>
            <p:ph type="body" sz="quarter" idx="38"/>
          </p:nvPr>
        </p:nvSpPr>
        <p:spPr>
          <a:xfrm>
            <a:off x="6105523" y="4395790"/>
            <a:ext cx="2917033" cy="234000"/>
          </a:xfrm>
        </p:spPr>
        <p:txBody>
          <a:bodyPr/>
          <a:lstStyle/>
          <a:p>
            <a:r>
              <a:rPr lang="de-DE">
                <a:ea typeface="Open Sans"/>
                <a:cs typeface="Open Sans"/>
              </a:rPr>
              <a:t>Intershop </a:t>
            </a:r>
            <a:r>
              <a:rPr lang="de-DE" err="1">
                <a:ea typeface="Open Sans"/>
                <a:cs typeface="Open Sans"/>
              </a:rPr>
              <a:t>Dev</a:t>
            </a:r>
            <a:r>
              <a:rPr lang="de-DE">
                <a:ea typeface="Open Sans"/>
                <a:cs typeface="Open Sans"/>
              </a:rPr>
              <a:t> Community Meetup</a:t>
            </a:r>
            <a:endParaRPr lang="de-DE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9"/>
          </p:nvPr>
        </p:nvSpPr>
        <p:spPr>
          <a:xfrm>
            <a:off x="6105523" y="4641057"/>
            <a:ext cx="2917033" cy="184150"/>
          </a:xfrm>
        </p:spPr>
        <p:txBody>
          <a:bodyPr/>
          <a:lstStyle/>
          <a:p>
            <a:r>
              <a:rPr lang="de-DE"/>
              <a:t>April 11 2022</a:t>
            </a:r>
          </a:p>
        </p:txBody>
      </p:sp>
    </p:spTree>
    <p:extLst>
      <p:ext uri="{BB962C8B-B14F-4D97-AF65-F5344CB8AC3E}">
        <p14:creationId xmlns:p14="http://schemas.microsoft.com/office/powerpoint/2010/main" val="150866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0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1600" b="1">
                <a:ea typeface="Open Sans"/>
                <a:cs typeface="Open Sans"/>
              </a:rPr>
              <a:t>Built to boost your </a:t>
            </a:r>
            <a:r>
              <a:rPr lang="en-US" sz="1600" b="1" strike="sngStrike">
                <a:ea typeface="Open Sans"/>
                <a:cs typeface="Open Sans"/>
              </a:rPr>
              <a:t>business</a:t>
            </a:r>
            <a:r>
              <a:rPr lang="en-US" sz="1600" b="1">
                <a:ea typeface="Open Sans"/>
                <a:cs typeface="Open Sans"/>
              </a:rPr>
              <a:t>. code</a:t>
            </a:r>
            <a:endParaRPr lang="de-DE" sz="1600">
              <a:ea typeface="Open Sans"/>
              <a:cs typeface="Open Sans"/>
            </a:endParaRPr>
          </a:p>
          <a:p>
            <a:endParaRPr lang="de-DE" sz="1700"/>
          </a:p>
          <a:p>
            <a:endParaRPr lang="de-DE" sz="17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7600" y="539998"/>
            <a:ext cx="5111422" cy="491490"/>
          </a:xfrm>
        </p:spPr>
        <p:txBody>
          <a:bodyPr/>
          <a:lstStyle/>
          <a:p>
            <a:r>
              <a:rPr lang="de-DE" sz="2400"/>
              <a:t>3. Set </a:t>
            </a:r>
            <a:r>
              <a:rPr lang="de-DE" sz="2400" err="1"/>
              <a:t>parameters</a:t>
            </a:r>
            <a:r>
              <a:rPr lang="de-DE" sz="2400"/>
              <a:t> </a:t>
            </a:r>
            <a:r>
              <a:rPr lang="de-DE" sz="2400" err="1"/>
              <a:t>for</a:t>
            </a:r>
            <a:r>
              <a:rPr lang="de-DE" sz="2400"/>
              <a:t> </a:t>
            </a:r>
            <a:r>
              <a:rPr lang="de-DE" sz="2400" err="1"/>
              <a:t>deployment</a:t>
            </a:r>
            <a:endParaRPr lang="de-DE" sz="2400" err="1">
              <a:ea typeface="Open Sans Semibold"/>
              <a:cs typeface="Open Sans Semibold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775" y="1058111"/>
            <a:ext cx="3537488" cy="37004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00" y="1220645"/>
            <a:ext cx="1657786" cy="2024289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2030084" y="1929215"/>
            <a:ext cx="421667" cy="316513"/>
          </a:xfrm>
          <a:prstGeom prst="rightArrow">
            <a:avLst/>
          </a:prstGeom>
          <a:solidFill>
            <a:srgbClr val="C5073D"/>
          </a:solidFill>
          <a:ln>
            <a:solidFill>
              <a:srgbClr val="C5073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8"/>
          </p:nvPr>
        </p:nvSpPr>
        <p:spPr>
          <a:xfrm>
            <a:off x="6105523" y="4395790"/>
            <a:ext cx="2917033" cy="234000"/>
          </a:xfrm>
        </p:spPr>
        <p:txBody>
          <a:bodyPr/>
          <a:lstStyle/>
          <a:p>
            <a:r>
              <a:rPr lang="de-DE">
                <a:ea typeface="Open Sans"/>
                <a:cs typeface="Open Sans"/>
              </a:rPr>
              <a:t>Intershop </a:t>
            </a:r>
            <a:r>
              <a:rPr lang="de-DE" err="1">
                <a:ea typeface="Open Sans"/>
                <a:cs typeface="Open Sans"/>
              </a:rPr>
              <a:t>Dev</a:t>
            </a:r>
            <a:r>
              <a:rPr lang="de-DE">
                <a:ea typeface="Open Sans"/>
                <a:cs typeface="Open Sans"/>
              </a:rPr>
              <a:t> Community Meetup</a:t>
            </a:r>
            <a:endParaRPr lang="de-DE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9"/>
          </p:nvPr>
        </p:nvSpPr>
        <p:spPr>
          <a:xfrm>
            <a:off x="6105523" y="4641057"/>
            <a:ext cx="2917033" cy="184150"/>
          </a:xfrm>
        </p:spPr>
        <p:txBody>
          <a:bodyPr/>
          <a:lstStyle/>
          <a:p>
            <a:r>
              <a:rPr lang="de-DE"/>
              <a:t>April 11 2022</a:t>
            </a:r>
          </a:p>
        </p:txBody>
      </p:sp>
    </p:spTree>
    <p:extLst>
      <p:ext uri="{BB962C8B-B14F-4D97-AF65-F5344CB8AC3E}">
        <p14:creationId xmlns:p14="http://schemas.microsoft.com/office/powerpoint/2010/main" val="26178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0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1600" b="1">
                <a:ea typeface="Open Sans"/>
                <a:cs typeface="Open Sans"/>
              </a:rPr>
              <a:t>Built to boost your </a:t>
            </a:r>
            <a:r>
              <a:rPr lang="en-US" sz="1600" b="1" strike="sngStrike">
                <a:ea typeface="Open Sans"/>
                <a:cs typeface="Open Sans"/>
              </a:rPr>
              <a:t>business</a:t>
            </a:r>
            <a:r>
              <a:rPr lang="en-US" sz="1600" b="1">
                <a:ea typeface="Open Sans"/>
                <a:cs typeface="Open Sans"/>
              </a:rPr>
              <a:t>. code</a:t>
            </a:r>
            <a:endParaRPr lang="de-DE" sz="1600">
              <a:ea typeface="Open Sans"/>
              <a:cs typeface="Open Sans"/>
            </a:endParaRPr>
          </a:p>
          <a:p>
            <a:endParaRPr lang="de-DE" sz="1700"/>
          </a:p>
          <a:p>
            <a:endParaRPr lang="de-DE" sz="1700"/>
          </a:p>
          <a:p>
            <a:endParaRPr lang="de-DE" sz="17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449" y="1188112"/>
            <a:ext cx="2743198" cy="3742997"/>
          </a:xfrm>
          <a:prstGeom prst="rect">
            <a:avLst/>
          </a:prstGeom>
        </p:spPr>
      </p:pic>
      <p:sp>
        <p:nvSpPr>
          <p:cNvPr id="18" name="Text Placeholder 3"/>
          <p:cNvSpPr>
            <a:spLocks noGrp="1"/>
          </p:cNvSpPr>
          <p:nvPr>
            <p:ph type="body" sz="quarter" idx="38"/>
          </p:nvPr>
        </p:nvSpPr>
        <p:spPr>
          <a:xfrm>
            <a:off x="6105523" y="4395790"/>
            <a:ext cx="2917033" cy="234000"/>
          </a:xfrm>
        </p:spPr>
        <p:txBody>
          <a:bodyPr/>
          <a:lstStyle/>
          <a:p>
            <a:r>
              <a:rPr lang="de-DE">
                <a:ea typeface="+mn-lt"/>
                <a:cs typeface="+mn-lt"/>
              </a:rPr>
              <a:t>Intershop </a:t>
            </a:r>
            <a:r>
              <a:rPr lang="de-DE" err="1">
                <a:ea typeface="+mn-lt"/>
                <a:cs typeface="+mn-lt"/>
              </a:rPr>
              <a:t>Dev</a:t>
            </a:r>
            <a:r>
              <a:rPr lang="de-DE">
                <a:ea typeface="+mn-lt"/>
                <a:cs typeface="+mn-lt"/>
              </a:rPr>
              <a:t> Community Meetup</a:t>
            </a:r>
          </a:p>
          <a:p>
            <a:endParaRPr lang="de-DE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39"/>
          </p:nvPr>
        </p:nvSpPr>
        <p:spPr>
          <a:xfrm>
            <a:off x="6105523" y="4641057"/>
            <a:ext cx="2917033" cy="184150"/>
          </a:xfrm>
        </p:spPr>
        <p:txBody>
          <a:bodyPr/>
          <a:lstStyle/>
          <a:p>
            <a:r>
              <a:rPr lang="de-DE"/>
              <a:t>April 11 2022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F2636F57-54D2-876A-AE06-038484C3E7DB}"/>
              </a:ext>
            </a:extLst>
          </p:cNvPr>
          <p:cNvSpPr txBox="1">
            <a:spLocks/>
          </p:cNvSpPr>
          <p:nvPr/>
        </p:nvSpPr>
        <p:spPr>
          <a:xfrm>
            <a:off x="327600" y="539998"/>
            <a:ext cx="5111422" cy="4914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  <a:buClrTx/>
              <a:buFontTx/>
            </a:pPr>
            <a:r>
              <a:rPr lang="de-DE" sz="2400"/>
              <a:t>3. Set </a:t>
            </a:r>
            <a:r>
              <a:rPr lang="de-DE" sz="2400" err="1"/>
              <a:t>parameters</a:t>
            </a:r>
            <a:r>
              <a:rPr lang="de-DE" sz="2400"/>
              <a:t> </a:t>
            </a:r>
            <a:r>
              <a:rPr lang="de-DE" sz="2400" err="1"/>
              <a:t>for</a:t>
            </a:r>
            <a:r>
              <a:rPr lang="de-DE" sz="2400"/>
              <a:t> </a:t>
            </a:r>
            <a:r>
              <a:rPr lang="de-DE" sz="2400" err="1"/>
              <a:t>deployment</a:t>
            </a:r>
            <a:endParaRPr lang="de-DE" sz="2400" err="1"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84359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7600" y="539998"/>
            <a:ext cx="5490448" cy="442704"/>
          </a:xfrm>
        </p:spPr>
        <p:txBody>
          <a:bodyPr/>
          <a:lstStyle/>
          <a:p>
            <a:r>
              <a:rPr lang="de-DE" sz="2400"/>
              <a:t>4. Monitor </a:t>
            </a:r>
            <a:r>
              <a:rPr lang="de-DE" sz="2400" err="1"/>
              <a:t>the</a:t>
            </a:r>
            <a:r>
              <a:rPr lang="de-DE" sz="2400"/>
              <a:t> </a:t>
            </a:r>
            <a:r>
              <a:rPr lang="de-DE" sz="2400" err="1"/>
              <a:t>deployment</a:t>
            </a:r>
            <a:r>
              <a:rPr lang="de-DE" sz="2400"/>
              <a:t> </a:t>
            </a:r>
            <a:r>
              <a:rPr lang="de-DE" sz="2400" err="1"/>
              <a:t>process</a:t>
            </a:r>
            <a:endParaRPr lang="de-DE" sz="3200" err="1">
              <a:ea typeface="Open Sans Semibold"/>
              <a:cs typeface="Open Sans Semibold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77" y="1402199"/>
            <a:ext cx="5676783" cy="3227591"/>
          </a:xfrm>
          <a:prstGeom prst="rect">
            <a:avLst/>
          </a:prstGeom>
        </p:spPr>
      </p:pic>
      <p:sp>
        <p:nvSpPr>
          <p:cNvPr id="22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6238120" y="1443038"/>
            <a:ext cx="1925034" cy="48617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600" b="1">
                <a:ea typeface="Open Sans"/>
                <a:cs typeface="Open Sans"/>
              </a:rPr>
              <a:t>Built to boost your </a:t>
            </a:r>
            <a:r>
              <a:rPr lang="en-US" sz="1600" b="1" strike="sngStrike">
                <a:ea typeface="Open Sans"/>
                <a:cs typeface="Open Sans"/>
              </a:rPr>
              <a:t>business</a:t>
            </a:r>
            <a:r>
              <a:rPr lang="en-US" sz="1600" b="1">
                <a:ea typeface="Open Sans"/>
                <a:cs typeface="Open Sans"/>
              </a:rPr>
              <a:t>. code</a:t>
            </a:r>
            <a:endParaRPr lang="de-DE" sz="1600">
              <a:ea typeface="Open Sans"/>
              <a:cs typeface="Open Sans"/>
            </a:endParaRPr>
          </a:p>
          <a:p>
            <a:endParaRPr lang="de-DE" sz="1700"/>
          </a:p>
          <a:p>
            <a:endParaRPr lang="de-DE" sz="1700"/>
          </a:p>
          <a:p>
            <a:endParaRPr lang="de-DE" sz="170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8"/>
          </p:nvPr>
        </p:nvSpPr>
        <p:spPr>
          <a:xfrm>
            <a:off x="6105523" y="4395790"/>
            <a:ext cx="2917033" cy="234000"/>
          </a:xfrm>
        </p:spPr>
        <p:txBody>
          <a:bodyPr/>
          <a:lstStyle/>
          <a:p>
            <a:r>
              <a:rPr lang="de-DE">
                <a:ea typeface="+mn-lt"/>
                <a:cs typeface="+mn-lt"/>
              </a:rPr>
              <a:t>Intershop </a:t>
            </a:r>
            <a:r>
              <a:rPr lang="de-DE" err="1">
                <a:ea typeface="+mn-lt"/>
                <a:cs typeface="+mn-lt"/>
              </a:rPr>
              <a:t>Dev</a:t>
            </a:r>
            <a:r>
              <a:rPr lang="de-DE">
                <a:ea typeface="+mn-lt"/>
                <a:cs typeface="+mn-lt"/>
              </a:rPr>
              <a:t> Community Meetup</a:t>
            </a:r>
          </a:p>
          <a:p>
            <a:endParaRPr lang="de-DE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39"/>
          </p:nvPr>
        </p:nvSpPr>
        <p:spPr>
          <a:xfrm>
            <a:off x="6105523" y="4641057"/>
            <a:ext cx="2917033" cy="184150"/>
          </a:xfrm>
        </p:spPr>
        <p:txBody>
          <a:bodyPr/>
          <a:lstStyle/>
          <a:p>
            <a:r>
              <a:rPr lang="de-DE"/>
              <a:t>April 11 2022</a:t>
            </a:r>
          </a:p>
        </p:txBody>
      </p:sp>
    </p:spTree>
    <p:extLst>
      <p:ext uri="{BB962C8B-B14F-4D97-AF65-F5344CB8AC3E}">
        <p14:creationId xmlns:p14="http://schemas.microsoft.com/office/powerpoint/2010/main" val="39537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7599" y="539998"/>
            <a:ext cx="5357789" cy="2031752"/>
          </a:xfrm>
        </p:spPr>
        <p:txBody>
          <a:bodyPr/>
          <a:lstStyle/>
          <a:p>
            <a:r>
              <a:rPr lang="de-DE" sz="2400">
                <a:ea typeface="+mj-lt"/>
                <a:cs typeface="+mj-lt"/>
              </a:rPr>
              <a:t>4. Monitor </a:t>
            </a:r>
            <a:r>
              <a:rPr lang="de-DE" sz="2400" err="1">
                <a:ea typeface="+mj-lt"/>
                <a:cs typeface="+mj-lt"/>
              </a:rPr>
              <a:t>the</a:t>
            </a:r>
            <a:r>
              <a:rPr lang="de-DE" sz="2400">
                <a:ea typeface="+mj-lt"/>
                <a:cs typeface="+mj-lt"/>
              </a:rPr>
              <a:t> </a:t>
            </a:r>
            <a:r>
              <a:rPr lang="de-DE" sz="2400" err="1">
                <a:ea typeface="+mj-lt"/>
                <a:cs typeface="+mj-lt"/>
              </a:rPr>
              <a:t>deployment</a:t>
            </a:r>
            <a:r>
              <a:rPr lang="de-DE" sz="2400">
                <a:ea typeface="+mj-lt"/>
                <a:cs typeface="+mj-lt"/>
              </a:rPr>
              <a:t> </a:t>
            </a:r>
            <a:r>
              <a:rPr lang="de-DE" sz="2400" err="1">
                <a:ea typeface="+mj-lt"/>
                <a:cs typeface="+mj-lt"/>
              </a:rPr>
              <a:t>process</a:t>
            </a:r>
            <a:endParaRPr lang="en-US" sz="2400">
              <a:ea typeface="Open Sans Semibold"/>
              <a:cs typeface="Open Sans Semibold"/>
            </a:endParaRP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6238120" y="1443038"/>
            <a:ext cx="1925034" cy="48617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600" b="1">
                <a:ea typeface="Open Sans"/>
                <a:cs typeface="Open Sans"/>
              </a:rPr>
              <a:t>Built to boost your </a:t>
            </a:r>
            <a:r>
              <a:rPr lang="en-US" sz="1600" b="1" strike="sngStrike">
                <a:ea typeface="Open Sans"/>
                <a:cs typeface="Open Sans"/>
              </a:rPr>
              <a:t>business</a:t>
            </a:r>
            <a:r>
              <a:rPr lang="en-US" sz="1600" b="1">
                <a:ea typeface="Open Sans"/>
                <a:cs typeface="Open Sans"/>
              </a:rPr>
              <a:t>. code</a:t>
            </a:r>
            <a:endParaRPr lang="de-DE" sz="1600">
              <a:ea typeface="Open Sans"/>
              <a:cs typeface="Open Sans"/>
            </a:endParaRPr>
          </a:p>
          <a:p>
            <a:endParaRPr lang="de-DE" sz="1700"/>
          </a:p>
          <a:p>
            <a:endParaRPr lang="de-DE" sz="1700"/>
          </a:p>
          <a:p>
            <a:endParaRPr lang="de-DE" sz="170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8"/>
          </p:nvPr>
        </p:nvSpPr>
        <p:spPr>
          <a:xfrm>
            <a:off x="6105523" y="4395790"/>
            <a:ext cx="2917033" cy="234000"/>
          </a:xfrm>
        </p:spPr>
        <p:txBody>
          <a:bodyPr/>
          <a:lstStyle/>
          <a:p>
            <a:r>
              <a:rPr lang="de-DE">
                <a:ea typeface="+mn-lt"/>
                <a:cs typeface="+mn-lt"/>
              </a:rPr>
              <a:t>Intershop </a:t>
            </a:r>
            <a:r>
              <a:rPr lang="de-DE" err="1">
                <a:ea typeface="+mn-lt"/>
                <a:cs typeface="+mn-lt"/>
              </a:rPr>
              <a:t>Dev</a:t>
            </a:r>
            <a:r>
              <a:rPr lang="de-DE">
                <a:ea typeface="+mn-lt"/>
                <a:cs typeface="+mn-lt"/>
              </a:rPr>
              <a:t> Community Meetup</a:t>
            </a:r>
          </a:p>
          <a:p>
            <a:endParaRPr lang="de-DE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39"/>
          </p:nvPr>
        </p:nvSpPr>
        <p:spPr>
          <a:xfrm>
            <a:off x="6105523" y="4641057"/>
            <a:ext cx="2917033" cy="184150"/>
          </a:xfrm>
        </p:spPr>
        <p:txBody>
          <a:bodyPr/>
          <a:lstStyle/>
          <a:p>
            <a:r>
              <a:rPr lang="de-DE"/>
              <a:t>April 11 2022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61" y="1101416"/>
            <a:ext cx="5190006" cy="371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E4E-BC35-9C4C-BB10-65F039D987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7599" y="539998"/>
            <a:ext cx="5357789" cy="2031752"/>
          </a:xfrm>
        </p:spPr>
        <p:txBody>
          <a:bodyPr/>
          <a:lstStyle/>
          <a:p>
            <a:r>
              <a:rPr lang="de-DE" sz="2400">
                <a:ea typeface="+mj-lt"/>
                <a:cs typeface="+mj-lt"/>
              </a:rPr>
              <a:t>4. Monitor </a:t>
            </a:r>
            <a:r>
              <a:rPr lang="de-DE" sz="2400" err="1">
                <a:ea typeface="+mj-lt"/>
                <a:cs typeface="+mj-lt"/>
              </a:rPr>
              <a:t>the</a:t>
            </a:r>
            <a:r>
              <a:rPr lang="de-DE" sz="2400">
                <a:ea typeface="+mj-lt"/>
                <a:cs typeface="+mj-lt"/>
              </a:rPr>
              <a:t> </a:t>
            </a:r>
            <a:r>
              <a:rPr lang="de-DE" sz="2400" err="1">
                <a:ea typeface="+mj-lt"/>
                <a:cs typeface="+mj-lt"/>
              </a:rPr>
              <a:t>deployment</a:t>
            </a:r>
            <a:r>
              <a:rPr lang="de-DE" sz="2400">
                <a:ea typeface="+mj-lt"/>
                <a:cs typeface="+mj-lt"/>
              </a:rPr>
              <a:t> </a:t>
            </a:r>
            <a:r>
              <a:rPr lang="de-DE" sz="2400" err="1">
                <a:ea typeface="+mj-lt"/>
                <a:cs typeface="+mj-lt"/>
              </a:rPr>
              <a:t>process</a:t>
            </a:r>
            <a:endParaRPr lang="en-US" sz="2400">
              <a:ea typeface="Open Sans Semibold"/>
              <a:cs typeface="Open Sans Semibold"/>
            </a:endParaRP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6238120" y="1443038"/>
            <a:ext cx="1925034" cy="48617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600" b="1">
                <a:ea typeface="Open Sans"/>
                <a:cs typeface="Open Sans"/>
              </a:rPr>
              <a:t>Built to boost your </a:t>
            </a:r>
            <a:r>
              <a:rPr lang="en-US" sz="1600" b="1" strike="sngStrike">
                <a:ea typeface="Open Sans"/>
                <a:cs typeface="Open Sans"/>
              </a:rPr>
              <a:t>business</a:t>
            </a:r>
            <a:r>
              <a:rPr lang="en-US" sz="1600" b="1">
                <a:ea typeface="Open Sans"/>
                <a:cs typeface="Open Sans"/>
              </a:rPr>
              <a:t>. code</a:t>
            </a:r>
            <a:endParaRPr lang="de-DE" sz="1600">
              <a:ea typeface="Open Sans"/>
              <a:cs typeface="Open Sans"/>
            </a:endParaRPr>
          </a:p>
          <a:p>
            <a:endParaRPr lang="de-DE" sz="1700"/>
          </a:p>
          <a:p>
            <a:endParaRPr lang="de-DE" sz="1700"/>
          </a:p>
          <a:p>
            <a:endParaRPr lang="de-DE" sz="170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8"/>
          </p:nvPr>
        </p:nvSpPr>
        <p:spPr>
          <a:xfrm>
            <a:off x="6105523" y="4395790"/>
            <a:ext cx="2917033" cy="234000"/>
          </a:xfrm>
        </p:spPr>
        <p:txBody>
          <a:bodyPr/>
          <a:lstStyle/>
          <a:p>
            <a:r>
              <a:rPr lang="de-DE">
                <a:ea typeface="+mn-lt"/>
                <a:cs typeface="+mn-lt"/>
              </a:rPr>
              <a:t>Intershop </a:t>
            </a:r>
            <a:r>
              <a:rPr lang="de-DE" err="1">
                <a:ea typeface="+mn-lt"/>
                <a:cs typeface="+mn-lt"/>
              </a:rPr>
              <a:t>Dev</a:t>
            </a:r>
            <a:r>
              <a:rPr lang="de-DE">
                <a:ea typeface="+mn-lt"/>
                <a:cs typeface="+mn-lt"/>
              </a:rPr>
              <a:t> Community Meetup</a:t>
            </a:r>
          </a:p>
          <a:p>
            <a:endParaRPr lang="de-DE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39"/>
          </p:nvPr>
        </p:nvSpPr>
        <p:spPr>
          <a:xfrm>
            <a:off x="6105523" y="4641057"/>
            <a:ext cx="2917033" cy="184150"/>
          </a:xfrm>
        </p:spPr>
        <p:txBody>
          <a:bodyPr/>
          <a:lstStyle/>
          <a:p>
            <a:r>
              <a:rPr lang="de-DE"/>
              <a:t>April 11 2022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99" y="1189194"/>
            <a:ext cx="5613113" cy="36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02009"/>
      </p:ext>
    </p:extLst>
  </p:cSld>
  <p:clrMapOvr>
    <a:masterClrMapping/>
  </p:clrMapOvr>
</p:sld>
</file>

<file path=ppt/theme/theme1.xml><?xml version="1.0" encoding="utf-8"?>
<a:theme xmlns:a="http://schemas.openxmlformats.org/drawingml/2006/main" name="ISH theme - petrol">
  <a:themeElements>
    <a:clrScheme name="ISH primary colors">
      <a:dk1>
        <a:srgbClr val="FFFFFF"/>
      </a:dk1>
      <a:lt1>
        <a:srgbClr val="FFFFFF"/>
      </a:lt1>
      <a:dk2>
        <a:srgbClr val="004757"/>
      </a:dk2>
      <a:lt2>
        <a:srgbClr val="C5073D"/>
      </a:lt2>
      <a:accent1>
        <a:srgbClr val="00738D"/>
      </a:accent1>
      <a:accent2>
        <a:srgbClr val="A2D7CF"/>
      </a:accent2>
      <a:accent3>
        <a:srgbClr val="D7CCB3"/>
      </a:accent3>
      <a:accent4>
        <a:srgbClr val="494949"/>
      </a:accent4>
      <a:accent5>
        <a:srgbClr val="999999"/>
      </a:accent5>
      <a:accent6>
        <a:srgbClr val="000000"/>
      </a:accent6>
      <a:hlink>
        <a:srgbClr val="FFFFFF"/>
      </a:hlink>
      <a:folHlink>
        <a:srgbClr val="A2D7CF"/>
      </a:folHlink>
    </a:clrScheme>
    <a:fontScheme name="Intershop">
      <a:majorFont>
        <a:latin typeface="Open Sans Semibold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en Sans Regular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rshop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Primary colors ISH">
        <a:dk1>
          <a:srgbClr val="FFFFFF"/>
        </a:dk1>
        <a:lt1>
          <a:srgbClr val="FFFFFF"/>
        </a:lt1>
        <a:dk2>
          <a:srgbClr val="004757"/>
        </a:dk2>
        <a:lt2>
          <a:srgbClr val="C5073D"/>
        </a:lt2>
        <a:accent1>
          <a:srgbClr val="00738D"/>
        </a:accent1>
        <a:accent2>
          <a:srgbClr val="A2D7CF"/>
        </a:accent2>
        <a:accent3>
          <a:srgbClr val="D7CCB3"/>
        </a:accent3>
        <a:accent4>
          <a:srgbClr val="494949"/>
        </a:accent4>
        <a:accent5>
          <a:srgbClr val="999999"/>
        </a:accent5>
        <a:accent6>
          <a:srgbClr val="000000"/>
        </a:accent6>
        <a:hlink>
          <a:srgbClr val="FFFFFF"/>
        </a:hlink>
        <a:folHlink>
          <a:srgbClr val="A2D7CF"/>
        </a:folHlink>
      </a:clrScheme>
    </a:extraClrScheme>
  </a:extraClrSchemeLst>
  <a:custClrLst>
    <a:custClr name="ISH Mint">
      <a:srgbClr val="21B39F"/>
    </a:custClr>
    <a:custClr name="ISH Ice">
      <a:srgbClr val="36BEE7"/>
    </a:custClr>
    <a:custClr name="ISH Blue">
      <a:srgbClr val="5187C7"/>
    </a:custClr>
    <a:custClr name="ISH Purple">
      <a:srgbClr val="8B6BAC"/>
    </a:custClr>
    <a:custClr name="ISH Pink">
      <a:srgbClr val="EC6195"/>
    </a:custClr>
    <a:custClr name="ISH Coral">
      <a:srgbClr val="ED6454"/>
    </a:custClr>
    <a:custClr name="ISH Orange">
      <a:srgbClr val="F39200"/>
    </a:custClr>
    <a:custClr name="ISH Yellow">
      <a:srgbClr val="FCD900"/>
    </a:custClr>
    <a:custClr name="ISH Brown">
      <a:srgbClr val="B29962"/>
    </a:custClr>
    <a:custClr name="ISH Green">
      <a:srgbClr val="48B05B"/>
    </a:custClr>
    <a:custClr name="ISH Light Yellow">
      <a:srgbClr val="FEF7BA"/>
    </a:custClr>
    <a:custClr name="ISH Light Yellow II">
      <a:srgbClr val="FEFADC"/>
    </a:custClr>
    <a:custClr name="ISH Light Orange">
      <a:srgbClr val="FFEACA"/>
    </a:custClr>
    <a:custClr name="ISH Light Orange II">
      <a:srgbClr val="FEF4E4"/>
    </a:custClr>
    <a:custClr name="ISH Light Pink II">
      <a:srgbClr val="FBE5EB"/>
    </a:custClr>
    <a:custClr name="ISH Light Pink">
      <a:srgbClr val="FFDEEA"/>
    </a:custClr>
    <a:custClr name="ISH Light Purple">
      <a:srgbClr val="E9E0EF"/>
    </a:custClr>
    <a:custClr name="ISH Light Blue">
      <a:srgbClr val="D4F3FC"/>
    </a:custClr>
    <a:custClr name="ISH Light Brown">
      <a:srgbClr val="F0EBDF"/>
    </a:custClr>
    <a:custClr name="ISH Light Green">
      <a:srgbClr val="EBF8EE"/>
    </a:custClr>
  </a:custClrLst>
  <a:extLst>
    <a:ext uri="{05A4C25C-085E-4340-85A3-A5531E510DB2}">
      <thm15:themeFamily xmlns:thm15="http://schemas.microsoft.com/office/thememl/2012/main" name="Intershop Template version 1.8" id="{AC508DFB-1564-D242-99A5-9D1D6F349D42}" vid="{FEF361A7-89B0-8345-9333-F6BDC1F23FFD}"/>
    </a:ext>
  </a:extLst>
</a:theme>
</file>

<file path=ppt/theme/theme2.xml><?xml version="1.0" encoding="utf-8"?>
<a:theme xmlns:a="http://schemas.openxmlformats.org/drawingml/2006/main" name="ISH theme - light mint">
  <a:themeElements>
    <a:clrScheme name="ISH primary colors">
      <a:dk1>
        <a:srgbClr val="FFFFFF"/>
      </a:dk1>
      <a:lt1>
        <a:srgbClr val="FFFFFF"/>
      </a:lt1>
      <a:dk2>
        <a:srgbClr val="004757"/>
      </a:dk2>
      <a:lt2>
        <a:srgbClr val="C5073D"/>
      </a:lt2>
      <a:accent1>
        <a:srgbClr val="00738D"/>
      </a:accent1>
      <a:accent2>
        <a:srgbClr val="A2D7CF"/>
      </a:accent2>
      <a:accent3>
        <a:srgbClr val="D7CCB3"/>
      </a:accent3>
      <a:accent4>
        <a:srgbClr val="494949"/>
      </a:accent4>
      <a:accent5>
        <a:srgbClr val="999999"/>
      </a:accent5>
      <a:accent6>
        <a:srgbClr val="000000"/>
      </a:accent6>
      <a:hlink>
        <a:srgbClr val="4A4A4A"/>
      </a:hlink>
      <a:folHlink>
        <a:srgbClr val="00738D"/>
      </a:folHlink>
    </a:clrScheme>
    <a:fontScheme name="Intershop">
      <a:majorFont>
        <a:latin typeface="Open Sans Semibold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en Sans Regular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rshop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1B39F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21B39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buClr>
            <a:schemeClr val="accent4"/>
          </a:buClr>
          <a:defRPr dirty="0" smtClean="0">
            <a:solidFill>
              <a:schemeClr val="accent4"/>
            </a:solidFill>
          </a:defRPr>
        </a:defPPr>
      </a:lstStyle>
    </a:txDef>
  </a:objectDefaults>
  <a:extraClrSchemeLst>
    <a:extraClrScheme>
      <a:clrScheme name="Primary colors ISH">
        <a:dk1>
          <a:srgbClr val="FFFFFF"/>
        </a:dk1>
        <a:lt1>
          <a:srgbClr val="FFFFFF"/>
        </a:lt1>
        <a:dk2>
          <a:srgbClr val="004757"/>
        </a:dk2>
        <a:lt2>
          <a:srgbClr val="C5073D"/>
        </a:lt2>
        <a:accent1>
          <a:srgbClr val="00738D"/>
        </a:accent1>
        <a:accent2>
          <a:srgbClr val="A2D7CF"/>
        </a:accent2>
        <a:accent3>
          <a:srgbClr val="D7CCB3"/>
        </a:accent3>
        <a:accent4>
          <a:srgbClr val="494949"/>
        </a:accent4>
        <a:accent5>
          <a:srgbClr val="999999"/>
        </a:accent5>
        <a:accent6>
          <a:srgbClr val="000000"/>
        </a:accent6>
        <a:hlink>
          <a:srgbClr val="4A4A4A"/>
        </a:hlink>
        <a:folHlink>
          <a:srgbClr val="00738D"/>
        </a:folHlink>
      </a:clrScheme>
    </a:extraClrScheme>
  </a:extraClrSchemeLst>
  <a:custClrLst>
    <a:custClr name="ISH Mint">
      <a:srgbClr val="21B39F"/>
    </a:custClr>
    <a:custClr name="ISH Ice">
      <a:srgbClr val="36BEE7"/>
    </a:custClr>
    <a:custClr name="ISH Blue">
      <a:srgbClr val="5187C7"/>
    </a:custClr>
    <a:custClr name="ISH Purple">
      <a:srgbClr val="8B6BAC"/>
    </a:custClr>
    <a:custClr name="ISH Pink">
      <a:srgbClr val="EC6195"/>
    </a:custClr>
    <a:custClr name="ISH Coral">
      <a:srgbClr val="ED6454"/>
    </a:custClr>
    <a:custClr name="ISH Orange">
      <a:srgbClr val="F39200"/>
    </a:custClr>
    <a:custClr name="ISH Yellow">
      <a:srgbClr val="FCD900"/>
    </a:custClr>
    <a:custClr name="ISH Brown">
      <a:srgbClr val="B29962"/>
    </a:custClr>
    <a:custClr name="ISH Green">
      <a:srgbClr val="48B05B"/>
    </a:custClr>
    <a:custClr name="ISH Light Yellow">
      <a:srgbClr val="FEF7BA"/>
    </a:custClr>
    <a:custClr name="ISH Light Yellow II">
      <a:srgbClr val="FEFADC"/>
    </a:custClr>
    <a:custClr name="ISH Light Orange">
      <a:srgbClr val="FFEACA"/>
    </a:custClr>
    <a:custClr name="ISH Light Orange II">
      <a:srgbClr val="FEF4E4"/>
    </a:custClr>
    <a:custClr name="ISH Light Pink II">
      <a:srgbClr val="FBE5EB"/>
    </a:custClr>
    <a:custClr name="ISH Light Pink">
      <a:srgbClr val="FFDEEA"/>
    </a:custClr>
    <a:custClr name="ISH Light Purple">
      <a:srgbClr val="E9E0EF"/>
    </a:custClr>
    <a:custClr name="ISH Light Blue">
      <a:srgbClr val="D4F3FC"/>
    </a:custClr>
    <a:custClr name="ISH Light Brown">
      <a:srgbClr val="F0EBDF"/>
    </a:custClr>
    <a:custClr name="ISH Light Green">
      <a:srgbClr val="EBF8EE"/>
    </a:custClr>
  </a:custClrLst>
  <a:extLst>
    <a:ext uri="{05A4C25C-085E-4340-85A3-A5531E510DB2}">
      <thm15:themeFamily xmlns:thm15="http://schemas.microsoft.com/office/thememl/2012/main" name="Intershop Template version 1.8" id="{AC508DFB-1564-D242-99A5-9D1D6F349D42}" vid="{9C30EE0E-BEF3-A841-B6E6-BDB7D4576C7B}"/>
    </a:ext>
  </a:extLst>
</a:theme>
</file>

<file path=ppt/theme/theme3.xml><?xml version="1.0" encoding="utf-8"?>
<a:theme xmlns:a="http://schemas.openxmlformats.org/drawingml/2006/main" name="ISH theme - light brown">
  <a:themeElements>
    <a:clrScheme name="ISH primary colors">
      <a:dk1>
        <a:srgbClr val="FFFFFF"/>
      </a:dk1>
      <a:lt1>
        <a:srgbClr val="FFFFFF"/>
      </a:lt1>
      <a:dk2>
        <a:srgbClr val="004757"/>
      </a:dk2>
      <a:lt2>
        <a:srgbClr val="C5073D"/>
      </a:lt2>
      <a:accent1>
        <a:srgbClr val="00738D"/>
      </a:accent1>
      <a:accent2>
        <a:srgbClr val="A2D7CF"/>
      </a:accent2>
      <a:accent3>
        <a:srgbClr val="D7CCB3"/>
      </a:accent3>
      <a:accent4>
        <a:srgbClr val="494949"/>
      </a:accent4>
      <a:accent5>
        <a:srgbClr val="999999"/>
      </a:accent5>
      <a:accent6>
        <a:srgbClr val="000000"/>
      </a:accent6>
      <a:hlink>
        <a:srgbClr val="4A4A4A"/>
      </a:hlink>
      <a:folHlink>
        <a:srgbClr val="00738D"/>
      </a:folHlink>
    </a:clrScheme>
    <a:fontScheme name="Intershop">
      <a:majorFont>
        <a:latin typeface="Open Sans Semibold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en Sans Regular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rshop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2996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B2996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buClr>
            <a:schemeClr val="accent4"/>
          </a:buClr>
          <a:defRPr dirty="0" smtClean="0">
            <a:solidFill>
              <a:schemeClr val="accent4"/>
            </a:solidFill>
          </a:defRPr>
        </a:defPPr>
      </a:lstStyle>
    </a:txDef>
  </a:objectDefaults>
  <a:extraClrSchemeLst>
    <a:extraClrScheme>
      <a:clrScheme name="Primary colors ISH">
        <a:dk1>
          <a:srgbClr val="FFFFFF"/>
        </a:dk1>
        <a:lt1>
          <a:srgbClr val="FFFFFF"/>
        </a:lt1>
        <a:dk2>
          <a:srgbClr val="004757"/>
        </a:dk2>
        <a:lt2>
          <a:srgbClr val="C5073D"/>
        </a:lt2>
        <a:accent1>
          <a:srgbClr val="00738D"/>
        </a:accent1>
        <a:accent2>
          <a:srgbClr val="A2D7CF"/>
        </a:accent2>
        <a:accent3>
          <a:srgbClr val="D7CCB3"/>
        </a:accent3>
        <a:accent4>
          <a:srgbClr val="494949"/>
        </a:accent4>
        <a:accent5>
          <a:srgbClr val="999999"/>
        </a:accent5>
        <a:accent6>
          <a:srgbClr val="000000"/>
        </a:accent6>
        <a:hlink>
          <a:srgbClr val="4A4A4A"/>
        </a:hlink>
        <a:folHlink>
          <a:srgbClr val="00738D"/>
        </a:folHlink>
      </a:clrScheme>
    </a:extraClrScheme>
  </a:extraClrSchemeLst>
  <a:custClrLst>
    <a:custClr name="ISH Mint">
      <a:srgbClr val="21B39F"/>
    </a:custClr>
    <a:custClr name="ISH Ice">
      <a:srgbClr val="36BEE7"/>
    </a:custClr>
    <a:custClr name="ISH Blue">
      <a:srgbClr val="5187C7"/>
    </a:custClr>
    <a:custClr name="ISH Purple">
      <a:srgbClr val="8B6BAC"/>
    </a:custClr>
    <a:custClr name="ISH Pink">
      <a:srgbClr val="EC6195"/>
    </a:custClr>
    <a:custClr name="ISH Coral">
      <a:srgbClr val="ED6454"/>
    </a:custClr>
    <a:custClr name="ISH Orange">
      <a:srgbClr val="F39200"/>
    </a:custClr>
    <a:custClr name="ISH Yellow">
      <a:srgbClr val="FCD900"/>
    </a:custClr>
    <a:custClr name="ISH Brown">
      <a:srgbClr val="B29962"/>
    </a:custClr>
    <a:custClr name="ISH Green">
      <a:srgbClr val="48B05B"/>
    </a:custClr>
    <a:custClr name="ISH Light Yellow">
      <a:srgbClr val="FEF7BA"/>
    </a:custClr>
    <a:custClr name="ISH Light Yellow II">
      <a:srgbClr val="FEFADC"/>
    </a:custClr>
    <a:custClr name="ISH Light Orange">
      <a:srgbClr val="FFEACA"/>
    </a:custClr>
    <a:custClr name="ISH Light Orange II">
      <a:srgbClr val="FEF4E4"/>
    </a:custClr>
    <a:custClr name="ISH Light Pink II">
      <a:srgbClr val="FBE5EB"/>
    </a:custClr>
    <a:custClr name="ISH Light Pink">
      <a:srgbClr val="FFDEEA"/>
    </a:custClr>
    <a:custClr name="ISH Light Purple">
      <a:srgbClr val="E9E0EF"/>
    </a:custClr>
    <a:custClr name="ISH Light Blue">
      <a:srgbClr val="D4F3FC"/>
    </a:custClr>
    <a:custClr name="ISH Light Brown">
      <a:srgbClr val="F0EBDF"/>
    </a:custClr>
    <a:custClr name="ISH Light Green">
      <a:srgbClr val="EBF8EE"/>
    </a:custClr>
  </a:custClrLst>
  <a:extLst>
    <a:ext uri="{05A4C25C-085E-4340-85A3-A5531E510DB2}">
      <thm15:themeFamily xmlns:thm15="http://schemas.microsoft.com/office/thememl/2012/main" name="Intershop Template version 1.8" id="{AC508DFB-1564-D242-99A5-9D1D6F349D42}" vid="{9C30EE0E-BEF3-A841-B6E6-BDB7D4576C7B}"/>
    </a:ext>
  </a:extLst>
</a:theme>
</file>

<file path=ppt/theme/theme4.xml><?xml version="1.0" encoding="utf-8"?>
<a:theme xmlns:a="http://schemas.openxmlformats.org/drawingml/2006/main" name="ISH theme - white">
  <a:themeElements>
    <a:clrScheme name="ISH primary colors">
      <a:dk1>
        <a:srgbClr val="FFFFFF"/>
      </a:dk1>
      <a:lt1>
        <a:srgbClr val="FFFFFF"/>
      </a:lt1>
      <a:dk2>
        <a:srgbClr val="004757"/>
      </a:dk2>
      <a:lt2>
        <a:srgbClr val="C5073D"/>
      </a:lt2>
      <a:accent1>
        <a:srgbClr val="00738D"/>
      </a:accent1>
      <a:accent2>
        <a:srgbClr val="A2D7CF"/>
      </a:accent2>
      <a:accent3>
        <a:srgbClr val="D7CCB3"/>
      </a:accent3>
      <a:accent4>
        <a:srgbClr val="494949"/>
      </a:accent4>
      <a:accent5>
        <a:srgbClr val="999999"/>
      </a:accent5>
      <a:accent6>
        <a:srgbClr val="000000"/>
      </a:accent6>
      <a:hlink>
        <a:srgbClr val="4A4A4A"/>
      </a:hlink>
      <a:folHlink>
        <a:srgbClr val="00738D"/>
      </a:folHlink>
    </a:clrScheme>
    <a:fontScheme name="Intershop">
      <a:majorFont>
        <a:latin typeface="Open Sans Semibold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en Sans Regular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rshop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180000" indent="-180000" algn="l">
          <a:buClr>
            <a:schemeClr val="accent4"/>
          </a:buClr>
          <a:buFont typeface="Arial" panose="020B0604020202020204" pitchFamily="34" charset="0"/>
          <a:buChar char="•"/>
          <a:defRPr dirty="0" smtClean="0">
            <a:solidFill>
              <a:schemeClr val="accent4"/>
            </a:solidFill>
          </a:defRPr>
        </a:defPPr>
      </a:lstStyle>
    </a:txDef>
  </a:objectDefaults>
  <a:extraClrSchemeLst>
    <a:extraClrScheme>
      <a:clrScheme name="Primary colors ISH">
        <a:dk1>
          <a:srgbClr val="FFFFFF"/>
        </a:dk1>
        <a:lt1>
          <a:srgbClr val="FFFFFF"/>
        </a:lt1>
        <a:dk2>
          <a:srgbClr val="004757"/>
        </a:dk2>
        <a:lt2>
          <a:srgbClr val="C5073D"/>
        </a:lt2>
        <a:accent1>
          <a:srgbClr val="00738D"/>
        </a:accent1>
        <a:accent2>
          <a:srgbClr val="A2D7CF"/>
        </a:accent2>
        <a:accent3>
          <a:srgbClr val="D7CCB3"/>
        </a:accent3>
        <a:accent4>
          <a:srgbClr val="494949"/>
        </a:accent4>
        <a:accent5>
          <a:srgbClr val="999999"/>
        </a:accent5>
        <a:accent6>
          <a:srgbClr val="000000"/>
        </a:accent6>
        <a:hlink>
          <a:srgbClr val="4A4A4A"/>
        </a:hlink>
        <a:folHlink>
          <a:srgbClr val="00738D"/>
        </a:folHlink>
      </a:clrScheme>
    </a:extraClrScheme>
  </a:extraClrSchemeLst>
  <a:custClrLst>
    <a:custClr name="ISH Mint">
      <a:srgbClr val="21B39F"/>
    </a:custClr>
    <a:custClr name="ISH Ice">
      <a:srgbClr val="36BEE7"/>
    </a:custClr>
    <a:custClr name="ISH Blue">
      <a:srgbClr val="5187C7"/>
    </a:custClr>
    <a:custClr name="ISH Purple">
      <a:srgbClr val="8B6BAC"/>
    </a:custClr>
    <a:custClr name="ISH Pink">
      <a:srgbClr val="EC6195"/>
    </a:custClr>
    <a:custClr name="ISH Coral">
      <a:srgbClr val="ED6454"/>
    </a:custClr>
    <a:custClr name="ISH Orange">
      <a:srgbClr val="F39200"/>
    </a:custClr>
    <a:custClr name="ISH Yellow">
      <a:srgbClr val="FCD900"/>
    </a:custClr>
    <a:custClr name="ISH Brown">
      <a:srgbClr val="B29962"/>
    </a:custClr>
    <a:custClr name="ISH Green">
      <a:srgbClr val="48B05B"/>
    </a:custClr>
    <a:custClr name="ISH Light Yellow">
      <a:srgbClr val="FEF7BA"/>
    </a:custClr>
    <a:custClr name="ISH Light Yellow II">
      <a:srgbClr val="FEFADC"/>
    </a:custClr>
    <a:custClr name="ISH Light Orange">
      <a:srgbClr val="FFEACA"/>
    </a:custClr>
    <a:custClr name="ISH Light Orange II">
      <a:srgbClr val="FEF4E4"/>
    </a:custClr>
    <a:custClr name="ISH Light Pink II">
      <a:srgbClr val="FBE5EB"/>
    </a:custClr>
    <a:custClr name="ISH Light Pink">
      <a:srgbClr val="FFDEEA"/>
    </a:custClr>
    <a:custClr name="ISH Light Purple">
      <a:srgbClr val="E9E0EF"/>
    </a:custClr>
    <a:custClr name="ISH Light Blue">
      <a:srgbClr val="D4F3FC"/>
    </a:custClr>
    <a:custClr name="ISH Light Brown">
      <a:srgbClr val="F0EBDF"/>
    </a:custClr>
    <a:custClr name="ISH Light Green">
      <a:srgbClr val="EBF8EE"/>
    </a:custClr>
  </a:custClrLst>
  <a:extLst>
    <a:ext uri="{05A4C25C-085E-4340-85A3-A5531E510DB2}">
      <thm15:themeFamily xmlns:thm15="http://schemas.microsoft.com/office/thememl/2012/main" name="Intershop Template version 1.8" id="{AC508DFB-1564-D242-99A5-9D1D6F349D42}" vid="{ED000734-C8C3-4D42-8362-B8E315368D24}"/>
    </a:ext>
  </a:extLst>
</a:theme>
</file>

<file path=ppt/theme/theme5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ISH theme - petrol</Template>
  <Application>Microsoft Office PowerPoint</Application>
  <PresentationFormat>On-screen Show (16:9)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ISH theme - petrol</vt:lpstr>
      <vt:lpstr>ISH theme - light mint</vt:lpstr>
      <vt:lpstr>ISH theme - light brown</vt:lpstr>
      <vt:lpstr>ISH theme - white</vt:lpstr>
      <vt:lpstr>Built to boost your business. code </vt:lpstr>
      <vt:lpstr>How do deployments in the Intershop Commerce Platform work? </vt:lpstr>
      <vt:lpstr>Step 1: Communicate the start of deployment</vt:lpstr>
      <vt:lpstr>2. Choose your environment</vt:lpstr>
      <vt:lpstr>3. Set parameters for deployment</vt:lpstr>
      <vt:lpstr>PowerPoint Presentation</vt:lpstr>
      <vt:lpstr>4. Monitor the deployment process</vt:lpstr>
      <vt:lpstr>4. Monitor the deployment process</vt:lpstr>
      <vt:lpstr>4. Monitor the deployment process</vt:lpstr>
      <vt:lpstr>ICM Deployment done. Questions?</vt:lpstr>
      <vt:lpstr>One last thing...  PWA</vt:lpstr>
      <vt:lpstr>PWA Deployment</vt:lpstr>
      <vt:lpstr>PWA Deployment</vt:lpstr>
      <vt:lpstr>PWA Deployment</vt:lpstr>
      <vt:lpstr>PWA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Gemma Swiers-Sellmeijer</dc:creator>
  <cp:revision>3</cp:revision>
  <dcterms:created xsi:type="dcterms:W3CDTF">2021-06-10T19:21:13Z</dcterms:created>
  <dcterms:modified xsi:type="dcterms:W3CDTF">2022-04-11T11:00:13Z</dcterms:modified>
</cp:coreProperties>
</file>