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3075-8BB4-45A4-9122-F1E074F55D5F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7F23-E4AB-49DA-9B3B-ADC7844001D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Hello</a:t>
            </a:r>
            <a:r>
              <a:rPr lang="es-AR" dirty="0" smtClean="0"/>
              <a:t> </a:t>
            </a:r>
            <a:r>
              <a:rPr lang="es-AR" dirty="0" err="1" smtClean="0"/>
              <a:t>World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Hola mundo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Hello World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federicor</dc:creator>
  <cp:lastModifiedBy>federicor</cp:lastModifiedBy>
  <cp:revision>1</cp:revision>
  <dcterms:created xsi:type="dcterms:W3CDTF">2013-02-06T18:51:18Z</dcterms:created>
  <dcterms:modified xsi:type="dcterms:W3CDTF">2013-02-06T18:51:39Z</dcterms:modified>
</cp:coreProperties>
</file>