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rgbClr val="6A8093">
              <a:alpha val="4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"/>
          <p:cNvCxnSpPr/>
          <p:nvPr/>
        </p:nvCxnSpPr>
        <p:spPr>
          <a:xfrm>
            <a:off x="11573293" y="56388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2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"/>
          <p:cNvCxnSpPr/>
          <p:nvPr/>
        </p:nvCxnSpPr>
        <p:spPr>
          <a:xfrm>
            <a:off x="1218884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>
            <a:off x="0" y="5631204"/>
            <a:ext cx="182832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2"/>
          <p:cNvSpPr/>
          <p:nvPr/>
        </p:nvSpPr>
        <p:spPr>
          <a:xfrm>
            <a:off x="276462" y="6032500"/>
            <a:ext cx="593189" cy="519176"/>
          </a:xfrm>
          <a:custGeom>
            <a:rect b="b" l="l" r="r" t="t"/>
            <a:pathLst>
              <a:path extrusionOk="0" h="120000" w="120000">
                <a:moveTo>
                  <a:pt x="115774" y="0"/>
                </a:moveTo>
                <a:cubicBezTo>
                  <a:pt x="25352" y="0"/>
                  <a:pt x="25352" y="0"/>
                  <a:pt x="25352" y="0"/>
                </a:cubicBezTo>
                <a:cubicBezTo>
                  <a:pt x="7042" y="0"/>
                  <a:pt x="1126" y="19677"/>
                  <a:pt x="845" y="20645"/>
                </a:cubicBezTo>
                <a:cubicBezTo>
                  <a:pt x="0" y="22903"/>
                  <a:pt x="1126" y="25806"/>
                  <a:pt x="3380" y="26774"/>
                </a:cubicBezTo>
                <a:cubicBezTo>
                  <a:pt x="3943" y="26774"/>
                  <a:pt x="4225" y="26774"/>
                  <a:pt x="4788" y="26774"/>
                </a:cubicBezTo>
                <a:cubicBezTo>
                  <a:pt x="6478" y="26774"/>
                  <a:pt x="8169" y="25806"/>
                  <a:pt x="8732" y="23548"/>
                </a:cubicBezTo>
                <a:cubicBezTo>
                  <a:pt x="8732" y="23548"/>
                  <a:pt x="12957" y="9677"/>
                  <a:pt x="25352" y="9677"/>
                </a:cubicBezTo>
                <a:cubicBezTo>
                  <a:pt x="36901" y="9677"/>
                  <a:pt x="36901" y="9677"/>
                  <a:pt x="36901" y="9677"/>
                </a:cubicBezTo>
                <a:cubicBezTo>
                  <a:pt x="36338" y="26774"/>
                  <a:pt x="33239" y="88387"/>
                  <a:pt x="17183" y="107741"/>
                </a:cubicBezTo>
                <a:cubicBezTo>
                  <a:pt x="15492" y="109677"/>
                  <a:pt x="15492" y="112903"/>
                  <a:pt x="17183" y="114516"/>
                </a:cubicBezTo>
                <a:cubicBezTo>
                  <a:pt x="18028" y="115483"/>
                  <a:pt x="19154" y="115806"/>
                  <a:pt x="20281" y="115806"/>
                </a:cubicBezTo>
                <a:cubicBezTo>
                  <a:pt x="21408" y="115806"/>
                  <a:pt x="22535" y="115483"/>
                  <a:pt x="23380" y="114516"/>
                </a:cubicBezTo>
                <a:cubicBezTo>
                  <a:pt x="41690" y="92258"/>
                  <a:pt x="44788" y="27096"/>
                  <a:pt x="45352" y="9677"/>
                </a:cubicBezTo>
                <a:cubicBezTo>
                  <a:pt x="76619" y="9677"/>
                  <a:pt x="76619" y="9677"/>
                  <a:pt x="76619" y="9677"/>
                </a:cubicBezTo>
                <a:cubicBezTo>
                  <a:pt x="71267" y="87096"/>
                  <a:pt x="71267" y="87096"/>
                  <a:pt x="71267" y="87096"/>
                </a:cubicBezTo>
                <a:cubicBezTo>
                  <a:pt x="71267" y="87741"/>
                  <a:pt x="69859" y="105483"/>
                  <a:pt x="78028" y="114516"/>
                </a:cubicBezTo>
                <a:cubicBezTo>
                  <a:pt x="81408" y="118064"/>
                  <a:pt x="85633" y="120000"/>
                  <a:pt x="90704" y="120000"/>
                </a:cubicBezTo>
                <a:cubicBezTo>
                  <a:pt x="91830" y="120000"/>
                  <a:pt x="92957" y="120000"/>
                  <a:pt x="94366" y="119677"/>
                </a:cubicBezTo>
                <a:cubicBezTo>
                  <a:pt x="112112" y="116774"/>
                  <a:pt x="117183" y="91290"/>
                  <a:pt x="117464" y="90322"/>
                </a:cubicBezTo>
                <a:cubicBezTo>
                  <a:pt x="118028" y="87419"/>
                  <a:pt x="116619" y="85161"/>
                  <a:pt x="114366" y="84516"/>
                </a:cubicBezTo>
                <a:cubicBezTo>
                  <a:pt x="112112" y="83870"/>
                  <a:pt x="109859" y="85483"/>
                  <a:pt x="109295" y="88064"/>
                </a:cubicBezTo>
                <a:cubicBezTo>
                  <a:pt x="109295" y="88387"/>
                  <a:pt x="105070" y="108064"/>
                  <a:pt x="93239" y="110000"/>
                </a:cubicBezTo>
                <a:cubicBezTo>
                  <a:pt x="89014" y="110645"/>
                  <a:pt x="86197" y="110000"/>
                  <a:pt x="83943" y="107419"/>
                </a:cubicBezTo>
                <a:cubicBezTo>
                  <a:pt x="79436" y="102580"/>
                  <a:pt x="79436" y="91612"/>
                  <a:pt x="79718" y="87741"/>
                </a:cubicBezTo>
                <a:cubicBezTo>
                  <a:pt x="85070" y="9677"/>
                  <a:pt x="85070" y="9677"/>
                  <a:pt x="85070" y="9677"/>
                </a:cubicBezTo>
                <a:cubicBezTo>
                  <a:pt x="115774" y="9677"/>
                  <a:pt x="115774" y="9677"/>
                  <a:pt x="115774" y="9677"/>
                </a:cubicBezTo>
                <a:cubicBezTo>
                  <a:pt x="118028" y="9677"/>
                  <a:pt x="119999" y="7741"/>
                  <a:pt x="119999" y="4838"/>
                </a:cubicBezTo>
                <a:cubicBezTo>
                  <a:pt x="119999" y="2258"/>
                  <a:pt x="118028" y="0"/>
                  <a:pt x="11577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2428669" y="1600200"/>
            <a:ext cx="8329031" cy="26801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Font typeface="Arial"/>
              <a:buNone/>
              <a:defRPr b="0" i="0" sz="54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28669" y="4344915"/>
            <a:ext cx="7516442" cy="1116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 rot="5400000">
            <a:off x="4198836" y="-1005200"/>
            <a:ext cx="4572000" cy="9782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1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1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7450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2"/>
          <p:cNvCxnSpPr/>
          <p:nvPr/>
        </p:nvCxnSpPr>
        <p:spPr>
          <a:xfrm>
            <a:off x="617143" y="7362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2"/>
          <p:cNvCxnSpPr/>
          <p:nvPr/>
        </p:nvCxnSpPr>
        <p:spPr>
          <a:xfrm>
            <a:off x="617143" y="13458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2"/>
          <p:cNvSpPr/>
          <p:nvPr/>
        </p:nvSpPr>
        <p:spPr>
          <a:xfrm rot="5400000">
            <a:off x="756095" y="898102"/>
            <a:ext cx="336023" cy="294097"/>
          </a:xfrm>
          <a:custGeom>
            <a:rect b="b" l="l" r="r" t="t"/>
            <a:pathLst>
              <a:path extrusionOk="0" h="120000" w="120000">
                <a:moveTo>
                  <a:pt x="115774" y="0"/>
                </a:moveTo>
                <a:cubicBezTo>
                  <a:pt x="25352" y="0"/>
                  <a:pt x="25352" y="0"/>
                  <a:pt x="25352" y="0"/>
                </a:cubicBezTo>
                <a:cubicBezTo>
                  <a:pt x="7042" y="0"/>
                  <a:pt x="1126" y="19677"/>
                  <a:pt x="845" y="20645"/>
                </a:cubicBezTo>
                <a:cubicBezTo>
                  <a:pt x="0" y="22903"/>
                  <a:pt x="1126" y="25806"/>
                  <a:pt x="3380" y="26774"/>
                </a:cubicBezTo>
                <a:cubicBezTo>
                  <a:pt x="3943" y="26774"/>
                  <a:pt x="4225" y="26774"/>
                  <a:pt x="4788" y="26774"/>
                </a:cubicBezTo>
                <a:cubicBezTo>
                  <a:pt x="6478" y="26774"/>
                  <a:pt x="8169" y="25806"/>
                  <a:pt x="8732" y="23548"/>
                </a:cubicBezTo>
                <a:cubicBezTo>
                  <a:pt x="8732" y="23548"/>
                  <a:pt x="12957" y="9677"/>
                  <a:pt x="25352" y="9677"/>
                </a:cubicBezTo>
                <a:cubicBezTo>
                  <a:pt x="36901" y="9677"/>
                  <a:pt x="36901" y="9677"/>
                  <a:pt x="36901" y="9677"/>
                </a:cubicBezTo>
                <a:cubicBezTo>
                  <a:pt x="36338" y="26774"/>
                  <a:pt x="33239" y="88387"/>
                  <a:pt x="17183" y="107741"/>
                </a:cubicBezTo>
                <a:cubicBezTo>
                  <a:pt x="15492" y="109677"/>
                  <a:pt x="15492" y="112903"/>
                  <a:pt x="17183" y="114516"/>
                </a:cubicBezTo>
                <a:cubicBezTo>
                  <a:pt x="18028" y="115483"/>
                  <a:pt x="19154" y="115806"/>
                  <a:pt x="20281" y="115806"/>
                </a:cubicBezTo>
                <a:cubicBezTo>
                  <a:pt x="21408" y="115806"/>
                  <a:pt x="22535" y="115483"/>
                  <a:pt x="23380" y="114516"/>
                </a:cubicBezTo>
                <a:cubicBezTo>
                  <a:pt x="41690" y="92258"/>
                  <a:pt x="44788" y="27096"/>
                  <a:pt x="45352" y="9677"/>
                </a:cubicBezTo>
                <a:cubicBezTo>
                  <a:pt x="76619" y="9677"/>
                  <a:pt x="76619" y="9677"/>
                  <a:pt x="76619" y="9677"/>
                </a:cubicBezTo>
                <a:cubicBezTo>
                  <a:pt x="71267" y="87096"/>
                  <a:pt x="71267" y="87096"/>
                  <a:pt x="71267" y="87096"/>
                </a:cubicBezTo>
                <a:cubicBezTo>
                  <a:pt x="71267" y="87741"/>
                  <a:pt x="69859" y="105483"/>
                  <a:pt x="78028" y="114516"/>
                </a:cubicBezTo>
                <a:cubicBezTo>
                  <a:pt x="81408" y="118064"/>
                  <a:pt x="85633" y="120000"/>
                  <a:pt x="90704" y="120000"/>
                </a:cubicBezTo>
                <a:cubicBezTo>
                  <a:pt x="91830" y="120000"/>
                  <a:pt x="92957" y="120000"/>
                  <a:pt x="94366" y="119677"/>
                </a:cubicBezTo>
                <a:cubicBezTo>
                  <a:pt x="112112" y="116774"/>
                  <a:pt x="117183" y="91290"/>
                  <a:pt x="117464" y="90322"/>
                </a:cubicBezTo>
                <a:cubicBezTo>
                  <a:pt x="118028" y="87419"/>
                  <a:pt x="116619" y="85161"/>
                  <a:pt x="114366" y="84516"/>
                </a:cubicBezTo>
                <a:cubicBezTo>
                  <a:pt x="112112" y="83870"/>
                  <a:pt x="109859" y="85483"/>
                  <a:pt x="109295" y="88064"/>
                </a:cubicBezTo>
                <a:cubicBezTo>
                  <a:pt x="109295" y="88387"/>
                  <a:pt x="105070" y="108064"/>
                  <a:pt x="93239" y="110000"/>
                </a:cubicBezTo>
                <a:cubicBezTo>
                  <a:pt x="89014" y="110645"/>
                  <a:pt x="86197" y="110000"/>
                  <a:pt x="83943" y="107419"/>
                </a:cubicBezTo>
                <a:cubicBezTo>
                  <a:pt x="79436" y="102580"/>
                  <a:pt x="79436" y="91612"/>
                  <a:pt x="79718" y="87741"/>
                </a:cubicBezTo>
                <a:cubicBezTo>
                  <a:pt x="85070" y="9677"/>
                  <a:pt x="85070" y="9677"/>
                  <a:pt x="85070" y="9677"/>
                </a:cubicBezTo>
                <a:cubicBezTo>
                  <a:pt x="115774" y="9677"/>
                  <a:pt x="115774" y="9677"/>
                  <a:pt x="115774" y="9677"/>
                </a:cubicBezTo>
                <a:cubicBezTo>
                  <a:pt x="118028" y="9677"/>
                  <a:pt x="119999" y="7741"/>
                  <a:pt x="119999" y="4838"/>
                </a:cubicBezTo>
                <a:cubicBezTo>
                  <a:pt x="119999" y="2258"/>
                  <a:pt x="118028" y="0"/>
                  <a:pt x="1157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2"/>
          <p:cNvCxnSpPr/>
          <p:nvPr/>
        </p:nvCxnSpPr>
        <p:spPr>
          <a:xfrm>
            <a:off x="617143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2"/>
          <p:cNvSpPr txBox="1"/>
          <p:nvPr>
            <p:ph type="title"/>
          </p:nvPr>
        </p:nvSpPr>
        <p:spPr>
          <a:xfrm rot="5400000">
            <a:off x="7750175" y="2535237"/>
            <a:ext cx="5486400" cy="17875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12"/>
          <p:cNvSpPr txBox="1"/>
          <p:nvPr>
            <p:ph idx="1" type="body"/>
          </p:nvPr>
        </p:nvSpPr>
        <p:spPr>
          <a:xfrm rot="5400000">
            <a:off x="2779712" y="-495300"/>
            <a:ext cx="54864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rgbClr val="6A8093">
              <a:alpha val="4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4"/>
          <p:cNvCxnSpPr/>
          <p:nvPr/>
        </p:nvCxnSpPr>
        <p:spPr>
          <a:xfrm>
            <a:off x="11573293" y="56388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4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276462" y="6032500"/>
            <a:ext cx="593189" cy="519176"/>
          </a:xfrm>
          <a:custGeom>
            <a:rect b="b" l="l" r="r" t="t"/>
            <a:pathLst>
              <a:path extrusionOk="0" h="120000" w="120000">
                <a:moveTo>
                  <a:pt x="115774" y="0"/>
                </a:moveTo>
                <a:cubicBezTo>
                  <a:pt x="25352" y="0"/>
                  <a:pt x="25352" y="0"/>
                  <a:pt x="25352" y="0"/>
                </a:cubicBezTo>
                <a:cubicBezTo>
                  <a:pt x="7042" y="0"/>
                  <a:pt x="1126" y="19677"/>
                  <a:pt x="845" y="20645"/>
                </a:cubicBezTo>
                <a:cubicBezTo>
                  <a:pt x="0" y="22903"/>
                  <a:pt x="1126" y="25806"/>
                  <a:pt x="3380" y="26774"/>
                </a:cubicBezTo>
                <a:cubicBezTo>
                  <a:pt x="3943" y="26774"/>
                  <a:pt x="4225" y="26774"/>
                  <a:pt x="4788" y="26774"/>
                </a:cubicBezTo>
                <a:cubicBezTo>
                  <a:pt x="6478" y="26774"/>
                  <a:pt x="8169" y="25806"/>
                  <a:pt x="8732" y="23548"/>
                </a:cubicBezTo>
                <a:cubicBezTo>
                  <a:pt x="8732" y="23548"/>
                  <a:pt x="12957" y="9677"/>
                  <a:pt x="25352" y="9677"/>
                </a:cubicBezTo>
                <a:cubicBezTo>
                  <a:pt x="36901" y="9677"/>
                  <a:pt x="36901" y="9677"/>
                  <a:pt x="36901" y="9677"/>
                </a:cubicBezTo>
                <a:cubicBezTo>
                  <a:pt x="36338" y="26774"/>
                  <a:pt x="33239" y="88387"/>
                  <a:pt x="17183" y="107741"/>
                </a:cubicBezTo>
                <a:cubicBezTo>
                  <a:pt x="15492" y="109677"/>
                  <a:pt x="15492" y="112903"/>
                  <a:pt x="17183" y="114516"/>
                </a:cubicBezTo>
                <a:cubicBezTo>
                  <a:pt x="18028" y="115483"/>
                  <a:pt x="19154" y="115806"/>
                  <a:pt x="20281" y="115806"/>
                </a:cubicBezTo>
                <a:cubicBezTo>
                  <a:pt x="21408" y="115806"/>
                  <a:pt x="22535" y="115483"/>
                  <a:pt x="23380" y="114516"/>
                </a:cubicBezTo>
                <a:cubicBezTo>
                  <a:pt x="41690" y="92258"/>
                  <a:pt x="44788" y="27096"/>
                  <a:pt x="45352" y="9677"/>
                </a:cubicBezTo>
                <a:cubicBezTo>
                  <a:pt x="76619" y="9677"/>
                  <a:pt x="76619" y="9677"/>
                  <a:pt x="76619" y="9677"/>
                </a:cubicBezTo>
                <a:cubicBezTo>
                  <a:pt x="71267" y="87096"/>
                  <a:pt x="71267" y="87096"/>
                  <a:pt x="71267" y="87096"/>
                </a:cubicBezTo>
                <a:cubicBezTo>
                  <a:pt x="71267" y="87741"/>
                  <a:pt x="69859" y="105483"/>
                  <a:pt x="78028" y="114516"/>
                </a:cubicBezTo>
                <a:cubicBezTo>
                  <a:pt x="81408" y="118064"/>
                  <a:pt x="85633" y="120000"/>
                  <a:pt x="90704" y="120000"/>
                </a:cubicBezTo>
                <a:cubicBezTo>
                  <a:pt x="91830" y="120000"/>
                  <a:pt x="92957" y="120000"/>
                  <a:pt x="94366" y="119677"/>
                </a:cubicBezTo>
                <a:cubicBezTo>
                  <a:pt x="112112" y="116774"/>
                  <a:pt x="117183" y="91290"/>
                  <a:pt x="117464" y="90322"/>
                </a:cubicBezTo>
                <a:cubicBezTo>
                  <a:pt x="118028" y="87419"/>
                  <a:pt x="116619" y="85161"/>
                  <a:pt x="114366" y="84516"/>
                </a:cubicBezTo>
                <a:cubicBezTo>
                  <a:pt x="112112" y="83870"/>
                  <a:pt x="109859" y="85483"/>
                  <a:pt x="109295" y="88064"/>
                </a:cubicBezTo>
                <a:cubicBezTo>
                  <a:pt x="109295" y="88387"/>
                  <a:pt x="105070" y="108064"/>
                  <a:pt x="93239" y="110000"/>
                </a:cubicBezTo>
                <a:cubicBezTo>
                  <a:pt x="89014" y="110645"/>
                  <a:pt x="86197" y="110000"/>
                  <a:pt x="83943" y="107419"/>
                </a:cubicBezTo>
                <a:cubicBezTo>
                  <a:pt x="79436" y="102580"/>
                  <a:pt x="79436" y="91612"/>
                  <a:pt x="79718" y="87741"/>
                </a:cubicBezTo>
                <a:cubicBezTo>
                  <a:pt x="85070" y="9677"/>
                  <a:pt x="85070" y="9677"/>
                  <a:pt x="85070" y="9677"/>
                </a:cubicBezTo>
                <a:cubicBezTo>
                  <a:pt x="115774" y="9677"/>
                  <a:pt x="115774" y="9677"/>
                  <a:pt x="115774" y="9677"/>
                </a:cubicBezTo>
                <a:cubicBezTo>
                  <a:pt x="118028" y="9677"/>
                  <a:pt x="119999" y="7741"/>
                  <a:pt x="119999" y="4838"/>
                </a:cubicBezTo>
                <a:cubicBezTo>
                  <a:pt x="119999" y="2258"/>
                  <a:pt x="118028" y="0"/>
                  <a:pt x="11577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4"/>
          <p:cNvCxnSpPr/>
          <p:nvPr/>
        </p:nvCxnSpPr>
        <p:spPr>
          <a:xfrm>
            <a:off x="1216152" y="56388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4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rgbClr val="6A8093">
              <a:alpha val="4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4"/>
          <p:cNvCxnSpPr/>
          <p:nvPr/>
        </p:nvCxnSpPr>
        <p:spPr>
          <a:xfrm>
            <a:off x="11573293" y="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4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4"/>
          <p:cNvCxnSpPr/>
          <p:nvPr/>
        </p:nvCxnSpPr>
        <p:spPr>
          <a:xfrm>
            <a:off x="1218884" y="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4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1598613" y="1600201"/>
            <a:ext cx="8283272" cy="2654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Font typeface="Arial"/>
              <a:buNone/>
              <a:defRPr b="0" i="0" sz="54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1598613" y="4259996"/>
            <a:ext cx="7264623" cy="1150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400"/>
              <a:buFont typeface="Arial"/>
              <a:buNone/>
              <a:defRPr b="0" i="0" sz="18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1593436" y="1600200"/>
            <a:ext cx="481458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2" type="body"/>
          </p:nvPr>
        </p:nvSpPr>
        <p:spPr>
          <a:xfrm>
            <a:off x="6561651" y="1600200"/>
            <a:ext cx="481458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1593436" y="1499616"/>
            <a:ext cx="4818888" cy="9387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6"/>
          <p:cNvSpPr txBox="1"/>
          <p:nvPr>
            <p:ph idx="2" type="body"/>
          </p:nvPr>
        </p:nvSpPr>
        <p:spPr>
          <a:xfrm>
            <a:off x="1593436" y="2514706"/>
            <a:ext cx="4814586" cy="36574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›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3" type="body"/>
          </p:nvPr>
        </p:nvSpPr>
        <p:spPr>
          <a:xfrm>
            <a:off x="6557349" y="1499616"/>
            <a:ext cx="4818888" cy="9387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4" type="body"/>
          </p:nvPr>
        </p:nvSpPr>
        <p:spPr>
          <a:xfrm>
            <a:off x="6557349" y="2514600"/>
            <a:ext cx="4818888" cy="3655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›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8"/>
          <p:cNvCxnSpPr/>
          <p:nvPr/>
        </p:nvCxnSpPr>
        <p:spPr>
          <a:xfrm>
            <a:off x="617143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8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rgbClr val="6A8093">
              <a:alpha val="86666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rgbClr val="465562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621792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9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074240" y="381000"/>
            <a:ext cx="329342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5180251" y="482600"/>
            <a:ext cx="6195986" cy="5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1074240" y="1828800"/>
            <a:ext cx="329342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9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rgbClr val="C1CBD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>
            <a:off x="1074240" y="381000"/>
            <a:ext cx="329342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10"/>
          <p:cNvSpPr/>
          <p:nvPr>
            <p:ph idx="2" type="pic"/>
          </p:nvPr>
        </p:nvSpPr>
        <p:spPr>
          <a:xfrm>
            <a:off x="5180251" y="482600"/>
            <a:ext cx="6195986" cy="5689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1074240" y="1828800"/>
            <a:ext cx="329342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10"/>
          <p:cNvCxnSpPr/>
          <p:nvPr/>
        </p:nvCxnSpPr>
        <p:spPr>
          <a:xfrm>
            <a:off x="11879867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7450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617143" y="7362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617143" y="13458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1"/>
          <p:cNvSpPr/>
          <p:nvPr/>
        </p:nvSpPr>
        <p:spPr>
          <a:xfrm>
            <a:off x="756095" y="898102"/>
            <a:ext cx="336023" cy="294097"/>
          </a:xfrm>
          <a:custGeom>
            <a:rect b="b" l="l" r="r" t="t"/>
            <a:pathLst>
              <a:path extrusionOk="0" h="120000" w="120000">
                <a:moveTo>
                  <a:pt x="115774" y="0"/>
                </a:moveTo>
                <a:cubicBezTo>
                  <a:pt x="25352" y="0"/>
                  <a:pt x="25352" y="0"/>
                  <a:pt x="25352" y="0"/>
                </a:cubicBezTo>
                <a:cubicBezTo>
                  <a:pt x="7042" y="0"/>
                  <a:pt x="1126" y="19677"/>
                  <a:pt x="845" y="20645"/>
                </a:cubicBezTo>
                <a:cubicBezTo>
                  <a:pt x="0" y="22903"/>
                  <a:pt x="1126" y="25806"/>
                  <a:pt x="3380" y="26774"/>
                </a:cubicBezTo>
                <a:cubicBezTo>
                  <a:pt x="3943" y="26774"/>
                  <a:pt x="4225" y="26774"/>
                  <a:pt x="4788" y="26774"/>
                </a:cubicBezTo>
                <a:cubicBezTo>
                  <a:pt x="6478" y="26774"/>
                  <a:pt x="8169" y="25806"/>
                  <a:pt x="8732" y="23548"/>
                </a:cubicBezTo>
                <a:cubicBezTo>
                  <a:pt x="8732" y="23548"/>
                  <a:pt x="12957" y="9677"/>
                  <a:pt x="25352" y="9677"/>
                </a:cubicBezTo>
                <a:cubicBezTo>
                  <a:pt x="36901" y="9677"/>
                  <a:pt x="36901" y="9677"/>
                  <a:pt x="36901" y="9677"/>
                </a:cubicBezTo>
                <a:cubicBezTo>
                  <a:pt x="36338" y="26774"/>
                  <a:pt x="33239" y="88387"/>
                  <a:pt x="17183" y="107741"/>
                </a:cubicBezTo>
                <a:cubicBezTo>
                  <a:pt x="15492" y="109677"/>
                  <a:pt x="15492" y="112903"/>
                  <a:pt x="17183" y="114516"/>
                </a:cubicBezTo>
                <a:cubicBezTo>
                  <a:pt x="18028" y="115483"/>
                  <a:pt x="19154" y="115806"/>
                  <a:pt x="20281" y="115806"/>
                </a:cubicBezTo>
                <a:cubicBezTo>
                  <a:pt x="21408" y="115806"/>
                  <a:pt x="22535" y="115483"/>
                  <a:pt x="23380" y="114516"/>
                </a:cubicBezTo>
                <a:cubicBezTo>
                  <a:pt x="41690" y="92258"/>
                  <a:pt x="44788" y="27096"/>
                  <a:pt x="45352" y="9677"/>
                </a:cubicBezTo>
                <a:cubicBezTo>
                  <a:pt x="76619" y="9677"/>
                  <a:pt x="76619" y="9677"/>
                  <a:pt x="76619" y="9677"/>
                </a:cubicBezTo>
                <a:cubicBezTo>
                  <a:pt x="71267" y="87096"/>
                  <a:pt x="71267" y="87096"/>
                  <a:pt x="71267" y="87096"/>
                </a:cubicBezTo>
                <a:cubicBezTo>
                  <a:pt x="71267" y="87741"/>
                  <a:pt x="69859" y="105483"/>
                  <a:pt x="78028" y="114516"/>
                </a:cubicBezTo>
                <a:cubicBezTo>
                  <a:pt x="81408" y="118064"/>
                  <a:pt x="85633" y="120000"/>
                  <a:pt x="90704" y="120000"/>
                </a:cubicBezTo>
                <a:cubicBezTo>
                  <a:pt x="91830" y="120000"/>
                  <a:pt x="92957" y="120000"/>
                  <a:pt x="94366" y="119677"/>
                </a:cubicBezTo>
                <a:cubicBezTo>
                  <a:pt x="112112" y="116774"/>
                  <a:pt x="117183" y="91290"/>
                  <a:pt x="117464" y="90322"/>
                </a:cubicBezTo>
                <a:cubicBezTo>
                  <a:pt x="118028" y="87419"/>
                  <a:pt x="116619" y="85161"/>
                  <a:pt x="114366" y="84516"/>
                </a:cubicBezTo>
                <a:cubicBezTo>
                  <a:pt x="112112" y="83870"/>
                  <a:pt x="109859" y="85483"/>
                  <a:pt x="109295" y="88064"/>
                </a:cubicBezTo>
                <a:cubicBezTo>
                  <a:pt x="109295" y="88387"/>
                  <a:pt x="105070" y="108064"/>
                  <a:pt x="93239" y="110000"/>
                </a:cubicBezTo>
                <a:cubicBezTo>
                  <a:pt x="89014" y="110645"/>
                  <a:pt x="86197" y="110000"/>
                  <a:pt x="83943" y="107419"/>
                </a:cubicBezTo>
                <a:cubicBezTo>
                  <a:pt x="79436" y="102580"/>
                  <a:pt x="79436" y="91612"/>
                  <a:pt x="79718" y="87741"/>
                </a:cubicBezTo>
                <a:cubicBezTo>
                  <a:pt x="85070" y="9677"/>
                  <a:pt x="85070" y="9677"/>
                  <a:pt x="85070" y="9677"/>
                </a:cubicBezTo>
                <a:cubicBezTo>
                  <a:pt x="115774" y="9677"/>
                  <a:pt x="115774" y="9677"/>
                  <a:pt x="115774" y="9677"/>
                </a:cubicBezTo>
                <a:cubicBezTo>
                  <a:pt x="118028" y="9677"/>
                  <a:pt x="119999" y="7741"/>
                  <a:pt x="119999" y="4838"/>
                </a:cubicBezTo>
                <a:cubicBezTo>
                  <a:pt x="119999" y="2258"/>
                  <a:pt x="118028" y="0"/>
                  <a:pt x="1157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"/>
          <p:cNvCxnSpPr/>
          <p:nvPr/>
        </p:nvCxnSpPr>
        <p:spPr>
          <a:xfrm>
            <a:off x="617143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ctrTitle"/>
          </p:nvPr>
        </p:nvSpPr>
        <p:spPr>
          <a:xfrm>
            <a:off x="2428669" y="1600200"/>
            <a:ext cx="9609343" cy="2680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Time-Series Pattern Recognition Algorithm Development</a:t>
            </a:r>
            <a:endParaRPr/>
          </a:p>
        </p:txBody>
      </p:sp>
      <p:sp>
        <p:nvSpPr>
          <p:cNvPr id="144" name="Google Shape;144;p13"/>
          <p:cNvSpPr txBox="1"/>
          <p:nvPr>
            <p:ph idx="1" type="subTitle"/>
          </p:nvPr>
        </p:nvSpPr>
        <p:spPr>
          <a:xfrm>
            <a:off x="2428669" y="4344915"/>
            <a:ext cx="9152144" cy="1116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 Recognition MVP Project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387" name="Google Shape;387;p22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DTW assignment</a:t>
            </a:r>
            <a:endParaRPr/>
          </a:p>
        </p:txBody>
      </p:sp>
      <p:sp>
        <p:nvSpPr>
          <p:cNvPr id="388" name="Google Shape;388;p22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2741613" y="2743200"/>
            <a:ext cx="7620000" cy="2667000"/>
          </a:xfrm>
          <a:prstGeom prst="rect">
            <a:avLst/>
          </a:prstGeom>
          <a:noFill/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22"/>
          <p:cNvGrpSpPr/>
          <p:nvPr/>
        </p:nvGrpSpPr>
        <p:grpSpPr>
          <a:xfrm>
            <a:off x="2589213" y="2362200"/>
            <a:ext cx="7924800" cy="3352800"/>
            <a:chOff x="2970212" y="2362200"/>
            <a:chExt cx="7924800" cy="3352800"/>
          </a:xfrm>
        </p:grpSpPr>
        <p:cxnSp>
          <p:nvCxnSpPr>
            <p:cNvPr id="402" name="Google Shape;402;p22"/>
            <p:cNvCxnSpPr/>
            <p:nvPr/>
          </p:nvCxnSpPr>
          <p:spPr>
            <a:xfrm>
              <a:off x="3732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22"/>
            <p:cNvCxnSpPr/>
            <p:nvPr/>
          </p:nvCxnSpPr>
          <p:spPr>
            <a:xfrm>
              <a:off x="3427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22"/>
            <p:cNvCxnSpPr/>
            <p:nvPr/>
          </p:nvCxnSpPr>
          <p:spPr>
            <a:xfrm>
              <a:off x="4037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22"/>
            <p:cNvCxnSpPr/>
            <p:nvPr/>
          </p:nvCxnSpPr>
          <p:spPr>
            <a:xfrm>
              <a:off x="4341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22"/>
            <p:cNvCxnSpPr/>
            <p:nvPr/>
          </p:nvCxnSpPr>
          <p:spPr>
            <a:xfrm>
              <a:off x="4646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22"/>
            <p:cNvCxnSpPr/>
            <p:nvPr/>
          </p:nvCxnSpPr>
          <p:spPr>
            <a:xfrm>
              <a:off x="4951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22"/>
            <p:cNvCxnSpPr/>
            <p:nvPr/>
          </p:nvCxnSpPr>
          <p:spPr>
            <a:xfrm>
              <a:off x="5256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22"/>
            <p:cNvCxnSpPr/>
            <p:nvPr/>
          </p:nvCxnSpPr>
          <p:spPr>
            <a:xfrm>
              <a:off x="5561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22"/>
            <p:cNvCxnSpPr/>
            <p:nvPr/>
          </p:nvCxnSpPr>
          <p:spPr>
            <a:xfrm>
              <a:off x="5865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22"/>
            <p:cNvCxnSpPr/>
            <p:nvPr/>
          </p:nvCxnSpPr>
          <p:spPr>
            <a:xfrm>
              <a:off x="6170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22"/>
            <p:cNvCxnSpPr/>
            <p:nvPr/>
          </p:nvCxnSpPr>
          <p:spPr>
            <a:xfrm>
              <a:off x="6475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22"/>
            <p:cNvCxnSpPr/>
            <p:nvPr/>
          </p:nvCxnSpPr>
          <p:spPr>
            <a:xfrm>
              <a:off x="6780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22"/>
            <p:cNvCxnSpPr/>
            <p:nvPr/>
          </p:nvCxnSpPr>
          <p:spPr>
            <a:xfrm>
              <a:off x="7085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22"/>
            <p:cNvCxnSpPr/>
            <p:nvPr/>
          </p:nvCxnSpPr>
          <p:spPr>
            <a:xfrm>
              <a:off x="7389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22"/>
            <p:cNvCxnSpPr/>
            <p:nvPr/>
          </p:nvCxnSpPr>
          <p:spPr>
            <a:xfrm>
              <a:off x="7694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22"/>
            <p:cNvCxnSpPr/>
            <p:nvPr/>
          </p:nvCxnSpPr>
          <p:spPr>
            <a:xfrm>
              <a:off x="7999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22"/>
            <p:cNvCxnSpPr/>
            <p:nvPr/>
          </p:nvCxnSpPr>
          <p:spPr>
            <a:xfrm>
              <a:off x="8304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22"/>
            <p:cNvCxnSpPr/>
            <p:nvPr/>
          </p:nvCxnSpPr>
          <p:spPr>
            <a:xfrm>
              <a:off x="8609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22"/>
            <p:cNvCxnSpPr/>
            <p:nvPr/>
          </p:nvCxnSpPr>
          <p:spPr>
            <a:xfrm>
              <a:off x="8913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22"/>
            <p:cNvCxnSpPr/>
            <p:nvPr/>
          </p:nvCxnSpPr>
          <p:spPr>
            <a:xfrm>
              <a:off x="9218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22"/>
            <p:cNvCxnSpPr/>
            <p:nvPr/>
          </p:nvCxnSpPr>
          <p:spPr>
            <a:xfrm>
              <a:off x="9523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22"/>
            <p:cNvCxnSpPr/>
            <p:nvPr/>
          </p:nvCxnSpPr>
          <p:spPr>
            <a:xfrm>
              <a:off x="9828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22"/>
            <p:cNvCxnSpPr/>
            <p:nvPr/>
          </p:nvCxnSpPr>
          <p:spPr>
            <a:xfrm>
              <a:off x="10133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22"/>
            <p:cNvCxnSpPr/>
            <p:nvPr/>
          </p:nvCxnSpPr>
          <p:spPr>
            <a:xfrm>
              <a:off x="10437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22"/>
            <p:cNvCxnSpPr/>
            <p:nvPr/>
          </p:nvCxnSpPr>
          <p:spPr>
            <a:xfrm rot="10800000">
              <a:off x="2970212" y="2971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22"/>
            <p:cNvCxnSpPr/>
            <p:nvPr/>
          </p:nvCxnSpPr>
          <p:spPr>
            <a:xfrm rot="10800000">
              <a:off x="2970212" y="3276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22"/>
            <p:cNvCxnSpPr/>
            <p:nvPr/>
          </p:nvCxnSpPr>
          <p:spPr>
            <a:xfrm rot="10800000">
              <a:off x="2970212" y="3581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22"/>
            <p:cNvCxnSpPr/>
            <p:nvPr/>
          </p:nvCxnSpPr>
          <p:spPr>
            <a:xfrm rot="10800000">
              <a:off x="2970212" y="38862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22"/>
            <p:cNvCxnSpPr/>
            <p:nvPr/>
          </p:nvCxnSpPr>
          <p:spPr>
            <a:xfrm rot="10800000">
              <a:off x="2970212" y="41910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22"/>
            <p:cNvCxnSpPr/>
            <p:nvPr/>
          </p:nvCxnSpPr>
          <p:spPr>
            <a:xfrm rot="10800000">
              <a:off x="2970212" y="4495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22"/>
            <p:cNvCxnSpPr/>
            <p:nvPr/>
          </p:nvCxnSpPr>
          <p:spPr>
            <a:xfrm rot="10800000">
              <a:off x="2970212" y="4800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22"/>
            <p:cNvCxnSpPr/>
            <p:nvPr/>
          </p:nvCxnSpPr>
          <p:spPr>
            <a:xfrm rot="10800000">
              <a:off x="2970212" y="5105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4" name="Google Shape;434;p22"/>
          <p:cNvSpPr/>
          <p:nvPr/>
        </p:nvSpPr>
        <p:spPr>
          <a:xfrm rot="-5400000">
            <a:off x="1103312" y="3924300"/>
            <a:ext cx="2667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 sequence</a:t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2741613" y="5562600"/>
            <a:ext cx="7620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S2 sequence</a:t>
            </a:r>
            <a:endParaRPr/>
          </a:p>
        </p:txBody>
      </p:sp>
      <p:cxnSp>
        <p:nvCxnSpPr>
          <p:cNvPr id="436" name="Google Shape;436;p22"/>
          <p:cNvCxnSpPr/>
          <p:nvPr/>
        </p:nvCxnSpPr>
        <p:spPr>
          <a:xfrm flipH="1" rot="10800000">
            <a:off x="3960812" y="3165475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7" name="Google Shape;437;p22"/>
          <p:cNvCxnSpPr/>
          <p:nvPr/>
        </p:nvCxnSpPr>
        <p:spPr>
          <a:xfrm flipH="1" rot="10800000">
            <a:off x="2741612" y="2733994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" name="Google Shape;438;p22"/>
          <p:cNvSpPr/>
          <p:nvPr/>
        </p:nvSpPr>
        <p:spPr>
          <a:xfrm>
            <a:off x="5140326" y="415607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5448107" y="415290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5751319" y="415290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6059294" y="415290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6365296" y="415131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6664133" y="414798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6969126" y="414798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7273926" y="414543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4226119" y="446404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4533900" y="446087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4837112" y="44608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5145087" y="44608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5451089" y="44592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5749926" y="445595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6054919" y="445595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2"/>
          <p:cNvSpPr/>
          <p:nvPr/>
        </p:nvSpPr>
        <p:spPr>
          <a:xfrm>
            <a:off x="6359719" y="445341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2"/>
          <p:cNvSpPr/>
          <p:nvPr/>
        </p:nvSpPr>
        <p:spPr>
          <a:xfrm>
            <a:off x="3311138" y="477202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3618919" y="476884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3922131" y="476884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4230106" y="476884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2"/>
          <p:cNvSpPr/>
          <p:nvPr/>
        </p:nvSpPr>
        <p:spPr>
          <a:xfrm>
            <a:off x="4536108" y="476726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4834945" y="476392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2"/>
          <p:cNvSpPr/>
          <p:nvPr/>
        </p:nvSpPr>
        <p:spPr>
          <a:xfrm>
            <a:off x="5139938" y="476392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5444738" y="476138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2"/>
          <p:cNvSpPr/>
          <p:nvPr/>
        </p:nvSpPr>
        <p:spPr>
          <a:xfrm>
            <a:off x="3004130" y="507134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3311911" y="50681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3615123" y="506817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3923098" y="506817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4229100" y="506658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4527937" y="506325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6055592" y="385278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6363373" y="384960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6666585" y="384960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2"/>
          <p:cNvSpPr/>
          <p:nvPr/>
        </p:nvSpPr>
        <p:spPr>
          <a:xfrm>
            <a:off x="6974560" y="384960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2"/>
          <p:cNvSpPr/>
          <p:nvPr/>
        </p:nvSpPr>
        <p:spPr>
          <a:xfrm>
            <a:off x="7280562" y="384802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7579399" y="38446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2"/>
          <p:cNvSpPr/>
          <p:nvPr/>
        </p:nvSpPr>
        <p:spPr>
          <a:xfrm>
            <a:off x="7884392" y="38446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2"/>
          <p:cNvSpPr/>
          <p:nvPr/>
        </p:nvSpPr>
        <p:spPr>
          <a:xfrm>
            <a:off x="8189192" y="384214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2"/>
          <p:cNvSpPr/>
          <p:nvPr/>
        </p:nvSpPr>
        <p:spPr>
          <a:xfrm>
            <a:off x="6972899" y="354306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7280680" y="353989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2"/>
          <p:cNvSpPr/>
          <p:nvPr/>
        </p:nvSpPr>
        <p:spPr>
          <a:xfrm>
            <a:off x="7583892" y="353989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>
            <a:off x="7891867" y="353989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>
            <a:off x="8197869" y="353830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2"/>
          <p:cNvSpPr/>
          <p:nvPr/>
        </p:nvSpPr>
        <p:spPr>
          <a:xfrm>
            <a:off x="8496706" y="353497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/>
          <p:nvPr/>
        </p:nvSpPr>
        <p:spPr>
          <a:xfrm>
            <a:off x="8801699" y="353497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/>
          <p:nvPr/>
        </p:nvSpPr>
        <p:spPr>
          <a:xfrm>
            <a:off x="9106499" y="353243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7584841" y="324866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2"/>
          <p:cNvSpPr/>
          <p:nvPr/>
        </p:nvSpPr>
        <p:spPr>
          <a:xfrm>
            <a:off x="7892622" y="324549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8195834" y="324548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8503809" y="324548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8809811" y="324390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9108648" y="324056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9413641" y="324056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2"/>
          <p:cNvSpPr/>
          <p:nvPr/>
        </p:nvSpPr>
        <p:spPr>
          <a:xfrm>
            <a:off x="9718441" y="323802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2"/>
          <p:cNvSpPr/>
          <p:nvPr/>
        </p:nvSpPr>
        <p:spPr>
          <a:xfrm>
            <a:off x="8496106" y="293647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2"/>
          <p:cNvSpPr/>
          <p:nvPr/>
        </p:nvSpPr>
        <p:spPr>
          <a:xfrm>
            <a:off x="8804081" y="293647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2"/>
          <p:cNvSpPr/>
          <p:nvPr/>
        </p:nvSpPr>
        <p:spPr>
          <a:xfrm>
            <a:off x="9110083" y="293489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2"/>
          <p:cNvSpPr/>
          <p:nvPr/>
        </p:nvSpPr>
        <p:spPr>
          <a:xfrm>
            <a:off x="9408920" y="293155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2"/>
          <p:cNvSpPr/>
          <p:nvPr/>
        </p:nvSpPr>
        <p:spPr>
          <a:xfrm>
            <a:off x="9713913" y="293155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2"/>
          <p:cNvSpPr/>
          <p:nvPr/>
        </p:nvSpPr>
        <p:spPr>
          <a:xfrm>
            <a:off x="10018713" y="292901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2"/>
          <p:cNvSpPr/>
          <p:nvPr/>
        </p:nvSpPr>
        <p:spPr>
          <a:xfrm>
            <a:off x="7724386" y="172700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2"/>
          <p:cNvSpPr txBox="1"/>
          <p:nvPr/>
        </p:nvSpPr>
        <p:spPr>
          <a:xfrm>
            <a:off x="7847013" y="1600200"/>
            <a:ext cx="19431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Feasible assignments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505" name="Google Shape;505;p23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DTW assignment</a:t>
            </a:r>
            <a:endParaRPr/>
          </a:p>
        </p:txBody>
      </p:sp>
      <p:sp>
        <p:nvSpPr>
          <p:cNvPr id="506" name="Google Shape;506;p23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2741613" y="2743200"/>
            <a:ext cx="7620000" cy="2667000"/>
          </a:xfrm>
          <a:prstGeom prst="rect">
            <a:avLst/>
          </a:prstGeom>
          <a:noFill/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23"/>
          <p:cNvGrpSpPr/>
          <p:nvPr/>
        </p:nvGrpSpPr>
        <p:grpSpPr>
          <a:xfrm>
            <a:off x="2589213" y="2362200"/>
            <a:ext cx="7924800" cy="3352800"/>
            <a:chOff x="2970212" y="2362200"/>
            <a:chExt cx="7924800" cy="3352800"/>
          </a:xfrm>
        </p:grpSpPr>
        <p:cxnSp>
          <p:nvCxnSpPr>
            <p:cNvPr id="520" name="Google Shape;520;p23"/>
            <p:cNvCxnSpPr/>
            <p:nvPr/>
          </p:nvCxnSpPr>
          <p:spPr>
            <a:xfrm>
              <a:off x="3732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23"/>
            <p:cNvCxnSpPr/>
            <p:nvPr/>
          </p:nvCxnSpPr>
          <p:spPr>
            <a:xfrm>
              <a:off x="3427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23"/>
            <p:cNvCxnSpPr/>
            <p:nvPr/>
          </p:nvCxnSpPr>
          <p:spPr>
            <a:xfrm>
              <a:off x="4037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23"/>
            <p:cNvCxnSpPr/>
            <p:nvPr/>
          </p:nvCxnSpPr>
          <p:spPr>
            <a:xfrm>
              <a:off x="4341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23"/>
            <p:cNvCxnSpPr/>
            <p:nvPr/>
          </p:nvCxnSpPr>
          <p:spPr>
            <a:xfrm>
              <a:off x="4646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23"/>
            <p:cNvCxnSpPr/>
            <p:nvPr/>
          </p:nvCxnSpPr>
          <p:spPr>
            <a:xfrm>
              <a:off x="4951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23"/>
            <p:cNvCxnSpPr/>
            <p:nvPr/>
          </p:nvCxnSpPr>
          <p:spPr>
            <a:xfrm>
              <a:off x="5256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23"/>
            <p:cNvCxnSpPr/>
            <p:nvPr/>
          </p:nvCxnSpPr>
          <p:spPr>
            <a:xfrm>
              <a:off x="5561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23"/>
            <p:cNvCxnSpPr/>
            <p:nvPr/>
          </p:nvCxnSpPr>
          <p:spPr>
            <a:xfrm>
              <a:off x="5865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23"/>
            <p:cNvCxnSpPr/>
            <p:nvPr/>
          </p:nvCxnSpPr>
          <p:spPr>
            <a:xfrm>
              <a:off x="6170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23"/>
            <p:cNvCxnSpPr/>
            <p:nvPr/>
          </p:nvCxnSpPr>
          <p:spPr>
            <a:xfrm>
              <a:off x="6475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23"/>
            <p:cNvCxnSpPr/>
            <p:nvPr/>
          </p:nvCxnSpPr>
          <p:spPr>
            <a:xfrm>
              <a:off x="6780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23"/>
            <p:cNvCxnSpPr/>
            <p:nvPr/>
          </p:nvCxnSpPr>
          <p:spPr>
            <a:xfrm>
              <a:off x="7085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23"/>
            <p:cNvCxnSpPr/>
            <p:nvPr/>
          </p:nvCxnSpPr>
          <p:spPr>
            <a:xfrm>
              <a:off x="7389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23"/>
            <p:cNvCxnSpPr/>
            <p:nvPr/>
          </p:nvCxnSpPr>
          <p:spPr>
            <a:xfrm>
              <a:off x="7694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23"/>
            <p:cNvCxnSpPr/>
            <p:nvPr/>
          </p:nvCxnSpPr>
          <p:spPr>
            <a:xfrm>
              <a:off x="7999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23"/>
            <p:cNvCxnSpPr/>
            <p:nvPr/>
          </p:nvCxnSpPr>
          <p:spPr>
            <a:xfrm>
              <a:off x="8304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23"/>
            <p:cNvCxnSpPr/>
            <p:nvPr/>
          </p:nvCxnSpPr>
          <p:spPr>
            <a:xfrm>
              <a:off x="8609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8" name="Google Shape;538;p23"/>
            <p:cNvCxnSpPr/>
            <p:nvPr/>
          </p:nvCxnSpPr>
          <p:spPr>
            <a:xfrm>
              <a:off x="8913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9" name="Google Shape;539;p23"/>
            <p:cNvCxnSpPr/>
            <p:nvPr/>
          </p:nvCxnSpPr>
          <p:spPr>
            <a:xfrm>
              <a:off x="9218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" name="Google Shape;540;p23"/>
            <p:cNvCxnSpPr/>
            <p:nvPr/>
          </p:nvCxnSpPr>
          <p:spPr>
            <a:xfrm>
              <a:off x="9523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23"/>
            <p:cNvCxnSpPr/>
            <p:nvPr/>
          </p:nvCxnSpPr>
          <p:spPr>
            <a:xfrm>
              <a:off x="9828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2" name="Google Shape;542;p23"/>
            <p:cNvCxnSpPr/>
            <p:nvPr/>
          </p:nvCxnSpPr>
          <p:spPr>
            <a:xfrm>
              <a:off x="10133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3" name="Google Shape;543;p23"/>
            <p:cNvCxnSpPr/>
            <p:nvPr/>
          </p:nvCxnSpPr>
          <p:spPr>
            <a:xfrm>
              <a:off x="10437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4" name="Google Shape;544;p23"/>
            <p:cNvCxnSpPr/>
            <p:nvPr/>
          </p:nvCxnSpPr>
          <p:spPr>
            <a:xfrm rot="10800000">
              <a:off x="2970212" y="2971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5" name="Google Shape;545;p23"/>
            <p:cNvCxnSpPr/>
            <p:nvPr/>
          </p:nvCxnSpPr>
          <p:spPr>
            <a:xfrm rot="10800000">
              <a:off x="2970212" y="3276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23"/>
            <p:cNvCxnSpPr/>
            <p:nvPr/>
          </p:nvCxnSpPr>
          <p:spPr>
            <a:xfrm rot="10800000">
              <a:off x="2970212" y="3581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23"/>
            <p:cNvCxnSpPr/>
            <p:nvPr/>
          </p:nvCxnSpPr>
          <p:spPr>
            <a:xfrm rot="10800000">
              <a:off x="2970212" y="38862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23"/>
            <p:cNvCxnSpPr/>
            <p:nvPr/>
          </p:nvCxnSpPr>
          <p:spPr>
            <a:xfrm rot="10800000">
              <a:off x="2970212" y="41910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23"/>
            <p:cNvCxnSpPr/>
            <p:nvPr/>
          </p:nvCxnSpPr>
          <p:spPr>
            <a:xfrm rot="10800000">
              <a:off x="2970212" y="4495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23"/>
            <p:cNvCxnSpPr/>
            <p:nvPr/>
          </p:nvCxnSpPr>
          <p:spPr>
            <a:xfrm rot="10800000">
              <a:off x="2970212" y="4800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23"/>
            <p:cNvCxnSpPr/>
            <p:nvPr/>
          </p:nvCxnSpPr>
          <p:spPr>
            <a:xfrm rot="10800000">
              <a:off x="2970212" y="5105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2" name="Google Shape;552;p23"/>
          <p:cNvSpPr/>
          <p:nvPr/>
        </p:nvSpPr>
        <p:spPr>
          <a:xfrm rot="-5400000">
            <a:off x="1103312" y="3924300"/>
            <a:ext cx="2667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 sequence</a:t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2741613" y="5562600"/>
            <a:ext cx="7620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S2 sequence</a:t>
            </a:r>
            <a:endParaRPr/>
          </a:p>
        </p:txBody>
      </p:sp>
      <p:cxnSp>
        <p:nvCxnSpPr>
          <p:cNvPr id="554" name="Google Shape;554;p23"/>
          <p:cNvCxnSpPr/>
          <p:nvPr/>
        </p:nvCxnSpPr>
        <p:spPr>
          <a:xfrm flipH="1" rot="10800000">
            <a:off x="3960812" y="3165475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23"/>
          <p:cNvCxnSpPr/>
          <p:nvPr/>
        </p:nvCxnSpPr>
        <p:spPr>
          <a:xfrm flipH="1" rot="10800000">
            <a:off x="2741612" y="2733994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6" name="Google Shape;556;p23"/>
          <p:cNvSpPr/>
          <p:nvPr/>
        </p:nvSpPr>
        <p:spPr>
          <a:xfrm>
            <a:off x="6664326" y="384810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4038" y="4357688"/>
            <a:ext cx="5189537" cy="9477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8" name="Google Shape;5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225" y="2422525"/>
            <a:ext cx="3976688" cy="9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9" name="Google Shape;559;p23"/>
          <p:cNvSpPr/>
          <p:nvPr/>
        </p:nvSpPr>
        <p:spPr>
          <a:xfrm>
            <a:off x="6359526" y="384810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6664326" y="415290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6361115" y="415290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23"/>
          <p:cNvCxnSpPr>
            <a:stCxn id="559" idx="6"/>
            <a:endCxn id="556" idx="2"/>
          </p:cNvCxnSpPr>
          <p:nvPr/>
        </p:nvCxnSpPr>
        <p:spPr>
          <a:xfrm>
            <a:off x="6435727" y="3886201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3" name="Google Shape;563;p23"/>
          <p:cNvCxnSpPr>
            <a:stCxn id="561" idx="7"/>
            <a:endCxn id="556" idx="3"/>
          </p:cNvCxnSpPr>
          <p:nvPr/>
        </p:nvCxnSpPr>
        <p:spPr>
          <a:xfrm flipH="1" rot="10800000">
            <a:off x="6426156" y="3913259"/>
            <a:ext cx="2493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4" name="Google Shape;564;p23"/>
          <p:cNvCxnSpPr>
            <a:stCxn id="560" idx="0"/>
            <a:endCxn id="556" idx="4"/>
          </p:cNvCxnSpPr>
          <p:nvPr/>
        </p:nvCxnSpPr>
        <p:spPr>
          <a:xfrm rot="10800000">
            <a:off x="6702426" y="3924301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5" name="Google Shape;565;p23"/>
          <p:cNvSpPr txBox="1"/>
          <p:nvPr/>
        </p:nvSpPr>
        <p:spPr>
          <a:xfrm>
            <a:off x="7847013" y="1978223"/>
            <a:ext cx="19431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cost calculation</a:t>
            </a:r>
            <a:endParaRPr/>
          </a:p>
        </p:txBody>
      </p:sp>
      <p:cxnSp>
        <p:nvCxnSpPr>
          <p:cNvPr id="566" name="Google Shape;566;p23"/>
          <p:cNvCxnSpPr/>
          <p:nvPr/>
        </p:nvCxnSpPr>
        <p:spPr>
          <a:xfrm rot="10800000">
            <a:off x="6702427" y="3924301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4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572" name="Google Shape;572;p24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DTW assignment</a:t>
            </a:r>
            <a:endParaRPr/>
          </a:p>
        </p:txBody>
      </p:sp>
      <p:sp>
        <p:nvSpPr>
          <p:cNvPr id="573" name="Google Shape;573;p24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2741613" y="2743200"/>
            <a:ext cx="7620000" cy="2667000"/>
          </a:xfrm>
          <a:prstGeom prst="rect">
            <a:avLst/>
          </a:prstGeom>
          <a:noFill/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24"/>
          <p:cNvGrpSpPr/>
          <p:nvPr/>
        </p:nvGrpSpPr>
        <p:grpSpPr>
          <a:xfrm>
            <a:off x="2589213" y="2362200"/>
            <a:ext cx="7924800" cy="3352800"/>
            <a:chOff x="2970212" y="2362200"/>
            <a:chExt cx="7924800" cy="3352800"/>
          </a:xfrm>
        </p:grpSpPr>
        <p:cxnSp>
          <p:nvCxnSpPr>
            <p:cNvPr id="587" name="Google Shape;587;p24"/>
            <p:cNvCxnSpPr/>
            <p:nvPr/>
          </p:nvCxnSpPr>
          <p:spPr>
            <a:xfrm>
              <a:off x="3732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24"/>
            <p:cNvCxnSpPr/>
            <p:nvPr/>
          </p:nvCxnSpPr>
          <p:spPr>
            <a:xfrm>
              <a:off x="3427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24"/>
            <p:cNvCxnSpPr/>
            <p:nvPr/>
          </p:nvCxnSpPr>
          <p:spPr>
            <a:xfrm>
              <a:off x="4037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24"/>
            <p:cNvCxnSpPr/>
            <p:nvPr/>
          </p:nvCxnSpPr>
          <p:spPr>
            <a:xfrm>
              <a:off x="4341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24"/>
            <p:cNvCxnSpPr/>
            <p:nvPr/>
          </p:nvCxnSpPr>
          <p:spPr>
            <a:xfrm>
              <a:off x="4646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24"/>
            <p:cNvCxnSpPr/>
            <p:nvPr/>
          </p:nvCxnSpPr>
          <p:spPr>
            <a:xfrm>
              <a:off x="4951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24"/>
            <p:cNvCxnSpPr/>
            <p:nvPr/>
          </p:nvCxnSpPr>
          <p:spPr>
            <a:xfrm>
              <a:off x="5256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24"/>
            <p:cNvCxnSpPr/>
            <p:nvPr/>
          </p:nvCxnSpPr>
          <p:spPr>
            <a:xfrm>
              <a:off x="5561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24"/>
            <p:cNvCxnSpPr/>
            <p:nvPr/>
          </p:nvCxnSpPr>
          <p:spPr>
            <a:xfrm>
              <a:off x="5865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24"/>
            <p:cNvCxnSpPr/>
            <p:nvPr/>
          </p:nvCxnSpPr>
          <p:spPr>
            <a:xfrm>
              <a:off x="6170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24"/>
            <p:cNvCxnSpPr/>
            <p:nvPr/>
          </p:nvCxnSpPr>
          <p:spPr>
            <a:xfrm>
              <a:off x="6475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24"/>
            <p:cNvCxnSpPr/>
            <p:nvPr/>
          </p:nvCxnSpPr>
          <p:spPr>
            <a:xfrm>
              <a:off x="6780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24"/>
            <p:cNvCxnSpPr/>
            <p:nvPr/>
          </p:nvCxnSpPr>
          <p:spPr>
            <a:xfrm>
              <a:off x="7085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24"/>
            <p:cNvCxnSpPr/>
            <p:nvPr/>
          </p:nvCxnSpPr>
          <p:spPr>
            <a:xfrm>
              <a:off x="7389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24"/>
            <p:cNvCxnSpPr/>
            <p:nvPr/>
          </p:nvCxnSpPr>
          <p:spPr>
            <a:xfrm>
              <a:off x="7694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24"/>
            <p:cNvCxnSpPr/>
            <p:nvPr/>
          </p:nvCxnSpPr>
          <p:spPr>
            <a:xfrm>
              <a:off x="7999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24"/>
            <p:cNvCxnSpPr/>
            <p:nvPr/>
          </p:nvCxnSpPr>
          <p:spPr>
            <a:xfrm>
              <a:off x="8304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24"/>
            <p:cNvCxnSpPr/>
            <p:nvPr/>
          </p:nvCxnSpPr>
          <p:spPr>
            <a:xfrm>
              <a:off x="8609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24"/>
            <p:cNvCxnSpPr/>
            <p:nvPr/>
          </p:nvCxnSpPr>
          <p:spPr>
            <a:xfrm>
              <a:off x="8913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24"/>
            <p:cNvCxnSpPr/>
            <p:nvPr/>
          </p:nvCxnSpPr>
          <p:spPr>
            <a:xfrm>
              <a:off x="9218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24"/>
            <p:cNvCxnSpPr/>
            <p:nvPr/>
          </p:nvCxnSpPr>
          <p:spPr>
            <a:xfrm>
              <a:off x="9523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24"/>
            <p:cNvCxnSpPr/>
            <p:nvPr/>
          </p:nvCxnSpPr>
          <p:spPr>
            <a:xfrm>
              <a:off x="9828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24"/>
            <p:cNvCxnSpPr/>
            <p:nvPr/>
          </p:nvCxnSpPr>
          <p:spPr>
            <a:xfrm>
              <a:off x="10133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24"/>
            <p:cNvCxnSpPr/>
            <p:nvPr/>
          </p:nvCxnSpPr>
          <p:spPr>
            <a:xfrm>
              <a:off x="10437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24"/>
            <p:cNvCxnSpPr/>
            <p:nvPr/>
          </p:nvCxnSpPr>
          <p:spPr>
            <a:xfrm rot="10800000">
              <a:off x="2970212" y="2971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24"/>
            <p:cNvCxnSpPr/>
            <p:nvPr/>
          </p:nvCxnSpPr>
          <p:spPr>
            <a:xfrm rot="10800000">
              <a:off x="2970212" y="3276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24"/>
            <p:cNvCxnSpPr/>
            <p:nvPr/>
          </p:nvCxnSpPr>
          <p:spPr>
            <a:xfrm rot="10800000">
              <a:off x="2970212" y="3581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24"/>
            <p:cNvCxnSpPr/>
            <p:nvPr/>
          </p:nvCxnSpPr>
          <p:spPr>
            <a:xfrm rot="10800000">
              <a:off x="2970212" y="38862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24"/>
            <p:cNvCxnSpPr/>
            <p:nvPr/>
          </p:nvCxnSpPr>
          <p:spPr>
            <a:xfrm rot="10800000">
              <a:off x="2970212" y="41910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24"/>
            <p:cNvCxnSpPr/>
            <p:nvPr/>
          </p:nvCxnSpPr>
          <p:spPr>
            <a:xfrm rot="10800000">
              <a:off x="2970212" y="4495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24"/>
            <p:cNvCxnSpPr/>
            <p:nvPr/>
          </p:nvCxnSpPr>
          <p:spPr>
            <a:xfrm rot="10800000">
              <a:off x="2970212" y="4800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24"/>
            <p:cNvCxnSpPr/>
            <p:nvPr/>
          </p:nvCxnSpPr>
          <p:spPr>
            <a:xfrm rot="10800000">
              <a:off x="2970212" y="5105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19" name="Google Shape;619;p24"/>
          <p:cNvSpPr/>
          <p:nvPr/>
        </p:nvSpPr>
        <p:spPr>
          <a:xfrm rot="-5400000">
            <a:off x="1103312" y="3924300"/>
            <a:ext cx="2667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 sequence</a:t>
            </a:r>
            <a:endParaRPr/>
          </a:p>
        </p:txBody>
      </p:sp>
      <p:sp>
        <p:nvSpPr>
          <p:cNvPr id="620" name="Google Shape;620;p24"/>
          <p:cNvSpPr/>
          <p:nvPr/>
        </p:nvSpPr>
        <p:spPr>
          <a:xfrm>
            <a:off x="2741613" y="5562600"/>
            <a:ext cx="7620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S2 sequence</a:t>
            </a:r>
            <a:endParaRPr/>
          </a:p>
        </p:txBody>
      </p:sp>
      <p:cxnSp>
        <p:nvCxnSpPr>
          <p:cNvPr id="621" name="Google Shape;621;p24"/>
          <p:cNvCxnSpPr/>
          <p:nvPr/>
        </p:nvCxnSpPr>
        <p:spPr>
          <a:xfrm flipH="1" rot="10800000">
            <a:off x="3960812" y="3165475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2" name="Google Shape;622;p24"/>
          <p:cNvCxnSpPr/>
          <p:nvPr/>
        </p:nvCxnSpPr>
        <p:spPr>
          <a:xfrm flipH="1" rot="10800000">
            <a:off x="2741612" y="2733994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3" name="Google Shape;623;p24"/>
          <p:cNvSpPr/>
          <p:nvPr/>
        </p:nvSpPr>
        <p:spPr>
          <a:xfrm>
            <a:off x="5140326" y="415607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4"/>
          <p:cNvSpPr/>
          <p:nvPr/>
        </p:nvSpPr>
        <p:spPr>
          <a:xfrm>
            <a:off x="5448107" y="415290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4"/>
          <p:cNvSpPr/>
          <p:nvPr/>
        </p:nvSpPr>
        <p:spPr>
          <a:xfrm>
            <a:off x="5751319" y="415290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4"/>
          <p:cNvSpPr/>
          <p:nvPr/>
        </p:nvSpPr>
        <p:spPr>
          <a:xfrm>
            <a:off x="6059294" y="415290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6365296" y="415131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6664133" y="414798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6969126" y="414798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7273926" y="414543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4"/>
          <p:cNvSpPr/>
          <p:nvPr/>
        </p:nvSpPr>
        <p:spPr>
          <a:xfrm>
            <a:off x="4226119" y="446404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4533900" y="446087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4837112" y="44608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4"/>
          <p:cNvSpPr/>
          <p:nvPr/>
        </p:nvSpPr>
        <p:spPr>
          <a:xfrm>
            <a:off x="5145087" y="44608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4"/>
          <p:cNvSpPr/>
          <p:nvPr/>
        </p:nvSpPr>
        <p:spPr>
          <a:xfrm>
            <a:off x="5451089" y="44592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4"/>
          <p:cNvSpPr/>
          <p:nvPr/>
        </p:nvSpPr>
        <p:spPr>
          <a:xfrm>
            <a:off x="5749926" y="445595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4"/>
          <p:cNvSpPr/>
          <p:nvPr/>
        </p:nvSpPr>
        <p:spPr>
          <a:xfrm>
            <a:off x="6054919" y="445595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4"/>
          <p:cNvSpPr/>
          <p:nvPr/>
        </p:nvSpPr>
        <p:spPr>
          <a:xfrm>
            <a:off x="6359719" y="445341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4"/>
          <p:cNvSpPr/>
          <p:nvPr/>
        </p:nvSpPr>
        <p:spPr>
          <a:xfrm>
            <a:off x="3311138" y="477202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3618919" y="476884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4"/>
          <p:cNvSpPr/>
          <p:nvPr/>
        </p:nvSpPr>
        <p:spPr>
          <a:xfrm>
            <a:off x="3922131" y="476884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4"/>
          <p:cNvSpPr/>
          <p:nvPr/>
        </p:nvSpPr>
        <p:spPr>
          <a:xfrm>
            <a:off x="4230106" y="476884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4536108" y="476726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4"/>
          <p:cNvSpPr/>
          <p:nvPr/>
        </p:nvSpPr>
        <p:spPr>
          <a:xfrm>
            <a:off x="4834945" y="476392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4"/>
          <p:cNvSpPr/>
          <p:nvPr/>
        </p:nvSpPr>
        <p:spPr>
          <a:xfrm>
            <a:off x="5139938" y="476392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4"/>
          <p:cNvSpPr/>
          <p:nvPr/>
        </p:nvSpPr>
        <p:spPr>
          <a:xfrm>
            <a:off x="5444738" y="476138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3004130" y="507134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4"/>
          <p:cNvSpPr/>
          <p:nvPr/>
        </p:nvSpPr>
        <p:spPr>
          <a:xfrm>
            <a:off x="3311911" y="50681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4"/>
          <p:cNvSpPr/>
          <p:nvPr/>
        </p:nvSpPr>
        <p:spPr>
          <a:xfrm>
            <a:off x="3615123" y="506817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4"/>
          <p:cNvSpPr/>
          <p:nvPr/>
        </p:nvSpPr>
        <p:spPr>
          <a:xfrm>
            <a:off x="3923098" y="506817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4"/>
          <p:cNvSpPr/>
          <p:nvPr/>
        </p:nvSpPr>
        <p:spPr>
          <a:xfrm>
            <a:off x="4229100" y="506658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4"/>
          <p:cNvSpPr/>
          <p:nvPr/>
        </p:nvSpPr>
        <p:spPr>
          <a:xfrm>
            <a:off x="4527937" y="506325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4"/>
          <p:cNvSpPr/>
          <p:nvPr/>
        </p:nvSpPr>
        <p:spPr>
          <a:xfrm>
            <a:off x="6055592" y="385278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4"/>
          <p:cNvSpPr/>
          <p:nvPr/>
        </p:nvSpPr>
        <p:spPr>
          <a:xfrm>
            <a:off x="6363373" y="384960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4"/>
          <p:cNvSpPr/>
          <p:nvPr/>
        </p:nvSpPr>
        <p:spPr>
          <a:xfrm>
            <a:off x="6666585" y="384960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4"/>
          <p:cNvSpPr/>
          <p:nvPr/>
        </p:nvSpPr>
        <p:spPr>
          <a:xfrm>
            <a:off x="6974560" y="384960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4"/>
          <p:cNvSpPr/>
          <p:nvPr/>
        </p:nvSpPr>
        <p:spPr>
          <a:xfrm>
            <a:off x="7280562" y="384802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4"/>
          <p:cNvSpPr/>
          <p:nvPr/>
        </p:nvSpPr>
        <p:spPr>
          <a:xfrm>
            <a:off x="7579399" y="38446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4"/>
          <p:cNvSpPr/>
          <p:nvPr/>
        </p:nvSpPr>
        <p:spPr>
          <a:xfrm>
            <a:off x="7884392" y="38446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4"/>
          <p:cNvSpPr/>
          <p:nvPr/>
        </p:nvSpPr>
        <p:spPr>
          <a:xfrm>
            <a:off x="8189192" y="384214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4"/>
          <p:cNvSpPr/>
          <p:nvPr/>
        </p:nvSpPr>
        <p:spPr>
          <a:xfrm>
            <a:off x="6972899" y="354306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4"/>
          <p:cNvSpPr/>
          <p:nvPr/>
        </p:nvSpPr>
        <p:spPr>
          <a:xfrm>
            <a:off x="7280680" y="353989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4"/>
          <p:cNvSpPr/>
          <p:nvPr/>
        </p:nvSpPr>
        <p:spPr>
          <a:xfrm>
            <a:off x="7583892" y="353989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4"/>
          <p:cNvSpPr/>
          <p:nvPr/>
        </p:nvSpPr>
        <p:spPr>
          <a:xfrm>
            <a:off x="7891867" y="353989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8197869" y="353830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8498703" y="3552710"/>
            <a:ext cx="76201" cy="6393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8801508" y="354478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4"/>
          <p:cNvSpPr/>
          <p:nvPr/>
        </p:nvSpPr>
        <p:spPr>
          <a:xfrm>
            <a:off x="9108880" y="354433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4"/>
          <p:cNvSpPr/>
          <p:nvPr/>
        </p:nvSpPr>
        <p:spPr>
          <a:xfrm>
            <a:off x="7584841" y="324866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7892622" y="324549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8195834" y="324548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8494673" y="323532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8800193" y="323691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4"/>
          <p:cNvSpPr/>
          <p:nvPr/>
        </p:nvSpPr>
        <p:spPr>
          <a:xfrm>
            <a:off x="9108648" y="324056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9413641" y="324056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9718441" y="323802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4"/>
          <p:cNvSpPr/>
          <p:nvPr/>
        </p:nvSpPr>
        <p:spPr>
          <a:xfrm>
            <a:off x="8496106" y="293647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4"/>
          <p:cNvSpPr/>
          <p:nvPr/>
        </p:nvSpPr>
        <p:spPr>
          <a:xfrm>
            <a:off x="8804081" y="293647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4"/>
          <p:cNvSpPr/>
          <p:nvPr/>
        </p:nvSpPr>
        <p:spPr>
          <a:xfrm>
            <a:off x="9110083" y="293489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4"/>
          <p:cNvSpPr/>
          <p:nvPr/>
        </p:nvSpPr>
        <p:spPr>
          <a:xfrm>
            <a:off x="9408920" y="293155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4"/>
          <p:cNvSpPr/>
          <p:nvPr/>
        </p:nvSpPr>
        <p:spPr>
          <a:xfrm>
            <a:off x="9713913" y="293155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4"/>
          <p:cNvSpPr/>
          <p:nvPr/>
        </p:nvSpPr>
        <p:spPr>
          <a:xfrm>
            <a:off x="10018713" y="292901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4"/>
          <p:cNvSpPr/>
          <p:nvPr/>
        </p:nvSpPr>
        <p:spPr>
          <a:xfrm>
            <a:off x="7724386" y="172700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4"/>
          <p:cNvSpPr txBox="1"/>
          <p:nvPr/>
        </p:nvSpPr>
        <p:spPr>
          <a:xfrm>
            <a:off x="7847013" y="1600200"/>
            <a:ext cx="19431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Feasible assignments</a:t>
            </a:r>
            <a:endParaRPr/>
          </a:p>
        </p:txBody>
      </p:sp>
      <p:grpSp>
        <p:nvGrpSpPr>
          <p:cNvPr id="685" name="Google Shape;685;p24"/>
          <p:cNvGrpSpPr/>
          <p:nvPr/>
        </p:nvGrpSpPr>
        <p:grpSpPr>
          <a:xfrm>
            <a:off x="3082927" y="2970848"/>
            <a:ext cx="6936968" cy="2134552"/>
            <a:chOff x="3082927" y="2970848"/>
            <a:chExt cx="6936968" cy="2134552"/>
          </a:xfrm>
        </p:grpSpPr>
        <p:cxnSp>
          <p:nvCxnSpPr>
            <p:cNvPr id="686" name="Google Shape;686;p24"/>
            <p:cNvCxnSpPr/>
            <p:nvPr/>
          </p:nvCxnSpPr>
          <p:spPr>
            <a:xfrm>
              <a:off x="3082927" y="5105400"/>
              <a:ext cx="229992" cy="0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87" name="Google Shape;687;p24"/>
            <p:cNvCxnSpPr/>
            <p:nvPr/>
          </p:nvCxnSpPr>
          <p:spPr>
            <a:xfrm flipH="1" rot="10800000">
              <a:off x="3389120" y="5102544"/>
              <a:ext cx="227787" cy="2856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88" name="Google Shape;688;p24"/>
            <p:cNvCxnSpPr/>
            <p:nvPr/>
          </p:nvCxnSpPr>
          <p:spPr>
            <a:xfrm>
              <a:off x="3693108" y="5102544"/>
              <a:ext cx="231600" cy="2856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89" name="Google Shape;689;p24"/>
            <p:cNvCxnSpPr/>
            <p:nvPr/>
          </p:nvCxnSpPr>
          <p:spPr>
            <a:xfrm>
              <a:off x="4000909" y="5105400"/>
              <a:ext cx="227998" cy="0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0" name="Google Shape;690;p24"/>
            <p:cNvCxnSpPr/>
            <p:nvPr/>
          </p:nvCxnSpPr>
          <p:spPr>
            <a:xfrm rot="10800000">
              <a:off x="4264026" y="4837271"/>
              <a:ext cx="2982" cy="230029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1" name="Google Shape;691;p24"/>
            <p:cNvCxnSpPr/>
            <p:nvPr/>
          </p:nvCxnSpPr>
          <p:spPr>
            <a:xfrm flipH="1" rot="10800000">
              <a:off x="4264026" y="4531361"/>
              <a:ext cx="1396" cy="229710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2" name="Google Shape;692;p24"/>
            <p:cNvCxnSpPr/>
            <p:nvPr/>
          </p:nvCxnSpPr>
          <p:spPr>
            <a:xfrm>
              <a:off x="4303522" y="4493261"/>
              <a:ext cx="230185" cy="2539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3" name="Google Shape;693;p24"/>
            <p:cNvCxnSpPr/>
            <p:nvPr/>
          </p:nvCxnSpPr>
          <p:spPr>
            <a:xfrm flipH="1" rot="10800000">
              <a:off x="4609908" y="4493261"/>
              <a:ext cx="228599" cy="2539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4" name="Google Shape;694;p24"/>
            <p:cNvCxnSpPr/>
            <p:nvPr/>
          </p:nvCxnSpPr>
          <p:spPr>
            <a:xfrm>
              <a:off x="4914708" y="4493261"/>
              <a:ext cx="224032" cy="3175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5" name="Google Shape;695;p24"/>
            <p:cNvCxnSpPr/>
            <p:nvPr/>
          </p:nvCxnSpPr>
          <p:spPr>
            <a:xfrm flipH="1" rot="10800000">
              <a:off x="5176841" y="4232275"/>
              <a:ext cx="1586" cy="226061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6" name="Google Shape;696;p24"/>
            <p:cNvCxnSpPr/>
            <p:nvPr/>
          </p:nvCxnSpPr>
          <p:spPr>
            <a:xfrm flipH="1" rot="10800000">
              <a:off x="5216527" y="4191001"/>
              <a:ext cx="231580" cy="3174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7" name="Google Shape;697;p24"/>
            <p:cNvCxnSpPr/>
            <p:nvPr/>
          </p:nvCxnSpPr>
          <p:spPr>
            <a:xfrm flipH="1" rot="10800000">
              <a:off x="5524308" y="4191000"/>
              <a:ext cx="227011" cy="1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8" name="Google Shape;698;p24"/>
            <p:cNvCxnSpPr/>
            <p:nvPr/>
          </p:nvCxnSpPr>
          <p:spPr>
            <a:xfrm>
              <a:off x="5827520" y="4191000"/>
              <a:ext cx="231774" cy="0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9" name="Google Shape;699;p24"/>
            <p:cNvCxnSpPr/>
            <p:nvPr/>
          </p:nvCxnSpPr>
          <p:spPr>
            <a:xfrm flipH="1" rot="10800000">
              <a:off x="6135495" y="4189414"/>
              <a:ext cx="229801" cy="1586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0" name="Google Shape;700;p24"/>
            <p:cNvCxnSpPr/>
            <p:nvPr/>
          </p:nvCxnSpPr>
          <p:spPr>
            <a:xfrm flipH="1" rot="10800000">
              <a:off x="6441497" y="4187830"/>
              <a:ext cx="221435" cy="1584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1" name="Google Shape;701;p24"/>
            <p:cNvCxnSpPr/>
            <p:nvPr/>
          </p:nvCxnSpPr>
          <p:spPr>
            <a:xfrm flipH="1" rot="10800000">
              <a:off x="6727974" y="3912190"/>
              <a:ext cx="252311" cy="248699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2" name="Google Shape;702;p24"/>
            <p:cNvCxnSpPr/>
            <p:nvPr/>
          </p:nvCxnSpPr>
          <p:spPr>
            <a:xfrm flipH="1" rot="10800000">
              <a:off x="7034168" y="3607387"/>
              <a:ext cx="250917" cy="250921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3" name="Google Shape;703;p24"/>
            <p:cNvCxnSpPr/>
            <p:nvPr/>
          </p:nvCxnSpPr>
          <p:spPr>
            <a:xfrm>
              <a:off x="7350127" y="3580446"/>
              <a:ext cx="230612" cy="2541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4" name="Google Shape;704;p24"/>
            <p:cNvCxnSpPr/>
            <p:nvPr/>
          </p:nvCxnSpPr>
          <p:spPr>
            <a:xfrm flipH="1" rot="10800000">
              <a:off x="7656940" y="3581083"/>
              <a:ext cx="228967" cy="1904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5" name="Google Shape;705;p24"/>
            <p:cNvCxnSpPr/>
            <p:nvPr/>
          </p:nvCxnSpPr>
          <p:spPr>
            <a:xfrm flipH="1" rot="10800000">
              <a:off x="7962108" y="3580289"/>
              <a:ext cx="229761" cy="794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6" name="Google Shape;706;p24"/>
            <p:cNvCxnSpPr>
              <a:stCxn id="665" idx="7"/>
              <a:endCxn id="672" idx="3"/>
            </p:cNvCxnSpPr>
            <p:nvPr/>
          </p:nvCxnSpPr>
          <p:spPr>
            <a:xfrm flipH="1" rot="10800000">
              <a:off x="8262910" y="3300464"/>
              <a:ext cx="243000" cy="249000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7" name="Google Shape;707;p24"/>
            <p:cNvCxnSpPr>
              <a:stCxn id="672" idx="6"/>
              <a:endCxn id="673" idx="2"/>
            </p:cNvCxnSpPr>
            <p:nvPr/>
          </p:nvCxnSpPr>
          <p:spPr>
            <a:xfrm>
              <a:off x="8570874" y="3273426"/>
              <a:ext cx="229200" cy="1500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8" name="Google Shape;708;p24"/>
            <p:cNvCxnSpPr/>
            <p:nvPr/>
          </p:nvCxnSpPr>
          <p:spPr>
            <a:xfrm flipH="1" rot="10800000">
              <a:off x="8874320" y="3273426"/>
              <a:ext cx="228598" cy="3174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9" name="Google Shape;709;p24"/>
            <p:cNvCxnSpPr/>
            <p:nvPr/>
          </p:nvCxnSpPr>
          <p:spPr>
            <a:xfrm flipH="1" rot="10800000">
              <a:off x="9167960" y="2998741"/>
              <a:ext cx="250725" cy="247744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10" name="Google Shape;710;p24"/>
            <p:cNvCxnSpPr/>
            <p:nvPr/>
          </p:nvCxnSpPr>
          <p:spPr>
            <a:xfrm>
              <a:off x="9483727" y="2971800"/>
              <a:ext cx="230168" cy="1113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11" name="Google Shape;711;p24"/>
            <p:cNvCxnSpPr/>
            <p:nvPr/>
          </p:nvCxnSpPr>
          <p:spPr>
            <a:xfrm flipH="1" rot="10800000">
              <a:off x="9790096" y="2970848"/>
              <a:ext cx="229799" cy="2065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712" name="Google Shape;712;p24"/>
          <p:cNvSpPr txBox="1"/>
          <p:nvPr/>
        </p:nvSpPr>
        <p:spPr>
          <a:xfrm>
            <a:off x="7847013" y="1981200"/>
            <a:ext cx="30277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steps for min path cost</a:t>
            </a:r>
            <a:endParaRPr/>
          </a:p>
        </p:txBody>
      </p:sp>
      <p:cxnSp>
        <p:nvCxnSpPr>
          <p:cNvPr id="713" name="Google Shape;713;p24"/>
          <p:cNvCxnSpPr/>
          <p:nvPr/>
        </p:nvCxnSpPr>
        <p:spPr>
          <a:xfrm>
            <a:off x="7656844" y="2130424"/>
            <a:ext cx="190168" cy="3176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4" name="Google Shape;714;p24"/>
          <p:cNvCxnSpPr>
            <a:stCxn id="648" idx="0"/>
            <a:endCxn id="639" idx="4"/>
          </p:cNvCxnSpPr>
          <p:nvPr/>
        </p:nvCxnSpPr>
        <p:spPr>
          <a:xfrm rot="10800000">
            <a:off x="3349111" y="4848274"/>
            <a:ext cx="900" cy="2199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5" name="Google Shape;715;p24"/>
          <p:cNvCxnSpPr>
            <a:stCxn id="648" idx="7"/>
            <a:endCxn id="640" idx="3"/>
          </p:cNvCxnSpPr>
          <p:nvPr/>
        </p:nvCxnSpPr>
        <p:spPr>
          <a:xfrm flipH="1" rot="10800000">
            <a:off x="3376953" y="4833933"/>
            <a:ext cx="253200" cy="245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6" name="Google Shape;716;p24"/>
          <p:cNvCxnSpPr>
            <a:stCxn id="640" idx="6"/>
            <a:endCxn id="641" idx="2"/>
          </p:cNvCxnSpPr>
          <p:nvPr/>
        </p:nvCxnSpPr>
        <p:spPr>
          <a:xfrm>
            <a:off x="3695120" y="4806947"/>
            <a:ext cx="2271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7" name="Google Shape;717;p24"/>
          <p:cNvCxnSpPr>
            <a:stCxn id="651" idx="6"/>
            <a:endCxn id="652" idx="2"/>
          </p:cNvCxnSpPr>
          <p:nvPr/>
        </p:nvCxnSpPr>
        <p:spPr>
          <a:xfrm flipH="1" rot="10800000">
            <a:off x="4305301" y="5101387"/>
            <a:ext cx="222600" cy="33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8" name="Google Shape;718;p24"/>
          <p:cNvCxnSpPr>
            <a:stCxn id="652" idx="0"/>
            <a:endCxn id="643" idx="4"/>
          </p:cNvCxnSpPr>
          <p:nvPr/>
        </p:nvCxnSpPr>
        <p:spPr>
          <a:xfrm flipH="1" rot="10800000">
            <a:off x="4566038" y="4843353"/>
            <a:ext cx="8100" cy="2199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9" name="Google Shape;719;p24"/>
          <p:cNvCxnSpPr>
            <a:stCxn id="643" idx="6"/>
            <a:endCxn id="644" idx="2"/>
          </p:cNvCxnSpPr>
          <p:nvPr/>
        </p:nvCxnSpPr>
        <p:spPr>
          <a:xfrm flipH="1" rot="10800000">
            <a:off x="4612309" y="4802060"/>
            <a:ext cx="222600" cy="33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0" name="Google Shape;720;p24"/>
          <p:cNvCxnSpPr>
            <a:stCxn id="644" idx="6"/>
            <a:endCxn id="645" idx="2"/>
          </p:cNvCxnSpPr>
          <p:nvPr/>
        </p:nvCxnSpPr>
        <p:spPr>
          <a:xfrm>
            <a:off x="4911146" y="4802026"/>
            <a:ext cx="2289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1" name="Google Shape;721;p24"/>
          <p:cNvCxnSpPr>
            <a:stCxn id="645" idx="6"/>
            <a:endCxn id="646" idx="2"/>
          </p:cNvCxnSpPr>
          <p:nvPr/>
        </p:nvCxnSpPr>
        <p:spPr>
          <a:xfrm flipH="1" rot="10800000">
            <a:off x="5216139" y="4799626"/>
            <a:ext cx="228600" cy="2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2" name="Google Shape;722;p24"/>
          <p:cNvCxnSpPr>
            <a:stCxn id="634" idx="6"/>
            <a:endCxn id="635" idx="2"/>
          </p:cNvCxnSpPr>
          <p:nvPr/>
        </p:nvCxnSpPr>
        <p:spPr>
          <a:xfrm flipH="1" rot="10800000">
            <a:off x="5221288" y="4497474"/>
            <a:ext cx="229800" cy="15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3" name="Google Shape;723;p24"/>
          <p:cNvCxnSpPr>
            <a:stCxn id="646" idx="7"/>
            <a:endCxn id="636" idx="3"/>
          </p:cNvCxnSpPr>
          <p:nvPr/>
        </p:nvCxnSpPr>
        <p:spPr>
          <a:xfrm flipH="1" rot="10800000">
            <a:off x="5509780" y="4521144"/>
            <a:ext cx="251400" cy="251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4" name="Google Shape;724;p24"/>
          <p:cNvCxnSpPr>
            <a:stCxn id="636" idx="6"/>
            <a:endCxn id="637" idx="2"/>
          </p:cNvCxnSpPr>
          <p:nvPr/>
        </p:nvCxnSpPr>
        <p:spPr>
          <a:xfrm>
            <a:off x="5826127" y="4494054"/>
            <a:ext cx="2289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5" name="Google Shape;725;p24"/>
          <p:cNvCxnSpPr>
            <a:stCxn id="637" idx="6"/>
            <a:endCxn id="638" idx="2"/>
          </p:cNvCxnSpPr>
          <p:nvPr/>
        </p:nvCxnSpPr>
        <p:spPr>
          <a:xfrm flipH="1" rot="10800000">
            <a:off x="6131120" y="4491654"/>
            <a:ext cx="228600" cy="2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6" name="Google Shape;726;p24"/>
          <p:cNvCxnSpPr>
            <a:stCxn id="626" idx="0"/>
            <a:endCxn id="653" idx="4"/>
          </p:cNvCxnSpPr>
          <p:nvPr/>
        </p:nvCxnSpPr>
        <p:spPr>
          <a:xfrm rot="10800000">
            <a:off x="6093795" y="3929100"/>
            <a:ext cx="3600" cy="2238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7" name="Google Shape;727;p24"/>
          <p:cNvCxnSpPr>
            <a:stCxn id="653" idx="6"/>
            <a:endCxn id="654" idx="2"/>
          </p:cNvCxnSpPr>
          <p:nvPr/>
        </p:nvCxnSpPr>
        <p:spPr>
          <a:xfrm flipH="1" rot="10800000">
            <a:off x="6131793" y="3887583"/>
            <a:ext cx="231600" cy="33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8" name="Google Shape;728;p24"/>
          <p:cNvCxnSpPr>
            <a:stCxn id="654" idx="6"/>
            <a:endCxn id="655" idx="2"/>
          </p:cNvCxnSpPr>
          <p:nvPr/>
        </p:nvCxnSpPr>
        <p:spPr>
          <a:xfrm>
            <a:off x="6439574" y="3887709"/>
            <a:ext cx="2271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9" name="Google Shape;729;p24"/>
          <p:cNvCxnSpPr>
            <a:stCxn id="655" idx="7"/>
            <a:endCxn id="661" idx="3"/>
          </p:cNvCxnSpPr>
          <p:nvPr/>
        </p:nvCxnSpPr>
        <p:spPr>
          <a:xfrm flipH="1" rot="10800000">
            <a:off x="6731627" y="3608167"/>
            <a:ext cx="252300" cy="2526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0" name="Google Shape;730;p24"/>
          <p:cNvCxnSpPr>
            <a:stCxn id="628" idx="6"/>
            <a:endCxn id="629" idx="2"/>
          </p:cNvCxnSpPr>
          <p:nvPr/>
        </p:nvCxnSpPr>
        <p:spPr>
          <a:xfrm>
            <a:off x="6740334" y="4186080"/>
            <a:ext cx="2289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1" name="Google Shape;731;p24"/>
          <p:cNvCxnSpPr>
            <a:stCxn id="629" idx="6"/>
            <a:endCxn id="630" idx="2"/>
          </p:cNvCxnSpPr>
          <p:nvPr/>
        </p:nvCxnSpPr>
        <p:spPr>
          <a:xfrm flipH="1" rot="10800000">
            <a:off x="7045327" y="4183680"/>
            <a:ext cx="228600" cy="2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2" name="Google Shape;732;p24"/>
          <p:cNvCxnSpPr>
            <a:stCxn id="656" idx="6"/>
            <a:endCxn id="657" idx="2"/>
          </p:cNvCxnSpPr>
          <p:nvPr/>
        </p:nvCxnSpPr>
        <p:spPr>
          <a:xfrm flipH="1" rot="10800000">
            <a:off x="7050761" y="3886208"/>
            <a:ext cx="229800" cy="15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3" name="Google Shape;733;p24"/>
          <p:cNvCxnSpPr>
            <a:stCxn id="630" idx="7"/>
            <a:endCxn id="658" idx="3"/>
          </p:cNvCxnSpPr>
          <p:nvPr/>
        </p:nvCxnSpPr>
        <p:spPr>
          <a:xfrm flipH="1" rot="10800000">
            <a:off x="7338967" y="3909698"/>
            <a:ext cx="251700" cy="2469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4" name="Google Shape;734;p24"/>
          <p:cNvCxnSpPr>
            <a:stCxn id="658" idx="6"/>
            <a:endCxn id="659" idx="2"/>
          </p:cNvCxnSpPr>
          <p:nvPr/>
        </p:nvCxnSpPr>
        <p:spPr>
          <a:xfrm>
            <a:off x="7655600" y="3882788"/>
            <a:ext cx="2289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5" name="Google Shape;735;p24"/>
          <p:cNvCxnSpPr>
            <a:stCxn id="663" idx="0"/>
            <a:endCxn id="669" idx="4"/>
          </p:cNvCxnSpPr>
          <p:nvPr/>
        </p:nvCxnSpPr>
        <p:spPr>
          <a:xfrm flipH="1" rot="10800000">
            <a:off x="7621993" y="3324791"/>
            <a:ext cx="900" cy="2151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6" name="Google Shape;736;p24"/>
          <p:cNvCxnSpPr>
            <a:stCxn id="664" idx="0"/>
            <a:endCxn id="670" idx="4"/>
          </p:cNvCxnSpPr>
          <p:nvPr/>
        </p:nvCxnSpPr>
        <p:spPr>
          <a:xfrm flipH="1" rot="10800000">
            <a:off x="7929968" y="3321791"/>
            <a:ext cx="900" cy="2181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7" name="Google Shape;737;p24"/>
          <p:cNvCxnSpPr>
            <a:stCxn id="659" idx="6"/>
            <a:endCxn id="660" idx="2"/>
          </p:cNvCxnSpPr>
          <p:nvPr/>
        </p:nvCxnSpPr>
        <p:spPr>
          <a:xfrm flipH="1" rot="10800000">
            <a:off x="7960593" y="3880388"/>
            <a:ext cx="228600" cy="2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8" name="Google Shape;738;p24"/>
          <p:cNvCxnSpPr>
            <a:stCxn id="665" idx="6"/>
            <a:endCxn id="666" idx="2"/>
          </p:cNvCxnSpPr>
          <p:nvPr/>
        </p:nvCxnSpPr>
        <p:spPr>
          <a:xfrm>
            <a:off x="8274070" y="3576405"/>
            <a:ext cx="224700" cy="8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9" name="Google Shape;739;p24"/>
          <p:cNvCxnSpPr>
            <a:stCxn id="666" idx="6"/>
            <a:endCxn id="667" idx="2"/>
          </p:cNvCxnSpPr>
          <p:nvPr/>
        </p:nvCxnSpPr>
        <p:spPr>
          <a:xfrm flipH="1" rot="10800000">
            <a:off x="8574904" y="3582879"/>
            <a:ext cx="226500" cy="18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0" name="Google Shape;740;p24"/>
          <p:cNvCxnSpPr>
            <a:stCxn id="667" idx="6"/>
            <a:endCxn id="668" idx="2"/>
          </p:cNvCxnSpPr>
          <p:nvPr/>
        </p:nvCxnSpPr>
        <p:spPr>
          <a:xfrm flipH="1" rot="10800000">
            <a:off x="8877709" y="3582289"/>
            <a:ext cx="231300" cy="6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1" name="Google Shape;741;p24"/>
          <p:cNvCxnSpPr>
            <a:stCxn id="670" idx="6"/>
            <a:endCxn id="671" idx="2"/>
          </p:cNvCxnSpPr>
          <p:nvPr/>
        </p:nvCxnSpPr>
        <p:spPr>
          <a:xfrm>
            <a:off x="7968823" y="3283590"/>
            <a:ext cx="2271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2" name="Google Shape;742;p24"/>
          <p:cNvCxnSpPr>
            <a:stCxn id="672" idx="0"/>
            <a:endCxn id="677" idx="4"/>
          </p:cNvCxnSpPr>
          <p:nvPr/>
        </p:nvCxnSpPr>
        <p:spPr>
          <a:xfrm flipH="1" rot="10800000">
            <a:off x="8532773" y="3012726"/>
            <a:ext cx="1500" cy="2226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3" name="Google Shape;743;p24"/>
          <p:cNvCxnSpPr>
            <a:stCxn id="673" idx="0"/>
            <a:endCxn id="678" idx="4"/>
          </p:cNvCxnSpPr>
          <p:nvPr/>
        </p:nvCxnSpPr>
        <p:spPr>
          <a:xfrm flipH="1" rot="10800000">
            <a:off x="8838293" y="3012813"/>
            <a:ext cx="3900" cy="2241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4" name="Google Shape;744;p24"/>
          <p:cNvCxnSpPr>
            <a:stCxn id="678" idx="6"/>
            <a:endCxn id="679" idx="2"/>
          </p:cNvCxnSpPr>
          <p:nvPr/>
        </p:nvCxnSpPr>
        <p:spPr>
          <a:xfrm flipH="1" rot="10800000">
            <a:off x="8880282" y="2973079"/>
            <a:ext cx="229800" cy="15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5" name="Google Shape;745;p24"/>
          <p:cNvCxnSpPr>
            <a:stCxn id="674" idx="6"/>
            <a:endCxn id="675" idx="2"/>
          </p:cNvCxnSpPr>
          <p:nvPr/>
        </p:nvCxnSpPr>
        <p:spPr>
          <a:xfrm>
            <a:off x="9184849" y="3278669"/>
            <a:ext cx="2289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6" name="Google Shape;746;p24"/>
          <p:cNvCxnSpPr>
            <a:stCxn id="675" idx="6"/>
            <a:endCxn id="676" idx="2"/>
          </p:cNvCxnSpPr>
          <p:nvPr/>
        </p:nvCxnSpPr>
        <p:spPr>
          <a:xfrm flipH="1" rot="10800000">
            <a:off x="9489842" y="3276269"/>
            <a:ext cx="228600" cy="2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5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752" name="Google Shape;752;p25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DTW assignment</a:t>
            </a:r>
            <a:endParaRPr/>
          </a:p>
        </p:txBody>
      </p:sp>
      <p:sp>
        <p:nvSpPr>
          <p:cNvPr id="753" name="Google Shape;753;p25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754" name="Google Shape;754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5"/>
          <p:cNvSpPr/>
          <p:nvPr/>
        </p:nvSpPr>
        <p:spPr>
          <a:xfrm>
            <a:off x="2741613" y="2743200"/>
            <a:ext cx="7620000" cy="2667000"/>
          </a:xfrm>
          <a:prstGeom prst="rect">
            <a:avLst/>
          </a:prstGeom>
          <a:noFill/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6" name="Google Shape;766;p25"/>
          <p:cNvGrpSpPr/>
          <p:nvPr/>
        </p:nvGrpSpPr>
        <p:grpSpPr>
          <a:xfrm>
            <a:off x="2589213" y="2362200"/>
            <a:ext cx="7924800" cy="3352800"/>
            <a:chOff x="2970212" y="2362200"/>
            <a:chExt cx="7924800" cy="3352800"/>
          </a:xfrm>
        </p:grpSpPr>
        <p:cxnSp>
          <p:nvCxnSpPr>
            <p:cNvPr id="767" name="Google Shape;767;p25"/>
            <p:cNvCxnSpPr/>
            <p:nvPr/>
          </p:nvCxnSpPr>
          <p:spPr>
            <a:xfrm>
              <a:off x="3732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8" name="Google Shape;768;p25"/>
            <p:cNvCxnSpPr/>
            <p:nvPr/>
          </p:nvCxnSpPr>
          <p:spPr>
            <a:xfrm>
              <a:off x="3427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9" name="Google Shape;769;p25"/>
            <p:cNvCxnSpPr/>
            <p:nvPr/>
          </p:nvCxnSpPr>
          <p:spPr>
            <a:xfrm>
              <a:off x="4037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0" name="Google Shape;770;p25"/>
            <p:cNvCxnSpPr/>
            <p:nvPr/>
          </p:nvCxnSpPr>
          <p:spPr>
            <a:xfrm>
              <a:off x="4341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25"/>
            <p:cNvCxnSpPr/>
            <p:nvPr/>
          </p:nvCxnSpPr>
          <p:spPr>
            <a:xfrm>
              <a:off x="4646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25"/>
            <p:cNvCxnSpPr/>
            <p:nvPr/>
          </p:nvCxnSpPr>
          <p:spPr>
            <a:xfrm>
              <a:off x="4951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25"/>
            <p:cNvCxnSpPr/>
            <p:nvPr/>
          </p:nvCxnSpPr>
          <p:spPr>
            <a:xfrm>
              <a:off x="5256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25"/>
            <p:cNvCxnSpPr/>
            <p:nvPr/>
          </p:nvCxnSpPr>
          <p:spPr>
            <a:xfrm>
              <a:off x="5561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25"/>
            <p:cNvCxnSpPr/>
            <p:nvPr/>
          </p:nvCxnSpPr>
          <p:spPr>
            <a:xfrm>
              <a:off x="5865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25"/>
            <p:cNvCxnSpPr/>
            <p:nvPr/>
          </p:nvCxnSpPr>
          <p:spPr>
            <a:xfrm>
              <a:off x="6170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25"/>
            <p:cNvCxnSpPr/>
            <p:nvPr/>
          </p:nvCxnSpPr>
          <p:spPr>
            <a:xfrm>
              <a:off x="6475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25"/>
            <p:cNvCxnSpPr/>
            <p:nvPr/>
          </p:nvCxnSpPr>
          <p:spPr>
            <a:xfrm>
              <a:off x="6780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25"/>
            <p:cNvCxnSpPr/>
            <p:nvPr/>
          </p:nvCxnSpPr>
          <p:spPr>
            <a:xfrm>
              <a:off x="7085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25"/>
            <p:cNvCxnSpPr/>
            <p:nvPr/>
          </p:nvCxnSpPr>
          <p:spPr>
            <a:xfrm>
              <a:off x="7389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25"/>
            <p:cNvCxnSpPr/>
            <p:nvPr/>
          </p:nvCxnSpPr>
          <p:spPr>
            <a:xfrm>
              <a:off x="7694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25"/>
            <p:cNvCxnSpPr/>
            <p:nvPr/>
          </p:nvCxnSpPr>
          <p:spPr>
            <a:xfrm>
              <a:off x="7999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25"/>
            <p:cNvCxnSpPr/>
            <p:nvPr/>
          </p:nvCxnSpPr>
          <p:spPr>
            <a:xfrm>
              <a:off x="8304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25"/>
            <p:cNvCxnSpPr/>
            <p:nvPr/>
          </p:nvCxnSpPr>
          <p:spPr>
            <a:xfrm>
              <a:off x="8609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25"/>
            <p:cNvCxnSpPr/>
            <p:nvPr/>
          </p:nvCxnSpPr>
          <p:spPr>
            <a:xfrm>
              <a:off x="8913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25"/>
            <p:cNvCxnSpPr/>
            <p:nvPr/>
          </p:nvCxnSpPr>
          <p:spPr>
            <a:xfrm>
              <a:off x="9218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25"/>
            <p:cNvCxnSpPr/>
            <p:nvPr/>
          </p:nvCxnSpPr>
          <p:spPr>
            <a:xfrm>
              <a:off x="9523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25"/>
            <p:cNvCxnSpPr/>
            <p:nvPr/>
          </p:nvCxnSpPr>
          <p:spPr>
            <a:xfrm>
              <a:off x="9828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25"/>
            <p:cNvCxnSpPr/>
            <p:nvPr/>
          </p:nvCxnSpPr>
          <p:spPr>
            <a:xfrm>
              <a:off x="10133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25"/>
            <p:cNvCxnSpPr/>
            <p:nvPr/>
          </p:nvCxnSpPr>
          <p:spPr>
            <a:xfrm>
              <a:off x="10437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25"/>
            <p:cNvCxnSpPr/>
            <p:nvPr/>
          </p:nvCxnSpPr>
          <p:spPr>
            <a:xfrm rot="10800000">
              <a:off x="2970212" y="2971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25"/>
            <p:cNvCxnSpPr/>
            <p:nvPr/>
          </p:nvCxnSpPr>
          <p:spPr>
            <a:xfrm rot="10800000">
              <a:off x="2970212" y="3276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25"/>
            <p:cNvCxnSpPr/>
            <p:nvPr/>
          </p:nvCxnSpPr>
          <p:spPr>
            <a:xfrm rot="10800000">
              <a:off x="2970212" y="3581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25"/>
            <p:cNvCxnSpPr/>
            <p:nvPr/>
          </p:nvCxnSpPr>
          <p:spPr>
            <a:xfrm rot="10800000">
              <a:off x="2970212" y="38862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25"/>
            <p:cNvCxnSpPr/>
            <p:nvPr/>
          </p:nvCxnSpPr>
          <p:spPr>
            <a:xfrm rot="10800000">
              <a:off x="2970212" y="41910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25"/>
            <p:cNvCxnSpPr/>
            <p:nvPr/>
          </p:nvCxnSpPr>
          <p:spPr>
            <a:xfrm rot="10800000">
              <a:off x="2970212" y="4495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25"/>
            <p:cNvCxnSpPr/>
            <p:nvPr/>
          </p:nvCxnSpPr>
          <p:spPr>
            <a:xfrm rot="10800000">
              <a:off x="2970212" y="4800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25"/>
            <p:cNvCxnSpPr/>
            <p:nvPr/>
          </p:nvCxnSpPr>
          <p:spPr>
            <a:xfrm rot="10800000">
              <a:off x="2970212" y="5105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99" name="Google Shape;799;p25"/>
          <p:cNvSpPr/>
          <p:nvPr/>
        </p:nvSpPr>
        <p:spPr>
          <a:xfrm rot="-5400000">
            <a:off x="1103312" y="3924300"/>
            <a:ext cx="2667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 sequence</a:t>
            </a:r>
            <a:endParaRPr/>
          </a:p>
        </p:txBody>
      </p:sp>
      <p:sp>
        <p:nvSpPr>
          <p:cNvPr id="800" name="Google Shape;800;p25"/>
          <p:cNvSpPr/>
          <p:nvPr/>
        </p:nvSpPr>
        <p:spPr>
          <a:xfrm>
            <a:off x="2741613" y="5562600"/>
            <a:ext cx="7620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S2 sequence</a:t>
            </a:r>
            <a:endParaRPr/>
          </a:p>
        </p:txBody>
      </p:sp>
      <p:cxnSp>
        <p:nvCxnSpPr>
          <p:cNvPr id="801" name="Google Shape;801;p25"/>
          <p:cNvCxnSpPr/>
          <p:nvPr/>
        </p:nvCxnSpPr>
        <p:spPr>
          <a:xfrm flipH="1" rot="10800000">
            <a:off x="3960812" y="3165475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2" name="Google Shape;802;p25"/>
          <p:cNvCxnSpPr/>
          <p:nvPr/>
        </p:nvCxnSpPr>
        <p:spPr>
          <a:xfrm flipH="1" rot="10800000">
            <a:off x="2741612" y="2733994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3" name="Google Shape;803;p25"/>
          <p:cNvSpPr/>
          <p:nvPr/>
        </p:nvSpPr>
        <p:spPr>
          <a:xfrm>
            <a:off x="5140326" y="415607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5"/>
          <p:cNvSpPr/>
          <p:nvPr/>
        </p:nvSpPr>
        <p:spPr>
          <a:xfrm>
            <a:off x="5448107" y="415290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5"/>
          <p:cNvSpPr/>
          <p:nvPr/>
        </p:nvSpPr>
        <p:spPr>
          <a:xfrm>
            <a:off x="5751319" y="415290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5"/>
          <p:cNvSpPr/>
          <p:nvPr/>
        </p:nvSpPr>
        <p:spPr>
          <a:xfrm>
            <a:off x="6059294" y="415290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5"/>
          <p:cNvSpPr/>
          <p:nvPr/>
        </p:nvSpPr>
        <p:spPr>
          <a:xfrm>
            <a:off x="6365296" y="415131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5"/>
          <p:cNvSpPr/>
          <p:nvPr/>
        </p:nvSpPr>
        <p:spPr>
          <a:xfrm>
            <a:off x="6664133" y="414798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5"/>
          <p:cNvSpPr/>
          <p:nvPr/>
        </p:nvSpPr>
        <p:spPr>
          <a:xfrm>
            <a:off x="6969126" y="414798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5"/>
          <p:cNvSpPr/>
          <p:nvPr/>
        </p:nvSpPr>
        <p:spPr>
          <a:xfrm>
            <a:off x="7273926" y="414543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5"/>
          <p:cNvSpPr/>
          <p:nvPr/>
        </p:nvSpPr>
        <p:spPr>
          <a:xfrm>
            <a:off x="4226119" y="446404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5"/>
          <p:cNvSpPr/>
          <p:nvPr/>
        </p:nvSpPr>
        <p:spPr>
          <a:xfrm>
            <a:off x="4533900" y="446087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5"/>
          <p:cNvSpPr/>
          <p:nvPr/>
        </p:nvSpPr>
        <p:spPr>
          <a:xfrm>
            <a:off x="4837112" y="44608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5"/>
          <p:cNvSpPr/>
          <p:nvPr/>
        </p:nvSpPr>
        <p:spPr>
          <a:xfrm>
            <a:off x="5145087" y="44608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5"/>
          <p:cNvSpPr/>
          <p:nvPr/>
        </p:nvSpPr>
        <p:spPr>
          <a:xfrm>
            <a:off x="5451089" y="44592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5"/>
          <p:cNvSpPr/>
          <p:nvPr/>
        </p:nvSpPr>
        <p:spPr>
          <a:xfrm>
            <a:off x="5749926" y="445595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5"/>
          <p:cNvSpPr/>
          <p:nvPr/>
        </p:nvSpPr>
        <p:spPr>
          <a:xfrm>
            <a:off x="6054919" y="445595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5"/>
          <p:cNvSpPr/>
          <p:nvPr/>
        </p:nvSpPr>
        <p:spPr>
          <a:xfrm>
            <a:off x="6359719" y="445341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5"/>
          <p:cNvSpPr/>
          <p:nvPr/>
        </p:nvSpPr>
        <p:spPr>
          <a:xfrm>
            <a:off x="3311138" y="477202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5"/>
          <p:cNvSpPr/>
          <p:nvPr/>
        </p:nvSpPr>
        <p:spPr>
          <a:xfrm>
            <a:off x="3618919" y="476884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5"/>
          <p:cNvSpPr/>
          <p:nvPr/>
        </p:nvSpPr>
        <p:spPr>
          <a:xfrm>
            <a:off x="3922131" y="476884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5"/>
          <p:cNvSpPr/>
          <p:nvPr/>
        </p:nvSpPr>
        <p:spPr>
          <a:xfrm>
            <a:off x="4230106" y="476884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5"/>
          <p:cNvSpPr/>
          <p:nvPr/>
        </p:nvSpPr>
        <p:spPr>
          <a:xfrm>
            <a:off x="4536108" y="476726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5"/>
          <p:cNvSpPr/>
          <p:nvPr/>
        </p:nvSpPr>
        <p:spPr>
          <a:xfrm>
            <a:off x="4834945" y="476392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5"/>
          <p:cNvSpPr/>
          <p:nvPr/>
        </p:nvSpPr>
        <p:spPr>
          <a:xfrm>
            <a:off x="5139938" y="476392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5"/>
          <p:cNvSpPr/>
          <p:nvPr/>
        </p:nvSpPr>
        <p:spPr>
          <a:xfrm>
            <a:off x="5444738" y="476138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5"/>
          <p:cNvSpPr/>
          <p:nvPr/>
        </p:nvSpPr>
        <p:spPr>
          <a:xfrm>
            <a:off x="3004130" y="507134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5"/>
          <p:cNvSpPr/>
          <p:nvPr/>
        </p:nvSpPr>
        <p:spPr>
          <a:xfrm>
            <a:off x="3311911" y="50681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5"/>
          <p:cNvSpPr/>
          <p:nvPr/>
        </p:nvSpPr>
        <p:spPr>
          <a:xfrm>
            <a:off x="3615123" y="506817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3923098" y="506817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5"/>
          <p:cNvSpPr/>
          <p:nvPr/>
        </p:nvSpPr>
        <p:spPr>
          <a:xfrm>
            <a:off x="4229100" y="506658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5"/>
          <p:cNvSpPr/>
          <p:nvPr/>
        </p:nvSpPr>
        <p:spPr>
          <a:xfrm>
            <a:off x="4527937" y="506325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6055592" y="385278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5"/>
          <p:cNvSpPr/>
          <p:nvPr/>
        </p:nvSpPr>
        <p:spPr>
          <a:xfrm>
            <a:off x="6363373" y="384960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5"/>
          <p:cNvSpPr/>
          <p:nvPr/>
        </p:nvSpPr>
        <p:spPr>
          <a:xfrm>
            <a:off x="6666585" y="384960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5"/>
          <p:cNvSpPr/>
          <p:nvPr/>
        </p:nvSpPr>
        <p:spPr>
          <a:xfrm>
            <a:off x="6974560" y="384960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5"/>
          <p:cNvSpPr/>
          <p:nvPr/>
        </p:nvSpPr>
        <p:spPr>
          <a:xfrm>
            <a:off x="7280562" y="384802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5"/>
          <p:cNvSpPr/>
          <p:nvPr/>
        </p:nvSpPr>
        <p:spPr>
          <a:xfrm>
            <a:off x="7579399" y="38446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5"/>
          <p:cNvSpPr/>
          <p:nvPr/>
        </p:nvSpPr>
        <p:spPr>
          <a:xfrm>
            <a:off x="7884392" y="38446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5"/>
          <p:cNvSpPr/>
          <p:nvPr/>
        </p:nvSpPr>
        <p:spPr>
          <a:xfrm>
            <a:off x="8189192" y="384214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5"/>
          <p:cNvSpPr/>
          <p:nvPr/>
        </p:nvSpPr>
        <p:spPr>
          <a:xfrm>
            <a:off x="6972899" y="354306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5"/>
          <p:cNvSpPr/>
          <p:nvPr/>
        </p:nvSpPr>
        <p:spPr>
          <a:xfrm>
            <a:off x="7280680" y="353989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5"/>
          <p:cNvSpPr/>
          <p:nvPr/>
        </p:nvSpPr>
        <p:spPr>
          <a:xfrm>
            <a:off x="7583892" y="353989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5"/>
          <p:cNvSpPr/>
          <p:nvPr/>
        </p:nvSpPr>
        <p:spPr>
          <a:xfrm>
            <a:off x="7891867" y="353989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5"/>
          <p:cNvSpPr/>
          <p:nvPr/>
        </p:nvSpPr>
        <p:spPr>
          <a:xfrm>
            <a:off x="8197869" y="353830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5"/>
          <p:cNvSpPr/>
          <p:nvPr/>
        </p:nvSpPr>
        <p:spPr>
          <a:xfrm>
            <a:off x="8498703" y="3552710"/>
            <a:ext cx="76201" cy="6393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5"/>
          <p:cNvSpPr/>
          <p:nvPr/>
        </p:nvSpPr>
        <p:spPr>
          <a:xfrm>
            <a:off x="8801508" y="354478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5"/>
          <p:cNvSpPr/>
          <p:nvPr/>
        </p:nvSpPr>
        <p:spPr>
          <a:xfrm>
            <a:off x="9108880" y="354433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25"/>
          <p:cNvSpPr/>
          <p:nvPr/>
        </p:nvSpPr>
        <p:spPr>
          <a:xfrm>
            <a:off x="7584841" y="324866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5"/>
          <p:cNvSpPr/>
          <p:nvPr/>
        </p:nvSpPr>
        <p:spPr>
          <a:xfrm>
            <a:off x="7892622" y="324549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5"/>
          <p:cNvSpPr/>
          <p:nvPr/>
        </p:nvSpPr>
        <p:spPr>
          <a:xfrm>
            <a:off x="8195834" y="324548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5"/>
          <p:cNvSpPr/>
          <p:nvPr/>
        </p:nvSpPr>
        <p:spPr>
          <a:xfrm>
            <a:off x="8494673" y="323532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5"/>
          <p:cNvSpPr/>
          <p:nvPr/>
        </p:nvSpPr>
        <p:spPr>
          <a:xfrm>
            <a:off x="8800193" y="323691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5"/>
          <p:cNvSpPr/>
          <p:nvPr/>
        </p:nvSpPr>
        <p:spPr>
          <a:xfrm>
            <a:off x="9108648" y="324056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5"/>
          <p:cNvSpPr/>
          <p:nvPr/>
        </p:nvSpPr>
        <p:spPr>
          <a:xfrm>
            <a:off x="9413641" y="324056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5"/>
          <p:cNvSpPr/>
          <p:nvPr/>
        </p:nvSpPr>
        <p:spPr>
          <a:xfrm>
            <a:off x="9718441" y="323802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5"/>
          <p:cNvSpPr/>
          <p:nvPr/>
        </p:nvSpPr>
        <p:spPr>
          <a:xfrm>
            <a:off x="8496106" y="293647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25"/>
          <p:cNvSpPr/>
          <p:nvPr/>
        </p:nvSpPr>
        <p:spPr>
          <a:xfrm>
            <a:off x="8804081" y="293647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5"/>
          <p:cNvSpPr/>
          <p:nvPr/>
        </p:nvSpPr>
        <p:spPr>
          <a:xfrm>
            <a:off x="9110083" y="293489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5"/>
          <p:cNvSpPr/>
          <p:nvPr/>
        </p:nvSpPr>
        <p:spPr>
          <a:xfrm>
            <a:off x="9408920" y="293155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5"/>
          <p:cNvSpPr/>
          <p:nvPr/>
        </p:nvSpPr>
        <p:spPr>
          <a:xfrm>
            <a:off x="9713913" y="293155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5"/>
          <p:cNvSpPr/>
          <p:nvPr/>
        </p:nvSpPr>
        <p:spPr>
          <a:xfrm>
            <a:off x="10018713" y="292901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5"/>
          <p:cNvSpPr/>
          <p:nvPr/>
        </p:nvSpPr>
        <p:spPr>
          <a:xfrm>
            <a:off x="7724386" y="172700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5"/>
          <p:cNvSpPr txBox="1"/>
          <p:nvPr/>
        </p:nvSpPr>
        <p:spPr>
          <a:xfrm>
            <a:off x="7847013" y="1600200"/>
            <a:ext cx="19431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Feasible assignments</a:t>
            </a:r>
            <a:endParaRPr/>
          </a:p>
        </p:txBody>
      </p:sp>
      <p:cxnSp>
        <p:nvCxnSpPr>
          <p:cNvPr id="865" name="Google Shape;865;p25"/>
          <p:cNvCxnSpPr/>
          <p:nvPr/>
        </p:nvCxnSpPr>
        <p:spPr>
          <a:xfrm>
            <a:off x="3082927" y="5105400"/>
            <a:ext cx="229992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66" name="Google Shape;866;p25"/>
          <p:cNvCxnSpPr/>
          <p:nvPr/>
        </p:nvCxnSpPr>
        <p:spPr>
          <a:xfrm flipH="1" rot="10800000">
            <a:off x="3389120" y="5102544"/>
            <a:ext cx="227787" cy="2856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67" name="Google Shape;867;p25"/>
          <p:cNvCxnSpPr/>
          <p:nvPr/>
        </p:nvCxnSpPr>
        <p:spPr>
          <a:xfrm>
            <a:off x="3693108" y="5102544"/>
            <a:ext cx="231600" cy="2856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68" name="Google Shape;868;p25"/>
          <p:cNvCxnSpPr/>
          <p:nvPr/>
        </p:nvCxnSpPr>
        <p:spPr>
          <a:xfrm>
            <a:off x="4000909" y="5105400"/>
            <a:ext cx="227998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69" name="Google Shape;869;p25"/>
          <p:cNvCxnSpPr/>
          <p:nvPr/>
        </p:nvCxnSpPr>
        <p:spPr>
          <a:xfrm rot="10800000">
            <a:off x="4264026" y="4837271"/>
            <a:ext cx="2982" cy="230029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70" name="Google Shape;870;p25"/>
          <p:cNvCxnSpPr/>
          <p:nvPr/>
        </p:nvCxnSpPr>
        <p:spPr>
          <a:xfrm flipH="1" rot="10800000">
            <a:off x="4264026" y="4531361"/>
            <a:ext cx="1396" cy="22971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71" name="Google Shape;871;p25"/>
          <p:cNvCxnSpPr/>
          <p:nvPr/>
        </p:nvCxnSpPr>
        <p:spPr>
          <a:xfrm>
            <a:off x="4303522" y="4493261"/>
            <a:ext cx="230185" cy="2539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72" name="Google Shape;872;p25"/>
          <p:cNvCxnSpPr/>
          <p:nvPr/>
        </p:nvCxnSpPr>
        <p:spPr>
          <a:xfrm flipH="1" rot="10800000">
            <a:off x="4609908" y="4493261"/>
            <a:ext cx="228599" cy="2539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73" name="Google Shape;873;p25"/>
          <p:cNvCxnSpPr/>
          <p:nvPr/>
        </p:nvCxnSpPr>
        <p:spPr>
          <a:xfrm>
            <a:off x="4914708" y="4493261"/>
            <a:ext cx="224032" cy="3175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74" name="Google Shape;874;p25"/>
          <p:cNvCxnSpPr/>
          <p:nvPr/>
        </p:nvCxnSpPr>
        <p:spPr>
          <a:xfrm flipH="1" rot="10800000">
            <a:off x="5176841" y="4232275"/>
            <a:ext cx="1586" cy="226061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75" name="Google Shape;875;p25"/>
          <p:cNvCxnSpPr/>
          <p:nvPr/>
        </p:nvCxnSpPr>
        <p:spPr>
          <a:xfrm flipH="1" rot="10800000">
            <a:off x="5216527" y="4191001"/>
            <a:ext cx="231580" cy="317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76" name="Google Shape;876;p25"/>
          <p:cNvCxnSpPr/>
          <p:nvPr/>
        </p:nvCxnSpPr>
        <p:spPr>
          <a:xfrm flipH="1" rot="10800000">
            <a:off x="5524308" y="4191000"/>
            <a:ext cx="227011" cy="1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77" name="Google Shape;877;p25"/>
          <p:cNvCxnSpPr/>
          <p:nvPr/>
        </p:nvCxnSpPr>
        <p:spPr>
          <a:xfrm>
            <a:off x="5827520" y="4191000"/>
            <a:ext cx="231774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78" name="Google Shape;878;p25"/>
          <p:cNvCxnSpPr/>
          <p:nvPr/>
        </p:nvCxnSpPr>
        <p:spPr>
          <a:xfrm flipH="1" rot="10800000">
            <a:off x="6135495" y="4189414"/>
            <a:ext cx="229801" cy="1586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79" name="Google Shape;879;p25"/>
          <p:cNvCxnSpPr/>
          <p:nvPr/>
        </p:nvCxnSpPr>
        <p:spPr>
          <a:xfrm flipH="1" rot="10800000">
            <a:off x="6441497" y="4187830"/>
            <a:ext cx="221435" cy="158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80" name="Google Shape;880;p25"/>
          <p:cNvCxnSpPr/>
          <p:nvPr/>
        </p:nvCxnSpPr>
        <p:spPr>
          <a:xfrm flipH="1" rot="10800000">
            <a:off x="6727974" y="3912190"/>
            <a:ext cx="252311" cy="248699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81" name="Google Shape;881;p25"/>
          <p:cNvCxnSpPr/>
          <p:nvPr/>
        </p:nvCxnSpPr>
        <p:spPr>
          <a:xfrm flipH="1" rot="10800000">
            <a:off x="7034168" y="3607387"/>
            <a:ext cx="250917" cy="250921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82" name="Google Shape;882;p25"/>
          <p:cNvCxnSpPr/>
          <p:nvPr/>
        </p:nvCxnSpPr>
        <p:spPr>
          <a:xfrm>
            <a:off x="7350127" y="3580446"/>
            <a:ext cx="230612" cy="2541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83" name="Google Shape;883;p25"/>
          <p:cNvCxnSpPr/>
          <p:nvPr/>
        </p:nvCxnSpPr>
        <p:spPr>
          <a:xfrm flipH="1" rot="10800000">
            <a:off x="7656940" y="3581083"/>
            <a:ext cx="228967" cy="190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84" name="Google Shape;884;p25"/>
          <p:cNvCxnSpPr/>
          <p:nvPr/>
        </p:nvCxnSpPr>
        <p:spPr>
          <a:xfrm flipH="1" rot="10800000">
            <a:off x="7962108" y="3580289"/>
            <a:ext cx="229761" cy="79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85" name="Google Shape;885;p25"/>
          <p:cNvCxnSpPr>
            <a:stCxn id="845" idx="7"/>
            <a:endCxn id="852" idx="3"/>
          </p:cNvCxnSpPr>
          <p:nvPr/>
        </p:nvCxnSpPr>
        <p:spPr>
          <a:xfrm flipH="1" rot="10800000">
            <a:off x="8262910" y="3300464"/>
            <a:ext cx="243000" cy="2490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86" name="Google Shape;886;p25"/>
          <p:cNvCxnSpPr>
            <a:stCxn id="852" idx="6"/>
            <a:endCxn id="853" idx="2"/>
          </p:cNvCxnSpPr>
          <p:nvPr/>
        </p:nvCxnSpPr>
        <p:spPr>
          <a:xfrm>
            <a:off x="8570874" y="3273426"/>
            <a:ext cx="229200" cy="15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87" name="Google Shape;887;p25"/>
          <p:cNvCxnSpPr/>
          <p:nvPr/>
        </p:nvCxnSpPr>
        <p:spPr>
          <a:xfrm flipH="1" rot="10800000">
            <a:off x="8874320" y="3273426"/>
            <a:ext cx="228598" cy="317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88" name="Google Shape;888;p25"/>
          <p:cNvCxnSpPr/>
          <p:nvPr/>
        </p:nvCxnSpPr>
        <p:spPr>
          <a:xfrm flipH="1" rot="10800000">
            <a:off x="9167960" y="2998741"/>
            <a:ext cx="250725" cy="24774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89" name="Google Shape;889;p25"/>
          <p:cNvCxnSpPr/>
          <p:nvPr/>
        </p:nvCxnSpPr>
        <p:spPr>
          <a:xfrm>
            <a:off x="9483727" y="2971800"/>
            <a:ext cx="230168" cy="1113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90" name="Google Shape;890;p25"/>
          <p:cNvCxnSpPr/>
          <p:nvPr/>
        </p:nvCxnSpPr>
        <p:spPr>
          <a:xfrm flipH="1" rot="10800000">
            <a:off x="9790096" y="2970848"/>
            <a:ext cx="229799" cy="2065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891" name="Google Shape;891;p25"/>
          <p:cNvSpPr txBox="1"/>
          <p:nvPr/>
        </p:nvSpPr>
        <p:spPr>
          <a:xfrm>
            <a:off x="7847013" y="1981200"/>
            <a:ext cx="30277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 back of min cost path</a:t>
            </a:r>
            <a:endParaRPr/>
          </a:p>
        </p:txBody>
      </p:sp>
      <p:cxnSp>
        <p:nvCxnSpPr>
          <p:cNvPr id="892" name="Google Shape;892;p25"/>
          <p:cNvCxnSpPr/>
          <p:nvPr/>
        </p:nvCxnSpPr>
        <p:spPr>
          <a:xfrm>
            <a:off x="7656844" y="2130424"/>
            <a:ext cx="190168" cy="3176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3" name="Google Shape;893;p25"/>
          <p:cNvCxnSpPr>
            <a:stCxn id="828" idx="0"/>
            <a:endCxn id="819" idx="4"/>
          </p:cNvCxnSpPr>
          <p:nvPr/>
        </p:nvCxnSpPr>
        <p:spPr>
          <a:xfrm rot="10800000">
            <a:off x="3349111" y="4848274"/>
            <a:ext cx="900" cy="2199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94" name="Google Shape;894;p25"/>
          <p:cNvCxnSpPr>
            <a:stCxn id="828" idx="7"/>
            <a:endCxn id="820" idx="3"/>
          </p:cNvCxnSpPr>
          <p:nvPr/>
        </p:nvCxnSpPr>
        <p:spPr>
          <a:xfrm flipH="1" rot="10800000">
            <a:off x="3376953" y="4833933"/>
            <a:ext cx="253200" cy="245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95" name="Google Shape;895;p25"/>
          <p:cNvCxnSpPr>
            <a:stCxn id="820" idx="6"/>
            <a:endCxn id="821" idx="2"/>
          </p:cNvCxnSpPr>
          <p:nvPr/>
        </p:nvCxnSpPr>
        <p:spPr>
          <a:xfrm>
            <a:off x="3695120" y="4806947"/>
            <a:ext cx="2271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96" name="Google Shape;896;p25"/>
          <p:cNvCxnSpPr>
            <a:stCxn id="831" idx="6"/>
            <a:endCxn id="832" idx="2"/>
          </p:cNvCxnSpPr>
          <p:nvPr/>
        </p:nvCxnSpPr>
        <p:spPr>
          <a:xfrm flipH="1" rot="10800000">
            <a:off x="4305301" y="5101387"/>
            <a:ext cx="222600" cy="33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97" name="Google Shape;897;p25"/>
          <p:cNvCxnSpPr>
            <a:stCxn id="832" idx="0"/>
            <a:endCxn id="823" idx="4"/>
          </p:cNvCxnSpPr>
          <p:nvPr/>
        </p:nvCxnSpPr>
        <p:spPr>
          <a:xfrm flipH="1" rot="10800000">
            <a:off x="4566038" y="4843353"/>
            <a:ext cx="8100" cy="2199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98" name="Google Shape;898;p25"/>
          <p:cNvCxnSpPr>
            <a:stCxn id="823" idx="6"/>
            <a:endCxn id="824" idx="2"/>
          </p:cNvCxnSpPr>
          <p:nvPr/>
        </p:nvCxnSpPr>
        <p:spPr>
          <a:xfrm flipH="1" rot="10800000">
            <a:off x="4612309" y="4802060"/>
            <a:ext cx="222600" cy="33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899" name="Google Shape;899;p25"/>
          <p:cNvCxnSpPr>
            <a:stCxn id="824" idx="6"/>
            <a:endCxn id="825" idx="2"/>
          </p:cNvCxnSpPr>
          <p:nvPr/>
        </p:nvCxnSpPr>
        <p:spPr>
          <a:xfrm>
            <a:off x="4911146" y="4802026"/>
            <a:ext cx="2289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00" name="Google Shape;900;p25"/>
          <p:cNvCxnSpPr>
            <a:stCxn id="825" idx="6"/>
            <a:endCxn id="826" idx="2"/>
          </p:cNvCxnSpPr>
          <p:nvPr/>
        </p:nvCxnSpPr>
        <p:spPr>
          <a:xfrm flipH="1" rot="10800000">
            <a:off x="5216139" y="4799626"/>
            <a:ext cx="228600" cy="2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01" name="Google Shape;901;p25"/>
          <p:cNvCxnSpPr>
            <a:stCxn id="814" idx="6"/>
            <a:endCxn id="815" idx="2"/>
          </p:cNvCxnSpPr>
          <p:nvPr/>
        </p:nvCxnSpPr>
        <p:spPr>
          <a:xfrm flipH="1" rot="10800000">
            <a:off x="5221288" y="4497474"/>
            <a:ext cx="229800" cy="15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02" name="Google Shape;902;p25"/>
          <p:cNvCxnSpPr>
            <a:stCxn id="826" idx="7"/>
            <a:endCxn id="816" idx="3"/>
          </p:cNvCxnSpPr>
          <p:nvPr/>
        </p:nvCxnSpPr>
        <p:spPr>
          <a:xfrm flipH="1" rot="10800000">
            <a:off x="5509780" y="4521144"/>
            <a:ext cx="251400" cy="251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03" name="Google Shape;903;p25"/>
          <p:cNvCxnSpPr>
            <a:stCxn id="816" idx="6"/>
            <a:endCxn id="817" idx="2"/>
          </p:cNvCxnSpPr>
          <p:nvPr/>
        </p:nvCxnSpPr>
        <p:spPr>
          <a:xfrm>
            <a:off x="5826127" y="4494054"/>
            <a:ext cx="2289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04" name="Google Shape;904;p25"/>
          <p:cNvCxnSpPr>
            <a:stCxn id="817" idx="6"/>
            <a:endCxn id="818" idx="2"/>
          </p:cNvCxnSpPr>
          <p:nvPr/>
        </p:nvCxnSpPr>
        <p:spPr>
          <a:xfrm flipH="1" rot="10800000">
            <a:off x="6131120" y="4491654"/>
            <a:ext cx="228600" cy="2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05" name="Google Shape;905;p25"/>
          <p:cNvCxnSpPr>
            <a:stCxn id="806" idx="0"/>
            <a:endCxn id="833" idx="4"/>
          </p:cNvCxnSpPr>
          <p:nvPr/>
        </p:nvCxnSpPr>
        <p:spPr>
          <a:xfrm rot="10800000">
            <a:off x="6093795" y="3929100"/>
            <a:ext cx="3600" cy="2238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06" name="Google Shape;906;p25"/>
          <p:cNvCxnSpPr>
            <a:stCxn id="833" idx="6"/>
            <a:endCxn id="834" idx="2"/>
          </p:cNvCxnSpPr>
          <p:nvPr/>
        </p:nvCxnSpPr>
        <p:spPr>
          <a:xfrm flipH="1" rot="10800000">
            <a:off x="6131793" y="3887583"/>
            <a:ext cx="231600" cy="33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07" name="Google Shape;907;p25"/>
          <p:cNvCxnSpPr>
            <a:stCxn id="834" idx="6"/>
            <a:endCxn id="835" idx="2"/>
          </p:cNvCxnSpPr>
          <p:nvPr/>
        </p:nvCxnSpPr>
        <p:spPr>
          <a:xfrm>
            <a:off x="6439574" y="3887709"/>
            <a:ext cx="2271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08" name="Google Shape;908;p25"/>
          <p:cNvCxnSpPr>
            <a:stCxn id="835" idx="7"/>
            <a:endCxn id="841" idx="3"/>
          </p:cNvCxnSpPr>
          <p:nvPr/>
        </p:nvCxnSpPr>
        <p:spPr>
          <a:xfrm flipH="1" rot="10800000">
            <a:off x="6731627" y="3608167"/>
            <a:ext cx="252300" cy="2526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09" name="Google Shape;909;p25"/>
          <p:cNvCxnSpPr>
            <a:stCxn id="808" idx="6"/>
            <a:endCxn id="809" idx="2"/>
          </p:cNvCxnSpPr>
          <p:nvPr/>
        </p:nvCxnSpPr>
        <p:spPr>
          <a:xfrm>
            <a:off x="6740334" y="4186080"/>
            <a:ext cx="2289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10" name="Google Shape;910;p25"/>
          <p:cNvCxnSpPr>
            <a:stCxn id="809" idx="6"/>
            <a:endCxn id="810" idx="2"/>
          </p:cNvCxnSpPr>
          <p:nvPr/>
        </p:nvCxnSpPr>
        <p:spPr>
          <a:xfrm flipH="1" rot="10800000">
            <a:off x="7045327" y="4183680"/>
            <a:ext cx="228600" cy="2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11" name="Google Shape;911;p25"/>
          <p:cNvCxnSpPr>
            <a:stCxn id="836" idx="6"/>
            <a:endCxn id="837" idx="2"/>
          </p:cNvCxnSpPr>
          <p:nvPr/>
        </p:nvCxnSpPr>
        <p:spPr>
          <a:xfrm flipH="1" rot="10800000">
            <a:off x="7050761" y="3886208"/>
            <a:ext cx="229800" cy="15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2" name="Google Shape;912;p25"/>
          <p:cNvCxnSpPr>
            <a:stCxn id="810" idx="7"/>
            <a:endCxn id="838" idx="3"/>
          </p:cNvCxnSpPr>
          <p:nvPr/>
        </p:nvCxnSpPr>
        <p:spPr>
          <a:xfrm flipH="1" rot="10800000">
            <a:off x="7338967" y="3909698"/>
            <a:ext cx="251700" cy="2469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13" name="Google Shape;913;p25"/>
          <p:cNvCxnSpPr>
            <a:stCxn id="838" idx="6"/>
            <a:endCxn id="839" idx="2"/>
          </p:cNvCxnSpPr>
          <p:nvPr/>
        </p:nvCxnSpPr>
        <p:spPr>
          <a:xfrm>
            <a:off x="7655600" y="3882788"/>
            <a:ext cx="2289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14" name="Google Shape;914;p25"/>
          <p:cNvCxnSpPr>
            <a:stCxn id="843" idx="0"/>
            <a:endCxn id="849" idx="4"/>
          </p:cNvCxnSpPr>
          <p:nvPr/>
        </p:nvCxnSpPr>
        <p:spPr>
          <a:xfrm flipH="1" rot="10800000">
            <a:off x="7621993" y="3324791"/>
            <a:ext cx="900" cy="2151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15" name="Google Shape;915;p25"/>
          <p:cNvCxnSpPr>
            <a:stCxn id="844" idx="0"/>
            <a:endCxn id="850" idx="4"/>
          </p:cNvCxnSpPr>
          <p:nvPr/>
        </p:nvCxnSpPr>
        <p:spPr>
          <a:xfrm flipH="1" rot="10800000">
            <a:off x="7929968" y="3321791"/>
            <a:ext cx="900" cy="2181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16" name="Google Shape;916;p25"/>
          <p:cNvCxnSpPr>
            <a:stCxn id="839" idx="6"/>
            <a:endCxn id="840" idx="2"/>
          </p:cNvCxnSpPr>
          <p:nvPr/>
        </p:nvCxnSpPr>
        <p:spPr>
          <a:xfrm flipH="1" rot="10800000">
            <a:off x="7960593" y="3880388"/>
            <a:ext cx="228600" cy="2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17" name="Google Shape;917;p25"/>
          <p:cNvCxnSpPr>
            <a:stCxn id="845" idx="6"/>
            <a:endCxn id="846" idx="2"/>
          </p:cNvCxnSpPr>
          <p:nvPr/>
        </p:nvCxnSpPr>
        <p:spPr>
          <a:xfrm>
            <a:off x="8274070" y="3576405"/>
            <a:ext cx="224700" cy="8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18" name="Google Shape;918;p25"/>
          <p:cNvCxnSpPr>
            <a:stCxn id="846" idx="6"/>
            <a:endCxn id="847" idx="2"/>
          </p:cNvCxnSpPr>
          <p:nvPr/>
        </p:nvCxnSpPr>
        <p:spPr>
          <a:xfrm flipH="1" rot="10800000">
            <a:off x="8574904" y="3582879"/>
            <a:ext cx="226500" cy="18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19" name="Google Shape;919;p25"/>
          <p:cNvCxnSpPr>
            <a:stCxn id="847" idx="6"/>
            <a:endCxn id="848" idx="2"/>
          </p:cNvCxnSpPr>
          <p:nvPr/>
        </p:nvCxnSpPr>
        <p:spPr>
          <a:xfrm flipH="1" rot="10800000">
            <a:off x="8877709" y="3582289"/>
            <a:ext cx="231300" cy="6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20" name="Google Shape;920;p25"/>
          <p:cNvCxnSpPr>
            <a:stCxn id="850" idx="6"/>
            <a:endCxn id="851" idx="2"/>
          </p:cNvCxnSpPr>
          <p:nvPr/>
        </p:nvCxnSpPr>
        <p:spPr>
          <a:xfrm>
            <a:off x="7968823" y="3283590"/>
            <a:ext cx="2271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21" name="Google Shape;921;p25"/>
          <p:cNvCxnSpPr>
            <a:stCxn id="852" idx="0"/>
            <a:endCxn id="857" idx="4"/>
          </p:cNvCxnSpPr>
          <p:nvPr/>
        </p:nvCxnSpPr>
        <p:spPr>
          <a:xfrm flipH="1" rot="10800000">
            <a:off x="8532773" y="3012726"/>
            <a:ext cx="1500" cy="2226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22" name="Google Shape;922;p25"/>
          <p:cNvCxnSpPr>
            <a:stCxn id="853" idx="0"/>
            <a:endCxn id="858" idx="4"/>
          </p:cNvCxnSpPr>
          <p:nvPr/>
        </p:nvCxnSpPr>
        <p:spPr>
          <a:xfrm flipH="1" rot="10800000">
            <a:off x="8838293" y="3012813"/>
            <a:ext cx="3900" cy="2241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23" name="Google Shape;923;p25"/>
          <p:cNvCxnSpPr>
            <a:stCxn id="858" idx="6"/>
            <a:endCxn id="859" idx="2"/>
          </p:cNvCxnSpPr>
          <p:nvPr/>
        </p:nvCxnSpPr>
        <p:spPr>
          <a:xfrm flipH="1" rot="10800000">
            <a:off x="8880282" y="2973079"/>
            <a:ext cx="229800" cy="15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24" name="Google Shape;924;p25"/>
          <p:cNvCxnSpPr>
            <a:stCxn id="854" idx="6"/>
            <a:endCxn id="855" idx="2"/>
          </p:cNvCxnSpPr>
          <p:nvPr/>
        </p:nvCxnSpPr>
        <p:spPr>
          <a:xfrm>
            <a:off x="9184849" y="3278669"/>
            <a:ext cx="2289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25" name="Google Shape;925;p25"/>
          <p:cNvCxnSpPr>
            <a:stCxn id="855" idx="6"/>
            <a:endCxn id="856" idx="2"/>
          </p:cNvCxnSpPr>
          <p:nvPr/>
        </p:nvCxnSpPr>
        <p:spPr>
          <a:xfrm flipH="1" rot="10800000">
            <a:off x="9489842" y="3276269"/>
            <a:ext cx="228600" cy="24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6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931" name="Google Shape;931;p26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DTW assignment</a:t>
            </a:r>
            <a:endParaRPr/>
          </a:p>
        </p:txBody>
      </p:sp>
      <p:sp>
        <p:nvSpPr>
          <p:cNvPr id="932" name="Google Shape;932;p26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933" name="Google Shape;933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6"/>
          <p:cNvSpPr/>
          <p:nvPr/>
        </p:nvSpPr>
        <p:spPr>
          <a:xfrm>
            <a:off x="2741613" y="2743200"/>
            <a:ext cx="7620000" cy="2667000"/>
          </a:xfrm>
          <a:prstGeom prst="rect">
            <a:avLst/>
          </a:prstGeom>
          <a:noFill/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5" name="Google Shape;945;p26"/>
          <p:cNvGrpSpPr/>
          <p:nvPr/>
        </p:nvGrpSpPr>
        <p:grpSpPr>
          <a:xfrm>
            <a:off x="2589213" y="2362200"/>
            <a:ext cx="7924800" cy="3352800"/>
            <a:chOff x="2970212" y="2362200"/>
            <a:chExt cx="7924800" cy="3352800"/>
          </a:xfrm>
        </p:grpSpPr>
        <p:cxnSp>
          <p:nvCxnSpPr>
            <p:cNvPr id="946" name="Google Shape;946;p26"/>
            <p:cNvCxnSpPr/>
            <p:nvPr/>
          </p:nvCxnSpPr>
          <p:spPr>
            <a:xfrm>
              <a:off x="3732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6"/>
            <p:cNvCxnSpPr/>
            <p:nvPr/>
          </p:nvCxnSpPr>
          <p:spPr>
            <a:xfrm>
              <a:off x="3427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6"/>
            <p:cNvCxnSpPr/>
            <p:nvPr/>
          </p:nvCxnSpPr>
          <p:spPr>
            <a:xfrm>
              <a:off x="4037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6"/>
            <p:cNvCxnSpPr/>
            <p:nvPr/>
          </p:nvCxnSpPr>
          <p:spPr>
            <a:xfrm>
              <a:off x="4341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6"/>
            <p:cNvCxnSpPr/>
            <p:nvPr/>
          </p:nvCxnSpPr>
          <p:spPr>
            <a:xfrm>
              <a:off x="4646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6"/>
            <p:cNvCxnSpPr/>
            <p:nvPr/>
          </p:nvCxnSpPr>
          <p:spPr>
            <a:xfrm>
              <a:off x="4951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6"/>
            <p:cNvCxnSpPr/>
            <p:nvPr/>
          </p:nvCxnSpPr>
          <p:spPr>
            <a:xfrm>
              <a:off x="5256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6"/>
            <p:cNvCxnSpPr/>
            <p:nvPr/>
          </p:nvCxnSpPr>
          <p:spPr>
            <a:xfrm>
              <a:off x="5561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6"/>
            <p:cNvCxnSpPr/>
            <p:nvPr/>
          </p:nvCxnSpPr>
          <p:spPr>
            <a:xfrm>
              <a:off x="5865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6"/>
            <p:cNvCxnSpPr/>
            <p:nvPr/>
          </p:nvCxnSpPr>
          <p:spPr>
            <a:xfrm>
              <a:off x="6170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6"/>
            <p:cNvCxnSpPr/>
            <p:nvPr/>
          </p:nvCxnSpPr>
          <p:spPr>
            <a:xfrm>
              <a:off x="6475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6"/>
            <p:cNvCxnSpPr/>
            <p:nvPr/>
          </p:nvCxnSpPr>
          <p:spPr>
            <a:xfrm>
              <a:off x="6780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6"/>
            <p:cNvCxnSpPr/>
            <p:nvPr/>
          </p:nvCxnSpPr>
          <p:spPr>
            <a:xfrm>
              <a:off x="7085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6"/>
            <p:cNvCxnSpPr/>
            <p:nvPr/>
          </p:nvCxnSpPr>
          <p:spPr>
            <a:xfrm>
              <a:off x="7389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6"/>
            <p:cNvCxnSpPr/>
            <p:nvPr/>
          </p:nvCxnSpPr>
          <p:spPr>
            <a:xfrm>
              <a:off x="7694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6"/>
            <p:cNvCxnSpPr/>
            <p:nvPr/>
          </p:nvCxnSpPr>
          <p:spPr>
            <a:xfrm>
              <a:off x="7999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6"/>
            <p:cNvCxnSpPr/>
            <p:nvPr/>
          </p:nvCxnSpPr>
          <p:spPr>
            <a:xfrm>
              <a:off x="8304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6"/>
            <p:cNvCxnSpPr/>
            <p:nvPr/>
          </p:nvCxnSpPr>
          <p:spPr>
            <a:xfrm>
              <a:off x="8609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4" name="Google Shape;964;p26"/>
            <p:cNvCxnSpPr/>
            <p:nvPr/>
          </p:nvCxnSpPr>
          <p:spPr>
            <a:xfrm>
              <a:off x="8913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5" name="Google Shape;965;p26"/>
            <p:cNvCxnSpPr/>
            <p:nvPr/>
          </p:nvCxnSpPr>
          <p:spPr>
            <a:xfrm>
              <a:off x="9218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6" name="Google Shape;966;p26"/>
            <p:cNvCxnSpPr/>
            <p:nvPr/>
          </p:nvCxnSpPr>
          <p:spPr>
            <a:xfrm>
              <a:off x="9523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7" name="Google Shape;967;p26"/>
            <p:cNvCxnSpPr/>
            <p:nvPr/>
          </p:nvCxnSpPr>
          <p:spPr>
            <a:xfrm>
              <a:off x="9828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8" name="Google Shape;968;p26"/>
            <p:cNvCxnSpPr/>
            <p:nvPr/>
          </p:nvCxnSpPr>
          <p:spPr>
            <a:xfrm>
              <a:off x="10133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9" name="Google Shape;969;p26"/>
            <p:cNvCxnSpPr/>
            <p:nvPr/>
          </p:nvCxnSpPr>
          <p:spPr>
            <a:xfrm>
              <a:off x="10437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0" name="Google Shape;970;p26"/>
            <p:cNvCxnSpPr/>
            <p:nvPr/>
          </p:nvCxnSpPr>
          <p:spPr>
            <a:xfrm rot="10800000">
              <a:off x="2970212" y="2971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1" name="Google Shape;971;p26"/>
            <p:cNvCxnSpPr/>
            <p:nvPr/>
          </p:nvCxnSpPr>
          <p:spPr>
            <a:xfrm rot="10800000">
              <a:off x="2970212" y="3276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2" name="Google Shape;972;p26"/>
            <p:cNvCxnSpPr/>
            <p:nvPr/>
          </p:nvCxnSpPr>
          <p:spPr>
            <a:xfrm rot="10800000">
              <a:off x="2970212" y="3581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3" name="Google Shape;973;p26"/>
            <p:cNvCxnSpPr/>
            <p:nvPr/>
          </p:nvCxnSpPr>
          <p:spPr>
            <a:xfrm rot="10800000">
              <a:off x="2970212" y="38862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6"/>
            <p:cNvCxnSpPr/>
            <p:nvPr/>
          </p:nvCxnSpPr>
          <p:spPr>
            <a:xfrm rot="10800000">
              <a:off x="2970212" y="41910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6"/>
            <p:cNvCxnSpPr/>
            <p:nvPr/>
          </p:nvCxnSpPr>
          <p:spPr>
            <a:xfrm rot="10800000">
              <a:off x="2970212" y="4495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6"/>
            <p:cNvCxnSpPr/>
            <p:nvPr/>
          </p:nvCxnSpPr>
          <p:spPr>
            <a:xfrm rot="10800000">
              <a:off x="2970212" y="4800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6"/>
            <p:cNvCxnSpPr/>
            <p:nvPr/>
          </p:nvCxnSpPr>
          <p:spPr>
            <a:xfrm rot="10800000">
              <a:off x="2970212" y="5105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78" name="Google Shape;978;p26"/>
          <p:cNvSpPr/>
          <p:nvPr/>
        </p:nvSpPr>
        <p:spPr>
          <a:xfrm rot="-5400000">
            <a:off x="1103312" y="3924300"/>
            <a:ext cx="2667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 sequence</a:t>
            </a:r>
            <a:endParaRPr/>
          </a:p>
        </p:txBody>
      </p:sp>
      <p:sp>
        <p:nvSpPr>
          <p:cNvPr id="979" name="Google Shape;979;p26"/>
          <p:cNvSpPr/>
          <p:nvPr/>
        </p:nvSpPr>
        <p:spPr>
          <a:xfrm>
            <a:off x="2741613" y="5562600"/>
            <a:ext cx="7620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S2 sequence</a:t>
            </a:r>
            <a:endParaRPr/>
          </a:p>
        </p:txBody>
      </p:sp>
      <p:cxnSp>
        <p:nvCxnSpPr>
          <p:cNvPr id="980" name="Google Shape;980;p26"/>
          <p:cNvCxnSpPr/>
          <p:nvPr/>
        </p:nvCxnSpPr>
        <p:spPr>
          <a:xfrm flipH="1" rot="10800000">
            <a:off x="3960812" y="3165475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1" name="Google Shape;981;p26"/>
          <p:cNvCxnSpPr/>
          <p:nvPr/>
        </p:nvCxnSpPr>
        <p:spPr>
          <a:xfrm flipH="1" rot="10800000">
            <a:off x="2741612" y="2733994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2" name="Google Shape;982;p26"/>
          <p:cNvCxnSpPr/>
          <p:nvPr/>
        </p:nvCxnSpPr>
        <p:spPr>
          <a:xfrm>
            <a:off x="7656844" y="2130424"/>
            <a:ext cx="190168" cy="3176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3" name="Google Shape;983;p26"/>
          <p:cNvCxnSpPr/>
          <p:nvPr/>
        </p:nvCxnSpPr>
        <p:spPr>
          <a:xfrm>
            <a:off x="3082927" y="5105400"/>
            <a:ext cx="229992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84" name="Google Shape;984;p26"/>
          <p:cNvCxnSpPr/>
          <p:nvPr/>
        </p:nvCxnSpPr>
        <p:spPr>
          <a:xfrm flipH="1" rot="10800000">
            <a:off x="3389120" y="5102544"/>
            <a:ext cx="227787" cy="2856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85" name="Google Shape;985;p26"/>
          <p:cNvCxnSpPr/>
          <p:nvPr/>
        </p:nvCxnSpPr>
        <p:spPr>
          <a:xfrm>
            <a:off x="3693108" y="5102544"/>
            <a:ext cx="231600" cy="2856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86" name="Google Shape;986;p26"/>
          <p:cNvCxnSpPr/>
          <p:nvPr/>
        </p:nvCxnSpPr>
        <p:spPr>
          <a:xfrm>
            <a:off x="4000909" y="5105400"/>
            <a:ext cx="227998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87" name="Google Shape;987;p26"/>
          <p:cNvCxnSpPr/>
          <p:nvPr/>
        </p:nvCxnSpPr>
        <p:spPr>
          <a:xfrm rot="10800000">
            <a:off x="4264026" y="4837271"/>
            <a:ext cx="2982" cy="230029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88" name="Google Shape;988;p26"/>
          <p:cNvCxnSpPr/>
          <p:nvPr/>
        </p:nvCxnSpPr>
        <p:spPr>
          <a:xfrm flipH="1" rot="10800000">
            <a:off x="4264026" y="4531361"/>
            <a:ext cx="1396" cy="22971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89" name="Google Shape;989;p26"/>
          <p:cNvCxnSpPr/>
          <p:nvPr/>
        </p:nvCxnSpPr>
        <p:spPr>
          <a:xfrm>
            <a:off x="4303522" y="4493261"/>
            <a:ext cx="230185" cy="2539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90" name="Google Shape;990;p26"/>
          <p:cNvCxnSpPr/>
          <p:nvPr/>
        </p:nvCxnSpPr>
        <p:spPr>
          <a:xfrm flipH="1" rot="10800000">
            <a:off x="4609908" y="4493261"/>
            <a:ext cx="228599" cy="2539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91" name="Google Shape;991;p26"/>
          <p:cNvCxnSpPr/>
          <p:nvPr/>
        </p:nvCxnSpPr>
        <p:spPr>
          <a:xfrm>
            <a:off x="4914708" y="4493261"/>
            <a:ext cx="224032" cy="3175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92" name="Google Shape;992;p26"/>
          <p:cNvCxnSpPr/>
          <p:nvPr/>
        </p:nvCxnSpPr>
        <p:spPr>
          <a:xfrm flipH="1" rot="10800000">
            <a:off x="5176841" y="4232275"/>
            <a:ext cx="1586" cy="226061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93" name="Google Shape;993;p26"/>
          <p:cNvCxnSpPr/>
          <p:nvPr/>
        </p:nvCxnSpPr>
        <p:spPr>
          <a:xfrm flipH="1" rot="10800000">
            <a:off x="5216527" y="4191001"/>
            <a:ext cx="231580" cy="317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94" name="Google Shape;994;p26"/>
          <p:cNvCxnSpPr/>
          <p:nvPr/>
        </p:nvCxnSpPr>
        <p:spPr>
          <a:xfrm flipH="1" rot="10800000">
            <a:off x="5524308" y="4191000"/>
            <a:ext cx="227011" cy="1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95" name="Google Shape;995;p26"/>
          <p:cNvCxnSpPr/>
          <p:nvPr/>
        </p:nvCxnSpPr>
        <p:spPr>
          <a:xfrm>
            <a:off x="5827520" y="4191000"/>
            <a:ext cx="231774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96" name="Google Shape;996;p26"/>
          <p:cNvCxnSpPr/>
          <p:nvPr/>
        </p:nvCxnSpPr>
        <p:spPr>
          <a:xfrm flipH="1" rot="10800000">
            <a:off x="6135495" y="4189414"/>
            <a:ext cx="229801" cy="1586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97" name="Google Shape;997;p26"/>
          <p:cNvCxnSpPr/>
          <p:nvPr/>
        </p:nvCxnSpPr>
        <p:spPr>
          <a:xfrm flipH="1" rot="10800000">
            <a:off x="6441497" y="4187830"/>
            <a:ext cx="221435" cy="158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98" name="Google Shape;998;p26"/>
          <p:cNvCxnSpPr/>
          <p:nvPr/>
        </p:nvCxnSpPr>
        <p:spPr>
          <a:xfrm flipH="1" rot="10800000">
            <a:off x="6727974" y="3912190"/>
            <a:ext cx="252311" cy="248699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999" name="Google Shape;999;p26"/>
          <p:cNvCxnSpPr/>
          <p:nvPr/>
        </p:nvCxnSpPr>
        <p:spPr>
          <a:xfrm flipH="1" rot="10800000">
            <a:off x="7034168" y="3607387"/>
            <a:ext cx="250917" cy="250921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00" name="Google Shape;1000;p26"/>
          <p:cNvCxnSpPr/>
          <p:nvPr/>
        </p:nvCxnSpPr>
        <p:spPr>
          <a:xfrm>
            <a:off x="7350127" y="3580446"/>
            <a:ext cx="230612" cy="2541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01" name="Google Shape;1001;p26"/>
          <p:cNvCxnSpPr/>
          <p:nvPr/>
        </p:nvCxnSpPr>
        <p:spPr>
          <a:xfrm flipH="1" rot="10800000">
            <a:off x="7656940" y="3581083"/>
            <a:ext cx="228967" cy="190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02" name="Google Shape;1002;p26"/>
          <p:cNvCxnSpPr/>
          <p:nvPr/>
        </p:nvCxnSpPr>
        <p:spPr>
          <a:xfrm flipH="1" rot="10800000">
            <a:off x="7962108" y="3580289"/>
            <a:ext cx="229761" cy="79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03" name="Google Shape;1003;p26"/>
          <p:cNvCxnSpPr/>
          <p:nvPr/>
        </p:nvCxnSpPr>
        <p:spPr>
          <a:xfrm flipH="1" rot="10800000">
            <a:off x="8262911" y="3300367"/>
            <a:ext cx="242921" cy="249097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04" name="Google Shape;1004;p26"/>
          <p:cNvCxnSpPr/>
          <p:nvPr/>
        </p:nvCxnSpPr>
        <p:spPr>
          <a:xfrm>
            <a:off x="8570874" y="3273426"/>
            <a:ext cx="229319" cy="1587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05" name="Google Shape;1005;p26"/>
          <p:cNvCxnSpPr/>
          <p:nvPr/>
        </p:nvCxnSpPr>
        <p:spPr>
          <a:xfrm flipH="1" rot="10800000">
            <a:off x="8874320" y="3273426"/>
            <a:ext cx="228598" cy="317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06" name="Google Shape;1006;p26"/>
          <p:cNvCxnSpPr/>
          <p:nvPr/>
        </p:nvCxnSpPr>
        <p:spPr>
          <a:xfrm flipH="1" rot="10800000">
            <a:off x="9167960" y="2998741"/>
            <a:ext cx="250725" cy="247744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07" name="Google Shape;1007;p26"/>
          <p:cNvCxnSpPr/>
          <p:nvPr/>
        </p:nvCxnSpPr>
        <p:spPr>
          <a:xfrm>
            <a:off x="9483727" y="2971800"/>
            <a:ext cx="230168" cy="1113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08" name="Google Shape;1008;p26"/>
          <p:cNvCxnSpPr/>
          <p:nvPr/>
        </p:nvCxnSpPr>
        <p:spPr>
          <a:xfrm flipH="1" rot="10800000">
            <a:off x="9790096" y="2970848"/>
            <a:ext cx="229799" cy="2065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grpSp>
        <p:nvGrpSpPr>
          <p:cNvPr id="1009" name="Google Shape;1009;p26"/>
          <p:cNvGrpSpPr/>
          <p:nvPr/>
        </p:nvGrpSpPr>
        <p:grpSpPr>
          <a:xfrm>
            <a:off x="3006726" y="2932748"/>
            <a:ext cx="7089370" cy="2210752"/>
            <a:chOff x="3006726" y="2932748"/>
            <a:chExt cx="7089370" cy="2210752"/>
          </a:xfrm>
        </p:grpSpPr>
        <p:sp>
          <p:nvSpPr>
            <p:cNvPr id="1010" name="Google Shape;1010;p26"/>
            <p:cNvSpPr/>
            <p:nvPr/>
          </p:nvSpPr>
          <p:spPr>
            <a:xfrm>
              <a:off x="3006726" y="506730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4225925" y="4761071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4227321" y="4455161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4533707" y="445770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4838507" y="4455161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5140326" y="4156075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5448107" y="4152901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5751319" y="415290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6059294" y="415290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6365296" y="4151314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6662932" y="414973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6969126" y="3847149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7273926" y="3542346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7580739" y="3544887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7885907" y="3542983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8191869" y="3542189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8490606" y="3237865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8798119" y="323850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9102918" y="3235326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9407526" y="293370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9713895" y="2934813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10019895" y="2932748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312919" y="506730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3616907" y="5064444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924708" y="506730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4228907" y="506730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5138740" y="4458336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7" name="Google Shape;1037;p26"/>
          <p:cNvSpPr txBox="1"/>
          <p:nvPr/>
        </p:nvSpPr>
        <p:spPr>
          <a:xfrm>
            <a:off x="7847013" y="1981200"/>
            <a:ext cx="30277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 back of min cost path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27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1043" name="Google Shape;1043;p27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DTW assignment</a:t>
            </a:r>
            <a:endParaRPr/>
          </a:p>
        </p:txBody>
      </p:sp>
      <p:sp>
        <p:nvSpPr>
          <p:cNvPr id="1044" name="Google Shape;1044;p27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045" name="Google Shape;1045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2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27"/>
          <p:cNvSpPr/>
          <p:nvPr/>
        </p:nvSpPr>
        <p:spPr>
          <a:xfrm>
            <a:off x="2741613" y="2743200"/>
            <a:ext cx="7620000" cy="2667000"/>
          </a:xfrm>
          <a:prstGeom prst="rect">
            <a:avLst/>
          </a:prstGeom>
          <a:noFill/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7" name="Google Shape;1057;p27"/>
          <p:cNvGrpSpPr/>
          <p:nvPr/>
        </p:nvGrpSpPr>
        <p:grpSpPr>
          <a:xfrm>
            <a:off x="2589213" y="2362200"/>
            <a:ext cx="7924800" cy="3352800"/>
            <a:chOff x="2970212" y="2362200"/>
            <a:chExt cx="7924800" cy="3352800"/>
          </a:xfrm>
        </p:grpSpPr>
        <p:cxnSp>
          <p:nvCxnSpPr>
            <p:cNvPr id="1058" name="Google Shape;1058;p27"/>
            <p:cNvCxnSpPr/>
            <p:nvPr/>
          </p:nvCxnSpPr>
          <p:spPr>
            <a:xfrm>
              <a:off x="3732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7"/>
            <p:cNvCxnSpPr/>
            <p:nvPr/>
          </p:nvCxnSpPr>
          <p:spPr>
            <a:xfrm>
              <a:off x="3427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7"/>
            <p:cNvCxnSpPr/>
            <p:nvPr/>
          </p:nvCxnSpPr>
          <p:spPr>
            <a:xfrm>
              <a:off x="4037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7"/>
            <p:cNvCxnSpPr/>
            <p:nvPr/>
          </p:nvCxnSpPr>
          <p:spPr>
            <a:xfrm>
              <a:off x="4341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2" name="Google Shape;1062;p27"/>
            <p:cNvCxnSpPr/>
            <p:nvPr/>
          </p:nvCxnSpPr>
          <p:spPr>
            <a:xfrm>
              <a:off x="4646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3" name="Google Shape;1063;p27"/>
            <p:cNvCxnSpPr/>
            <p:nvPr/>
          </p:nvCxnSpPr>
          <p:spPr>
            <a:xfrm>
              <a:off x="4951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4" name="Google Shape;1064;p27"/>
            <p:cNvCxnSpPr/>
            <p:nvPr/>
          </p:nvCxnSpPr>
          <p:spPr>
            <a:xfrm>
              <a:off x="5256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5" name="Google Shape;1065;p27"/>
            <p:cNvCxnSpPr/>
            <p:nvPr/>
          </p:nvCxnSpPr>
          <p:spPr>
            <a:xfrm>
              <a:off x="5561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6" name="Google Shape;1066;p27"/>
            <p:cNvCxnSpPr/>
            <p:nvPr/>
          </p:nvCxnSpPr>
          <p:spPr>
            <a:xfrm>
              <a:off x="5865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7" name="Google Shape;1067;p27"/>
            <p:cNvCxnSpPr/>
            <p:nvPr/>
          </p:nvCxnSpPr>
          <p:spPr>
            <a:xfrm>
              <a:off x="6170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8" name="Google Shape;1068;p27"/>
            <p:cNvCxnSpPr/>
            <p:nvPr/>
          </p:nvCxnSpPr>
          <p:spPr>
            <a:xfrm>
              <a:off x="6475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9" name="Google Shape;1069;p27"/>
            <p:cNvCxnSpPr/>
            <p:nvPr/>
          </p:nvCxnSpPr>
          <p:spPr>
            <a:xfrm>
              <a:off x="6780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0" name="Google Shape;1070;p27"/>
            <p:cNvCxnSpPr/>
            <p:nvPr/>
          </p:nvCxnSpPr>
          <p:spPr>
            <a:xfrm>
              <a:off x="7085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1" name="Google Shape;1071;p27"/>
            <p:cNvCxnSpPr/>
            <p:nvPr/>
          </p:nvCxnSpPr>
          <p:spPr>
            <a:xfrm>
              <a:off x="7389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2" name="Google Shape;1072;p27"/>
            <p:cNvCxnSpPr/>
            <p:nvPr/>
          </p:nvCxnSpPr>
          <p:spPr>
            <a:xfrm>
              <a:off x="7694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3" name="Google Shape;1073;p27"/>
            <p:cNvCxnSpPr/>
            <p:nvPr/>
          </p:nvCxnSpPr>
          <p:spPr>
            <a:xfrm>
              <a:off x="7999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4" name="Google Shape;1074;p27"/>
            <p:cNvCxnSpPr/>
            <p:nvPr/>
          </p:nvCxnSpPr>
          <p:spPr>
            <a:xfrm>
              <a:off x="8304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5" name="Google Shape;1075;p27"/>
            <p:cNvCxnSpPr/>
            <p:nvPr/>
          </p:nvCxnSpPr>
          <p:spPr>
            <a:xfrm>
              <a:off x="8609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6" name="Google Shape;1076;p27"/>
            <p:cNvCxnSpPr/>
            <p:nvPr/>
          </p:nvCxnSpPr>
          <p:spPr>
            <a:xfrm>
              <a:off x="8913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7" name="Google Shape;1077;p27"/>
            <p:cNvCxnSpPr/>
            <p:nvPr/>
          </p:nvCxnSpPr>
          <p:spPr>
            <a:xfrm>
              <a:off x="9218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8" name="Google Shape;1078;p27"/>
            <p:cNvCxnSpPr/>
            <p:nvPr/>
          </p:nvCxnSpPr>
          <p:spPr>
            <a:xfrm>
              <a:off x="9523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9" name="Google Shape;1079;p27"/>
            <p:cNvCxnSpPr/>
            <p:nvPr/>
          </p:nvCxnSpPr>
          <p:spPr>
            <a:xfrm>
              <a:off x="9828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0" name="Google Shape;1080;p27"/>
            <p:cNvCxnSpPr/>
            <p:nvPr/>
          </p:nvCxnSpPr>
          <p:spPr>
            <a:xfrm>
              <a:off x="10133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1" name="Google Shape;1081;p27"/>
            <p:cNvCxnSpPr/>
            <p:nvPr/>
          </p:nvCxnSpPr>
          <p:spPr>
            <a:xfrm>
              <a:off x="10437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2" name="Google Shape;1082;p27"/>
            <p:cNvCxnSpPr/>
            <p:nvPr/>
          </p:nvCxnSpPr>
          <p:spPr>
            <a:xfrm rot="10800000">
              <a:off x="2970212" y="2971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3" name="Google Shape;1083;p27"/>
            <p:cNvCxnSpPr/>
            <p:nvPr/>
          </p:nvCxnSpPr>
          <p:spPr>
            <a:xfrm rot="10800000">
              <a:off x="2970212" y="3276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4" name="Google Shape;1084;p27"/>
            <p:cNvCxnSpPr/>
            <p:nvPr/>
          </p:nvCxnSpPr>
          <p:spPr>
            <a:xfrm rot="10800000">
              <a:off x="2970212" y="3581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5" name="Google Shape;1085;p27"/>
            <p:cNvCxnSpPr/>
            <p:nvPr/>
          </p:nvCxnSpPr>
          <p:spPr>
            <a:xfrm rot="10800000">
              <a:off x="2970212" y="38862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6" name="Google Shape;1086;p27"/>
            <p:cNvCxnSpPr/>
            <p:nvPr/>
          </p:nvCxnSpPr>
          <p:spPr>
            <a:xfrm rot="10800000">
              <a:off x="2970212" y="41910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7" name="Google Shape;1087;p27"/>
            <p:cNvCxnSpPr/>
            <p:nvPr/>
          </p:nvCxnSpPr>
          <p:spPr>
            <a:xfrm rot="10800000">
              <a:off x="2970212" y="4495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8" name="Google Shape;1088;p27"/>
            <p:cNvCxnSpPr/>
            <p:nvPr/>
          </p:nvCxnSpPr>
          <p:spPr>
            <a:xfrm rot="10800000">
              <a:off x="2970212" y="4800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9" name="Google Shape;1089;p27"/>
            <p:cNvCxnSpPr/>
            <p:nvPr/>
          </p:nvCxnSpPr>
          <p:spPr>
            <a:xfrm rot="10800000">
              <a:off x="2970212" y="5105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90" name="Google Shape;1090;p27"/>
          <p:cNvSpPr/>
          <p:nvPr/>
        </p:nvSpPr>
        <p:spPr>
          <a:xfrm rot="-5400000">
            <a:off x="1103312" y="3924300"/>
            <a:ext cx="2667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 sequence</a:t>
            </a:r>
            <a:endParaRPr/>
          </a:p>
        </p:txBody>
      </p:sp>
      <p:sp>
        <p:nvSpPr>
          <p:cNvPr id="1091" name="Google Shape;1091;p27"/>
          <p:cNvSpPr/>
          <p:nvPr/>
        </p:nvSpPr>
        <p:spPr>
          <a:xfrm>
            <a:off x="2741613" y="5562600"/>
            <a:ext cx="7620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S2 sequence</a:t>
            </a:r>
            <a:endParaRPr/>
          </a:p>
        </p:txBody>
      </p:sp>
      <p:cxnSp>
        <p:nvCxnSpPr>
          <p:cNvPr id="1092" name="Google Shape;1092;p27"/>
          <p:cNvCxnSpPr/>
          <p:nvPr/>
        </p:nvCxnSpPr>
        <p:spPr>
          <a:xfrm flipH="1" rot="10800000">
            <a:off x="3960812" y="3165475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3" name="Google Shape;1093;p27"/>
          <p:cNvCxnSpPr/>
          <p:nvPr/>
        </p:nvCxnSpPr>
        <p:spPr>
          <a:xfrm flipH="1" rot="10800000">
            <a:off x="2741612" y="2733994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4" name="Google Shape;1094;p27"/>
          <p:cNvSpPr/>
          <p:nvPr/>
        </p:nvSpPr>
        <p:spPr>
          <a:xfrm>
            <a:off x="3006726" y="50673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27"/>
          <p:cNvSpPr/>
          <p:nvPr/>
        </p:nvSpPr>
        <p:spPr>
          <a:xfrm>
            <a:off x="4225925" y="4761071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27"/>
          <p:cNvSpPr/>
          <p:nvPr/>
        </p:nvSpPr>
        <p:spPr>
          <a:xfrm>
            <a:off x="4230707" y="4462621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27"/>
          <p:cNvSpPr/>
          <p:nvPr/>
        </p:nvSpPr>
        <p:spPr>
          <a:xfrm>
            <a:off x="4533707" y="44577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7"/>
          <p:cNvSpPr/>
          <p:nvPr/>
        </p:nvSpPr>
        <p:spPr>
          <a:xfrm>
            <a:off x="4838507" y="4455161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27"/>
          <p:cNvSpPr/>
          <p:nvPr/>
        </p:nvSpPr>
        <p:spPr>
          <a:xfrm>
            <a:off x="5140326" y="4156075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27"/>
          <p:cNvSpPr/>
          <p:nvPr/>
        </p:nvSpPr>
        <p:spPr>
          <a:xfrm>
            <a:off x="5448107" y="4152901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27"/>
          <p:cNvSpPr/>
          <p:nvPr/>
        </p:nvSpPr>
        <p:spPr>
          <a:xfrm>
            <a:off x="5751319" y="41529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27"/>
          <p:cNvSpPr/>
          <p:nvPr/>
        </p:nvSpPr>
        <p:spPr>
          <a:xfrm>
            <a:off x="6059294" y="41529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27"/>
          <p:cNvSpPr/>
          <p:nvPr/>
        </p:nvSpPr>
        <p:spPr>
          <a:xfrm>
            <a:off x="6365296" y="4151314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27"/>
          <p:cNvSpPr/>
          <p:nvPr/>
        </p:nvSpPr>
        <p:spPr>
          <a:xfrm>
            <a:off x="6664133" y="414798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27"/>
          <p:cNvSpPr/>
          <p:nvPr/>
        </p:nvSpPr>
        <p:spPr>
          <a:xfrm>
            <a:off x="6969126" y="3847149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7"/>
          <p:cNvSpPr/>
          <p:nvPr/>
        </p:nvSpPr>
        <p:spPr>
          <a:xfrm>
            <a:off x="7273926" y="3542346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7"/>
          <p:cNvSpPr/>
          <p:nvPr/>
        </p:nvSpPr>
        <p:spPr>
          <a:xfrm>
            <a:off x="7578726" y="353838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7"/>
          <p:cNvSpPr/>
          <p:nvPr/>
        </p:nvSpPr>
        <p:spPr>
          <a:xfrm>
            <a:off x="7883526" y="353822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7"/>
          <p:cNvSpPr/>
          <p:nvPr/>
        </p:nvSpPr>
        <p:spPr>
          <a:xfrm>
            <a:off x="8189487" y="3537427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7"/>
          <p:cNvSpPr/>
          <p:nvPr/>
        </p:nvSpPr>
        <p:spPr>
          <a:xfrm>
            <a:off x="8495896" y="323215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27"/>
          <p:cNvSpPr/>
          <p:nvPr/>
        </p:nvSpPr>
        <p:spPr>
          <a:xfrm>
            <a:off x="8798119" y="32385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27"/>
          <p:cNvSpPr/>
          <p:nvPr/>
        </p:nvSpPr>
        <p:spPr>
          <a:xfrm>
            <a:off x="9105668" y="324612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27"/>
          <p:cNvSpPr/>
          <p:nvPr/>
        </p:nvSpPr>
        <p:spPr>
          <a:xfrm>
            <a:off x="9407526" y="29337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7"/>
          <p:cNvSpPr/>
          <p:nvPr/>
        </p:nvSpPr>
        <p:spPr>
          <a:xfrm>
            <a:off x="9716277" y="2932431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27"/>
          <p:cNvSpPr/>
          <p:nvPr/>
        </p:nvSpPr>
        <p:spPr>
          <a:xfrm>
            <a:off x="10019895" y="2932748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7"/>
          <p:cNvSpPr/>
          <p:nvPr/>
        </p:nvSpPr>
        <p:spPr>
          <a:xfrm>
            <a:off x="3312919" y="50673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27"/>
          <p:cNvSpPr/>
          <p:nvPr/>
        </p:nvSpPr>
        <p:spPr>
          <a:xfrm>
            <a:off x="3616907" y="5064444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27"/>
          <p:cNvSpPr/>
          <p:nvPr/>
        </p:nvSpPr>
        <p:spPr>
          <a:xfrm>
            <a:off x="3924708" y="50673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27"/>
          <p:cNvSpPr/>
          <p:nvPr/>
        </p:nvSpPr>
        <p:spPr>
          <a:xfrm>
            <a:off x="4228907" y="50673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27"/>
          <p:cNvSpPr/>
          <p:nvPr/>
        </p:nvSpPr>
        <p:spPr>
          <a:xfrm>
            <a:off x="5138740" y="4458336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27"/>
          <p:cNvSpPr/>
          <p:nvPr/>
        </p:nvSpPr>
        <p:spPr>
          <a:xfrm>
            <a:off x="7724386" y="1727002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27"/>
          <p:cNvSpPr txBox="1"/>
          <p:nvPr/>
        </p:nvSpPr>
        <p:spPr>
          <a:xfrm>
            <a:off x="7847012" y="1600200"/>
            <a:ext cx="25146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assignment set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28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1128" name="Google Shape;1128;p28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DTW Lower Bound</a:t>
            </a:r>
            <a:endParaRPr/>
          </a:p>
        </p:txBody>
      </p:sp>
      <p:sp>
        <p:nvSpPr>
          <p:cNvPr id="1129" name="Google Shape;1129;p28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130" name="Google Shape;1130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2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28"/>
          <p:cNvSpPr/>
          <p:nvPr/>
        </p:nvSpPr>
        <p:spPr>
          <a:xfrm>
            <a:off x="2741613" y="2743200"/>
            <a:ext cx="7620000" cy="2667000"/>
          </a:xfrm>
          <a:prstGeom prst="rect">
            <a:avLst/>
          </a:prstGeom>
          <a:noFill/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2" name="Google Shape;1142;p28"/>
          <p:cNvGrpSpPr/>
          <p:nvPr/>
        </p:nvGrpSpPr>
        <p:grpSpPr>
          <a:xfrm>
            <a:off x="2589213" y="2362200"/>
            <a:ext cx="7924800" cy="3352800"/>
            <a:chOff x="2970212" y="2362200"/>
            <a:chExt cx="7924800" cy="3352800"/>
          </a:xfrm>
        </p:grpSpPr>
        <p:cxnSp>
          <p:nvCxnSpPr>
            <p:cNvPr id="1143" name="Google Shape;1143;p28"/>
            <p:cNvCxnSpPr/>
            <p:nvPr/>
          </p:nvCxnSpPr>
          <p:spPr>
            <a:xfrm>
              <a:off x="3732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8"/>
            <p:cNvCxnSpPr/>
            <p:nvPr/>
          </p:nvCxnSpPr>
          <p:spPr>
            <a:xfrm>
              <a:off x="3427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8"/>
            <p:cNvCxnSpPr/>
            <p:nvPr/>
          </p:nvCxnSpPr>
          <p:spPr>
            <a:xfrm>
              <a:off x="4037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8"/>
            <p:cNvCxnSpPr/>
            <p:nvPr/>
          </p:nvCxnSpPr>
          <p:spPr>
            <a:xfrm>
              <a:off x="4341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8"/>
            <p:cNvCxnSpPr/>
            <p:nvPr/>
          </p:nvCxnSpPr>
          <p:spPr>
            <a:xfrm>
              <a:off x="4646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8"/>
            <p:cNvCxnSpPr/>
            <p:nvPr/>
          </p:nvCxnSpPr>
          <p:spPr>
            <a:xfrm>
              <a:off x="4951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8"/>
            <p:cNvCxnSpPr/>
            <p:nvPr/>
          </p:nvCxnSpPr>
          <p:spPr>
            <a:xfrm>
              <a:off x="5256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28"/>
            <p:cNvCxnSpPr/>
            <p:nvPr/>
          </p:nvCxnSpPr>
          <p:spPr>
            <a:xfrm>
              <a:off x="5561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28"/>
            <p:cNvCxnSpPr/>
            <p:nvPr/>
          </p:nvCxnSpPr>
          <p:spPr>
            <a:xfrm>
              <a:off x="5865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28"/>
            <p:cNvCxnSpPr/>
            <p:nvPr/>
          </p:nvCxnSpPr>
          <p:spPr>
            <a:xfrm>
              <a:off x="6170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28"/>
            <p:cNvCxnSpPr/>
            <p:nvPr/>
          </p:nvCxnSpPr>
          <p:spPr>
            <a:xfrm>
              <a:off x="6475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28"/>
            <p:cNvCxnSpPr/>
            <p:nvPr/>
          </p:nvCxnSpPr>
          <p:spPr>
            <a:xfrm>
              <a:off x="6780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8"/>
            <p:cNvCxnSpPr/>
            <p:nvPr/>
          </p:nvCxnSpPr>
          <p:spPr>
            <a:xfrm>
              <a:off x="7085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8"/>
            <p:cNvCxnSpPr/>
            <p:nvPr/>
          </p:nvCxnSpPr>
          <p:spPr>
            <a:xfrm>
              <a:off x="7389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8"/>
            <p:cNvCxnSpPr/>
            <p:nvPr/>
          </p:nvCxnSpPr>
          <p:spPr>
            <a:xfrm>
              <a:off x="7694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8"/>
            <p:cNvCxnSpPr/>
            <p:nvPr/>
          </p:nvCxnSpPr>
          <p:spPr>
            <a:xfrm>
              <a:off x="7999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8"/>
            <p:cNvCxnSpPr/>
            <p:nvPr/>
          </p:nvCxnSpPr>
          <p:spPr>
            <a:xfrm>
              <a:off x="8304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8"/>
            <p:cNvCxnSpPr/>
            <p:nvPr/>
          </p:nvCxnSpPr>
          <p:spPr>
            <a:xfrm>
              <a:off x="8609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8"/>
            <p:cNvCxnSpPr/>
            <p:nvPr/>
          </p:nvCxnSpPr>
          <p:spPr>
            <a:xfrm>
              <a:off x="8913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8"/>
            <p:cNvCxnSpPr/>
            <p:nvPr/>
          </p:nvCxnSpPr>
          <p:spPr>
            <a:xfrm>
              <a:off x="9218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8"/>
            <p:cNvCxnSpPr/>
            <p:nvPr/>
          </p:nvCxnSpPr>
          <p:spPr>
            <a:xfrm>
              <a:off x="9523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8"/>
            <p:cNvCxnSpPr/>
            <p:nvPr/>
          </p:nvCxnSpPr>
          <p:spPr>
            <a:xfrm>
              <a:off x="9828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8"/>
            <p:cNvCxnSpPr/>
            <p:nvPr/>
          </p:nvCxnSpPr>
          <p:spPr>
            <a:xfrm>
              <a:off x="10133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8"/>
            <p:cNvCxnSpPr/>
            <p:nvPr/>
          </p:nvCxnSpPr>
          <p:spPr>
            <a:xfrm>
              <a:off x="10437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8"/>
            <p:cNvCxnSpPr/>
            <p:nvPr/>
          </p:nvCxnSpPr>
          <p:spPr>
            <a:xfrm rot="10800000">
              <a:off x="2970212" y="2971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8"/>
            <p:cNvCxnSpPr/>
            <p:nvPr/>
          </p:nvCxnSpPr>
          <p:spPr>
            <a:xfrm rot="10800000">
              <a:off x="2970212" y="3276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8"/>
            <p:cNvCxnSpPr/>
            <p:nvPr/>
          </p:nvCxnSpPr>
          <p:spPr>
            <a:xfrm rot="10800000">
              <a:off x="2970212" y="3581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8"/>
            <p:cNvCxnSpPr/>
            <p:nvPr/>
          </p:nvCxnSpPr>
          <p:spPr>
            <a:xfrm rot="10800000">
              <a:off x="2970212" y="38862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8"/>
            <p:cNvCxnSpPr/>
            <p:nvPr/>
          </p:nvCxnSpPr>
          <p:spPr>
            <a:xfrm rot="10800000">
              <a:off x="2970212" y="41910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8"/>
            <p:cNvCxnSpPr/>
            <p:nvPr/>
          </p:nvCxnSpPr>
          <p:spPr>
            <a:xfrm rot="10800000">
              <a:off x="2970212" y="4495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8"/>
            <p:cNvCxnSpPr/>
            <p:nvPr/>
          </p:nvCxnSpPr>
          <p:spPr>
            <a:xfrm rot="10800000">
              <a:off x="2970212" y="4800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8"/>
            <p:cNvCxnSpPr/>
            <p:nvPr/>
          </p:nvCxnSpPr>
          <p:spPr>
            <a:xfrm rot="10800000">
              <a:off x="2970212" y="5105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5" name="Google Shape;1175;p28"/>
          <p:cNvSpPr/>
          <p:nvPr/>
        </p:nvSpPr>
        <p:spPr>
          <a:xfrm rot="-5400000">
            <a:off x="1103312" y="3924300"/>
            <a:ext cx="2667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 sequence</a:t>
            </a:r>
            <a:endParaRPr/>
          </a:p>
        </p:txBody>
      </p:sp>
      <p:sp>
        <p:nvSpPr>
          <p:cNvPr id="1176" name="Google Shape;1176;p28"/>
          <p:cNvSpPr/>
          <p:nvPr/>
        </p:nvSpPr>
        <p:spPr>
          <a:xfrm>
            <a:off x="2741613" y="5562600"/>
            <a:ext cx="7620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S2 sequence</a:t>
            </a:r>
            <a:endParaRPr/>
          </a:p>
        </p:txBody>
      </p:sp>
      <p:cxnSp>
        <p:nvCxnSpPr>
          <p:cNvPr id="1177" name="Google Shape;1177;p28"/>
          <p:cNvCxnSpPr/>
          <p:nvPr/>
        </p:nvCxnSpPr>
        <p:spPr>
          <a:xfrm flipH="1" rot="10800000">
            <a:off x="3960812" y="3165475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8" name="Google Shape;1178;p28"/>
          <p:cNvCxnSpPr/>
          <p:nvPr/>
        </p:nvCxnSpPr>
        <p:spPr>
          <a:xfrm flipH="1" rot="10800000">
            <a:off x="2741612" y="2733994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9" name="Google Shape;1179;p28"/>
          <p:cNvSpPr/>
          <p:nvPr/>
        </p:nvSpPr>
        <p:spPr>
          <a:xfrm>
            <a:off x="5140326" y="415607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28"/>
          <p:cNvSpPr/>
          <p:nvPr/>
        </p:nvSpPr>
        <p:spPr>
          <a:xfrm>
            <a:off x="5448107" y="415290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28"/>
          <p:cNvSpPr/>
          <p:nvPr/>
        </p:nvSpPr>
        <p:spPr>
          <a:xfrm>
            <a:off x="5751319" y="415290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28"/>
          <p:cNvSpPr/>
          <p:nvPr/>
        </p:nvSpPr>
        <p:spPr>
          <a:xfrm>
            <a:off x="6059294" y="415290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28"/>
          <p:cNvSpPr/>
          <p:nvPr/>
        </p:nvSpPr>
        <p:spPr>
          <a:xfrm>
            <a:off x="6365296" y="415131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28"/>
          <p:cNvSpPr/>
          <p:nvPr/>
        </p:nvSpPr>
        <p:spPr>
          <a:xfrm>
            <a:off x="6664133" y="414798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28"/>
          <p:cNvSpPr/>
          <p:nvPr/>
        </p:nvSpPr>
        <p:spPr>
          <a:xfrm>
            <a:off x="6969126" y="414798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28"/>
          <p:cNvSpPr/>
          <p:nvPr/>
        </p:nvSpPr>
        <p:spPr>
          <a:xfrm>
            <a:off x="7273926" y="414543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28"/>
          <p:cNvSpPr/>
          <p:nvPr/>
        </p:nvSpPr>
        <p:spPr>
          <a:xfrm>
            <a:off x="4226119" y="446404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28"/>
          <p:cNvSpPr/>
          <p:nvPr/>
        </p:nvSpPr>
        <p:spPr>
          <a:xfrm>
            <a:off x="4533900" y="446087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28"/>
          <p:cNvSpPr/>
          <p:nvPr/>
        </p:nvSpPr>
        <p:spPr>
          <a:xfrm>
            <a:off x="4837112" y="44608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28"/>
          <p:cNvSpPr/>
          <p:nvPr/>
        </p:nvSpPr>
        <p:spPr>
          <a:xfrm>
            <a:off x="5145087" y="44608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28"/>
          <p:cNvSpPr/>
          <p:nvPr/>
        </p:nvSpPr>
        <p:spPr>
          <a:xfrm>
            <a:off x="5451089" y="44592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28"/>
          <p:cNvSpPr/>
          <p:nvPr/>
        </p:nvSpPr>
        <p:spPr>
          <a:xfrm>
            <a:off x="5749926" y="445595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28"/>
          <p:cNvSpPr/>
          <p:nvPr/>
        </p:nvSpPr>
        <p:spPr>
          <a:xfrm>
            <a:off x="6054919" y="445595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28"/>
          <p:cNvSpPr/>
          <p:nvPr/>
        </p:nvSpPr>
        <p:spPr>
          <a:xfrm>
            <a:off x="6359719" y="445341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28"/>
          <p:cNvSpPr/>
          <p:nvPr/>
        </p:nvSpPr>
        <p:spPr>
          <a:xfrm>
            <a:off x="3311138" y="477202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28"/>
          <p:cNvSpPr/>
          <p:nvPr/>
        </p:nvSpPr>
        <p:spPr>
          <a:xfrm>
            <a:off x="3618919" y="476884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28"/>
          <p:cNvSpPr/>
          <p:nvPr/>
        </p:nvSpPr>
        <p:spPr>
          <a:xfrm>
            <a:off x="3922131" y="476884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28"/>
          <p:cNvSpPr/>
          <p:nvPr/>
        </p:nvSpPr>
        <p:spPr>
          <a:xfrm>
            <a:off x="4230106" y="476884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28"/>
          <p:cNvSpPr/>
          <p:nvPr/>
        </p:nvSpPr>
        <p:spPr>
          <a:xfrm>
            <a:off x="4536108" y="476726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28"/>
          <p:cNvSpPr/>
          <p:nvPr/>
        </p:nvSpPr>
        <p:spPr>
          <a:xfrm>
            <a:off x="4834945" y="476392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28"/>
          <p:cNvSpPr/>
          <p:nvPr/>
        </p:nvSpPr>
        <p:spPr>
          <a:xfrm>
            <a:off x="5139938" y="476392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28"/>
          <p:cNvSpPr/>
          <p:nvPr/>
        </p:nvSpPr>
        <p:spPr>
          <a:xfrm>
            <a:off x="5444738" y="476138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28"/>
          <p:cNvSpPr/>
          <p:nvPr/>
        </p:nvSpPr>
        <p:spPr>
          <a:xfrm>
            <a:off x="3004130" y="507134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28"/>
          <p:cNvSpPr/>
          <p:nvPr/>
        </p:nvSpPr>
        <p:spPr>
          <a:xfrm>
            <a:off x="3311911" y="506817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28"/>
          <p:cNvSpPr/>
          <p:nvPr/>
        </p:nvSpPr>
        <p:spPr>
          <a:xfrm>
            <a:off x="3615123" y="506817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28"/>
          <p:cNvSpPr/>
          <p:nvPr/>
        </p:nvSpPr>
        <p:spPr>
          <a:xfrm>
            <a:off x="3923098" y="506817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8"/>
          <p:cNvSpPr/>
          <p:nvPr/>
        </p:nvSpPr>
        <p:spPr>
          <a:xfrm>
            <a:off x="4229100" y="506658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28"/>
          <p:cNvSpPr/>
          <p:nvPr/>
        </p:nvSpPr>
        <p:spPr>
          <a:xfrm>
            <a:off x="4527937" y="506325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28"/>
          <p:cNvSpPr/>
          <p:nvPr/>
        </p:nvSpPr>
        <p:spPr>
          <a:xfrm>
            <a:off x="6055592" y="385278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28"/>
          <p:cNvSpPr/>
          <p:nvPr/>
        </p:nvSpPr>
        <p:spPr>
          <a:xfrm>
            <a:off x="6363373" y="384960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28"/>
          <p:cNvSpPr/>
          <p:nvPr/>
        </p:nvSpPr>
        <p:spPr>
          <a:xfrm>
            <a:off x="6666585" y="384960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28"/>
          <p:cNvSpPr/>
          <p:nvPr/>
        </p:nvSpPr>
        <p:spPr>
          <a:xfrm>
            <a:off x="6974560" y="384960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28"/>
          <p:cNvSpPr/>
          <p:nvPr/>
        </p:nvSpPr>
        <p:spPr>
          <a:xfrm>
            <a:off x="7280562" y="384802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28"/>
          <p:cNvSpPr/>
          <p:nvPr/>
        </p:nvSpPr>
        <p:spPr>
          <a:xfrm>
            <a:off x="7579399" y="38446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28"/>
          <p:cNvSpPr/>
          <p:nvPr/>
        </p:nvSpPr>
        <p:spPr>
          <a:xfrm>
            <a:off x="7884392" y="384468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28"/>
          <p:cNvSpPr/>
          <p:nvPr/>
        </p:nvSpPr>
        <p:spPr>
          <a:xfrm>
            <a:off x="8189192" y="3842147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28"/>
          <p:cNvSpPr/>
          <p:nvPr/>
        </p:nvSpPr>
        <p:spPr>
          <a:xfrm>
            <a:off x="6972899" y="3543066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28"/>
          <p:cNvSpPr/>
          <p:nvPr/>
        </p:nvSpPr>
        <p:spPr>
          <a:xfrm>
            <a:off x="7280680" y="353989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28"/>
          <p:cNvSpPr/>
          <p:nvPr/>
        </p:nvSpPr>
        <p:spPr>
          <a:xfrm>
            <a:off x="7583892" y="353989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28"/>
          <p:cNvSpPr/>
          <p:nvPr/>
        </p:nvSpPr>
        <p:spPr>
          <a:xfrm>
            <a:off x="7891867" y="353989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28"/>
          <p:cNvSpPr/>
          <p:nvPr/>
        </p:nvSpPr>
        <p:spPr>
          <a:xfrm>
            <a:off x="8197869" y="3538305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28"/>
          <p:cNvSpPr/>
          <p:nvPr/>
        </p:nvSpPr>
        <p:spPr>
          <a:xfrm>
            <a:off x="8496706" y="353497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28"/>
          <p:cNvSpPr/>
          <p:nvPr/>
        </p:nvSpPr>
        <p:spPr>
          <a:xfrm>
            <a:off x="8801699" y="3534971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28"/>
          <p:cNvSpPr/>
          <p:nvPr/>
        </p:nvSpPr>
        <p:spPr>
          <a:xfrm>
            <a:off x="9106499" y="353243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28"/>
          <p:cNvSpPr/>
          <p:nvPr/>
        </p:nvSpPr>
        <p:spPr>
          <a:xfrm>
            <a:off x="7584841" y="3248664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28"/>
          <p:cNvSpPr/>
          <p:nvPr/>
        </p:nvSpPr>
        <p:spPr>
          <a:xfrm>
            <a:off x="7892622" y="3245490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28"/>
          <p:cNvSpPr/>
          <p:nvPr/>
        </p:nvSpPr>
        <p:spPr>
          <a:xfrm>
            <a:off x="8195834" y="324548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28"/>
          <p:cNvSpPr/>
          <p:nvPr/>
        </p:nvSpPr>
        <p:spPr>
          <a:xfrm>
            <a:off x="8503809" y="324548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28"/>
          <p:cNvSpPr/>
          <p:nvPr/>
        </p:nvSpPr>
        <p:spPr>
          <a:xfrm>
            <a:off x="8809811" y="324390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28"/>
          <p:cNvSpPr/>
          <p:nvPr/>
        </p:nvSpPr>
        <p:spPr>
          <a:xfrm>
            <a:off x="9108648" y="324056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28"/>
          <p:cNvSpPr/>
          <p:nvPr/>
        </p:nvSpPr>
        <p:spPr>
          <a:xfrm>
            <a:off x="9413641" y="324056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28"/>
          <p:cNvSpPr/>
          <p:nvPr/>
        </p:nvSpPr>
        <p:spPr>
          <a:xfrm>
            <a:off x="9718441" y="323802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28"/>
          <p:cNvSpPr/>
          <p:nvPr/>
        </p:nvSpPr>
        <p:spPr>
          <a:xfrm>
            <a:off x="8496106" y="293647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28"/>
          <p:cNvSpPr/>
          <p:nvPr/>
        </p:nvSpPr>
        <p:spPr>
          <a:xfrm>
            <a:off x="8804081" y="293647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8"/>
          <p:cNvSpPr/>
          <p:nvPr/>
        </p:nvSpPr>
        <p:spPr>
          <a:xfrm>
            <a:off x="9110083" y="2934893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28"/>
          <p:cNvSpPr/>
          <p:nvPr/>
        </p:nvSpPr>
        <p:spPr>
          <a:xfrm>
            <a:off x="9408920" y="293155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28"/>
          <p:cNvSpPr/>
          <p:nvPr/>
        </p:nvSpPr>
        <p:spPr>
          <a:xfrm>
            <a:off x="9713913" y="2931559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28"/>
          <p:cNvSpPr/>
          <p:nvPr/>
        </p:nvSpPr>
        <p:spPr>
          <a:xfrm>
            <a:off x="10018713" y="2929018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9" name="Google Shape;1239;p28"/>
          <p:cNvGrpSpPr/>
          <p:nvPr/>
        </p:nvGrpSpPr>
        <p:grpSpPr>
          <a:xfrm>
            <a:off x="3621300" y="2931319"/>
            <a:ext cx="6171195" cy="2212814"/>
            <a:chOff x="3771319" y="3083959"/>
            <a:chExt cx="6171195" cy="2212814"/>
          </a:xfrm>
        </p:grpSpPr>
        <p:sp>
          <p:nvSpPr>
            <p:cNvPr id="1240" name="Google Shape;1240;p28"/>
            <p:cNvSpPr/>
            <p:nvPr/>
          </p:nvSpPr>
          <p:spPr>
            <a:xfrm>
              <a:off x="6816533" y="4300380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4686300" y="4613275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3771319" y="4921247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4075498" y="5220573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7731799" y="3997088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7433080" y="3692292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8656209" y="3397889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9866313" y="3083959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8" name="Google Shape;1248;p28"/>
          <p:cNvSpPr/>
          <p:nvPr/>
        </p:nvSpPr>
        <p:spPr>
          <a:xfrm>
            <a:off x="2858722" y="5010469"/>
            <a:ext cx="1878378" cy="181286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28"/>
          <p:cNvSpPr/>
          <p:nvPr/>
        </p:nvSpPr>
        <p:spPr>
          <a:xfrm>
            <a:off x="3229617" y="4714489"/>
            <a:ext cx="2412358" cy="181286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8"/>
          <p:cNvSpPr/>
          <p:nvPr/>
        </p:nvSpPr>
        <p:spPr>
          <a:xfrm>
            <a:off x="4077341" y="4412070"/>
            <a:ext cx="2483795" cy="181286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28"/>
          <p:cNvSpPr/>
          <p:nvPr/>
        </p:nvSpPr>
        <p:spPr>
          <a:xfrm>
            <a:off x="5013327" y="4103897"/>
            <a:ext cx="2483795" cy="181286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8"/>
          <p:cNvSpPr/>
          <p:nvPr/>
        </p:nvSpPr>
        <p:spPr>
          <a:xfrm>
            <a:off x="5874580" y="3792593"/>
            <a:ext cx="2483795" cy="181286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28"/>
          <p:cNvSpPr/>
          <p:nvPr/>
        </p:nvSpPr>
        <p:spPr>
          <a:xfrm>
            <a:off x="6811018" y="3483370"/>
            <a:ext cx="2483795" cy="181286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8"/>
          <p:cNvSpPr/>
          <p:nvPr/>
        </p:nvSpPr>
        <p:spPr>
          <a:xfrm>
            <a:off x="7441983" y="3191670"/>
            <a:ext cx="2483795" cy="181286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8"/>
          <p:cNvSpPr/>
          <p:nvPr/>
        </p:nvSpPr>
        <p:spPr>
          <a:xfrm>
            <a:off x="8371497" y="2885420"/>
            <a:ext cx="1878378" cy="181286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28"/>
          <p:cNvSpPr/>
          <p:nvPr/>
        </p:nvSpPr>
        <p:spPr>
          <a:xfrm>
            <a:off x="7724383" y="1422202"/>
            <a:ext cx="76201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8"/>
          <p:cNvSpPr txBox="1"/>
          <p:nvPr/>
        </p:nvSpPr>
        <p:spPr>
          <a:xfrm>
            <a:off x="7847010" y="1295400"/>
            <a:ext cx="19431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Feasible assignments</a:t>
            </a:r>
            <a:endParaRPr/>
          </a:p>
        </p:txBody>
      </p:sp>
      <p:grpSp>
        <p:nvGrpSpPr>
          <p:cNvPr id="1258" name="Google Shape;1258;p28"/>
          <p:cNvGrpSpPr/>
          <p:nvPr/>
        </p:nvGrpSpPr>
        <p:grpSpPr>
          <a:xfrm>
            <a:off x="7618413" y="1600200"/>
            <a:ext cx="3792150" cy="307777"/>
            <a:chOff x="7618413" y="1600200"/>
            <a:chExt cx="3792150" cy="307777"/>
          </a:xfrm>
        </p:grpSpPr>
        <p:sp>
          <p:nvSpPr>
            <p:cNvPr id="1259" name="Google Shape;1259;p28"/>
            <p:cNvSpPr/>
            <p:nvPr/>
          </p:nvSpPr>
          <p:spPr>
            <a:xfrm>
              <a:off x="7724386" y="1727002"/>
              <a:ext cx="76201" cy="762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8"/>
            <p:cNvSpPr txBox="1"/>
            <p:nvPr/>
          </p:nvSpPr>
          <p:spPr>
            <a:xfrm>
              <a:off x="7847012" y="1600200"/>
              <a:ext cx="35635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Feasible assignments for each S1 point</a:t>
              </a: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7618413" y="1675648"/>
              <a:ext cx="273454" cy="181286"/>
            </a:xfrm>
            <a:prstGeom prst="ellipse">
              <a:avLst/>
            </a:prstGeom>
            <a:noFill/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28"/>
          <p:cNvGrpSpPr/>
          <p:nvPr/>
        </p:nvGrpSpPr>
        <p:grpSpPr>
          <a:xfrm>
            <a:off x="7724386" y="1902023"/>
            <a:ext cx="3898904" cy="307777"/>
            <a:chOff x="7724386" y="1902023"/>
            <a:chExt cx="3898904" cy="307777"/>
          </a:xfrm>
        </p:grpSpPr>
        <p:sp>
          <p:nvSpPr>
            <p:cNvPr id="1263" name="Google Shape;1263;p28"/>
            <p:cNvSpPr/>
            <p:nvPr/>
          </p:nvSpPr>
          <p:spPr>
            <a:xfrm>
              <a:off x="7724386" y="2028825"/>
              <a:ext cx="76201" cy="762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8"/>
            <p:cNvSpPr txBox="1"/>
            <p:nvPr/>
          </p:nvSpPr>
          <p:spPr>
            <a:xfrm>
              <a:off x="7847012" y="1902023"/>
              <a:ext cx="3776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Assignments with min local cost in each row</a:t>
              </a:r>
              <a:endParaRPr/>
            </a:p>
          </p:txBody>
        </p:sp>
      </p:grpSp>
      <p:pic>
        <p:nvPicPr>
          <p:cNvPr id="1265" name="Google Shape;12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695" y="3463572"/>
            <a:ext cx="3802790" cy="6080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6" name="Google Shape;12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7621" y="2801993"/>
            <a:ext cx="3884612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7" name="Google Shape;126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9849" y="4409678"/>
            <a:ext cx="2819400" cy="5413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29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1273" name="Google Shape;1273;p29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29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275" name="Google Shape;1275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2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29"/>
          <p:cNvSpPr/>
          <p:nvPr/>
        </p:nvSpPr>
        <p:spPr>
          <a:xfrm>
            <a:off x="1787525" y="2438400"/>
            <a:ext cx="5955454" cy="533400"/>
          </a:xfrm>
          <a:prstGeom prst="rect">
            <a:avLst/>
          </a:prstGeom>
          <a:solidFill>
            <a:srgbClr val="D4E2B3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29"/>
          <p:cNvSpPr txBox="1"/>
          <p:nvPr/>
        </p:nvSpPr>
        <p:spPr>
          <a:xfrm>
            <a:off x="7998591" y="2520434"/>
            <a:ext cx="1332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ϵ 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NvxNp_H</a:t>
            </a:r>
            <a:endParaRPr baseline="3000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29"/>
          <p:cNvSpPr/>
          <p:nvPr/>
        </p:nvSpPr>
        <p:spPr>
          <a:xfrm>
            <a:off x="1903412" y="5337096"/>
            <a:ext cx="1097280" cy="533400"/>
          </a:xfrm>
          <a:prstGeom prst="rect">
            <a:avLst/>
          </a:prstGeom>
          <a:solidFill>
            <a:srgbClr val="D6C1CE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29"/>
          <p:cNvSpPr txBox="1"/>
          <p:nvPr/>
        </p:nvSpPr>
        <p:spPr>
          <a:xfrm>
            <a:off x="3122612" y="5419130"/>
            <a:ext cx="1332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ϵ 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NvxNp_T</a:t>
            </a:r>
            <a:endParaRPr baseline="3000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0" name="Google Shape;12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7612" y="4495800"/>
            <a:ext cx="6189662" cy="182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1" name="Google Shape;1291;p29"/>
          <p:cNvSpPr txBox="1"/>
          <p:nvPr/>
        </p:nvSpPr>
        <p:spPr>
          <a:xfrm>
            <a:off x="8074791" y="3392269"/>
            <a:ext cx="13327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Sliding Windows</a:t>
            </a:r>
            <a:endParaRPr baseline="3000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29"/>
          <p:cNvSpPr txBox="1"/>
          <p:nvPr/>
        </p:nvSpPr>
        <p:spPr>
          <a:xfrm>
            <a:off x="2132012" y="6276201"/>
            <a:ext cx="6197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Np_T</a:t>
            </a:r>
            <a:endParaRPr baseline="3000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29"/>
          <p:cNvSpPr/>
          <p:nvPr/>
        </p:nvSpPr>
        <p:spPr>
          <a:xfrm rot="5400000">
            <a:off x="2389344" y="5563951"/>
            <a:ext cx="152402" cy="107029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Google Shape;1294;p29"/>
          <p:cNvGrpSpPr/>
          <p:nvPr/>
        </p:nvGrpSpPr>
        <p:grpSpPr>
          <a:xfrm>
            <a:off x="1787525" y="2438400"/>
            <a:ext cx="1535853" cy="533400"/>
            <a:chOff x="4634759" y="3048000"/>
            <a:chExt cx="1097280" cy="533400"/>
          </a:xfrm>
        </p:grpSpPr>
        <p:sp>
          <p:nvSpPr>
            <p:cNvPr id="1295" name="Google Shape;1295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297" name="Google Shape;1297;p29"/>
          <p:cNvGrpSpPr/>
          <p:nvPr/>
        </p:nvGrpSpPr>
        <p:grpSpPr>
          <a:xfrm>
            <a:off x="1939925" y="2590800"/>
            <a:ext cx="1535853" cy="533400"/>
            <a:chOff x="4634759" y="3048000"/>
            <a:chExt cx="1097280" cy="533400"/>
          </a:xfrm>
        </p:grpSpPr>
        <p:sp>
          <p:nvSpPr>
            <p:cNvPr id="1298" name="Google Shape;1298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00" name="Google Shape;1300;p29"/>
          <p:cNvGrpSpPr/>
          <p:nvPr/>
        </p:nvGrpSpPr>
        <p:grpSpPr>
          <a:xfrm>
            <a:off x="2092325" y="2743200"/>
            <a:ext cx="1535853" cy="533400"/>
            <a:chOff x="4634759" y="3048000"/>
            <a:chExt cx="1097280" cy="533400"/>
          </a:xfrm>
        </p:grpSpPr>
        <p:sp>
          <p:nvSpPr>
            <p:cNvPr id="1301" name="Google Shape;1301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03" name="Google Shape;1303;p29"/>
          <p:cNvGrpSpPr/>
          <p:nvPr/>
        </p:nvGrpSpPr>
        <p:grpSpPr>
          <a:xfrm>
            <a:off x="2244725" y="2895600"/>
            <a:ext cx="1535853" cy="533400"/>
            <a:chOff x="4634759" y="3048000"/>
            <a:chExt cx="1097280" cy="533400"/>
          </a:xfrm>
        </p:grpSpPr>
        <p:sp>
          <p:nvSpPr>
            <p:cNvPr id="1304" name="Google Shape;1304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06" name="Google Shape;1306;p29"/>
          <p:cNvGrpSpPr/>
          <p:nvPr/>
        </p:nvGrpSpPr>
        <p:grpSpPr>
          <a:xfrm>
            <a:off x="2397125" y="3048000"/>
            <a:ext cx="1535853" cy="533400"/>
            <a:chOff x="4634759" y="3048000"/>
            <a:chExt cx="1097280" cy="533400"/>
          </a:xfrm>
        </p:grpSpPr>
        <p:sp>
          <p:nvSpPr>
            <p:cNvPr id="1307" name="Google Shape;1307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09" name="Google Shape;1309;p29"/>
          <p:cNvGrpSpPr/>
          <p:nvPr/>
        </p:nvGrpSpPr>
        <p:grpSpPr>
          <a:xfrm>
            <a:off x="2549525" y="3200400"/>
            <a:ext cx="1535853" cy="533400"/>
            <a:chOff x="4634759" y="3048000"/>
            <a:chExt cx="1097280" cy="533400"/>
          </a:xfrm>
        </p:grpSpPr>
        <p:sp>
          <p:nvSpPr>
            <p:cNvPr id="1310" name="Google Shape;1310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12" name="Google Shape;1312;p29"/>
          <p:cNvGrpSpPr/>
          <p:nvPr/>
        </p:nvGrpSpPr>
        <p:grpSpPr>
          <a:xfrm>
            <a:off x="2701925" y="3352800"/>
            <a:ext cx="1535853" cy="533400"/>
            <a:chOff x="4634759" y="3048000"/>
            <a:chExt cx="1097280" cy="533400"/>
          </a:xfrm>
        </p:grpSpPr>
        <p:sp>
          <p:nvSpPr>
            <p:cNvPr id="1313" name="Google Shape;1313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15" name="Google Shape;1315;p29"/>
          <p:cNvGrpSpPr/>
          <p:nvPr/>
        </p:nvGrpSpPr>
        <p:grpSpPr>
          <a:xfrm>
            <a:off x="2854325" y="3505200"/>
            <a:ext cx="1535853" cy="533400"/>
            <a:chOff x="4634759" y="3048000"/>
            <a:chExt cx="1097280" cy="533400"/>
          </a:xfrm>
        </p:grpSpPr>
        <p:sp>
          <p:nvSpPr>
            <p:cNvPr id="1316" name="Google Shape;1316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18" name="Google Shape;1318;p29"/>
          <p:cNvGrpSpPr/>
          <p:nvPr/>
        </p:nvGrpSpPr>
        <p:grpSpPr>
          <a:xfrm>
            <a:off x="3006725" y="3657600"/>
            <a:ext cx="1535853" cy="533400"/>
            <a:chOff x="4634759" y="3048000"/>
            <a:chExt cx="1097280" cy="533400"/>
          </a:xfrm>
        </p:grpSpPr>
        <p:sp>
          <p:nvSpPr>
            <p:cNvPr id="1319" name="Google Shape;1319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21" name="Google Shape;1321;p29"/>
          <p:cNvGrpSpPr/>
          <p:nvPr/>
        </p:nvGrpSpPr>
        <p:grpSpPr>
          <a:xfrm>
            <a:off x="3159125" y="3810000"/>
            <a:ext cx="1535853" cy="533400"/>
            <a:chOff x="4634759" y="3048000"/>
            <a:chExt cx="1097280" cy="533400"/>
          </a:xfrm>
        </p:grpSpPr>
        <p:sp>
          <p:nvSpPr>
            <p:cNvPr id="1322" name="Google Shape;1322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24" name="Google Shape;1324;p29"/>
          <p:cNvGrpSpPr/>
          <p:nvPr/>
        </p:nvGrpSpPr>
        <p:grpSpPr>
          <a:xfrm>
            <a:off x="3311525" y="3962400"/>
            <a:ext cx="1535853" cy="533400"/>
            <a:chOff x="4634759" y="3048000"/>
            <a:chExt cx="1097280" cy="533400"/>
          </a:xfrm>
        </p:grpSpPr>
        <p:sp>
          <p:nvSpPr>
            <p:cNvPr id="1325" name="Google Shape;1325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27" name="Google Shape;1327;p29"/>
          <p:cNvGrpSpPr/>
          <p:nvPr/>
        </p:nvGrpSpPr>
        <p:grpSpPr>
          <a:xfrm>
            <a:off x="4847379" y="2438400"/>
            <a:ext cx="1535853" cy="533400"/>
            <a:chOff x="4634759" y="3048000"/>
            <a:chExt cx="1097280" cy="533400"/>
          </a:xfrm>
        </p:grpSpPr>
        <p:sp>
          <p:nvSpPr>
            <p:cNvPr id="1328" name="Google Shape;1328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30" name="Google Shape;1330;p29"/>
          <p:cNvGrpSpPr/>
          <p:nvPr/>
        </p:nvGrpSpPr>
        <p:grpSpPr>
          <a:xfrm>
            <a:off x="4999779" y="2590800"/>
            <a:ext cx="1535853" cy="533400"/>
            <a:chOff x="4634759" y="3048000"/>
            <a:chExt cx="1097280" cy="533400"/>
          </a:xfrm>
        </p:grpSpPr>
        <p:sp>
          <p:nvSpPr>
            <p:cNvPr id="1331" name="Google Shape;1331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33" name="Google Shape;1333;p29"/>
          <p:cNvGrpSpPr/>
          <p:nvPr/>
        </p:nvGrpSpPr>
        <p:grpSpPr>
          <a:xfrm>
            <a:off x="5152179" y="2743200"/>
            <a:ext cx="1535853" cy="533400"/>
            <a:chOff x="4634759" y="3048000"/>
            <a:chExt cx="1097280" cy="533400"/>
          </a:xfrm>
        </p:grpSpPr>
        <p:sp>
          <p:nvSpPr>
            <p:cNvPr id="1334" name="Google Shape;1334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36" name="Google Shape;1336;p29"/>
          <p:cNvGrpSpPr/>
          <p:nvPr/>
        </p:nvGrpSpPr>
        <p:grpSpPr>
          <a:xfrm>
            <a:off x="5304579" y="2895600"/>
            <a:ext cx="1535853" cy="533400"/>
            <a:chOff x="4634759" y="3048000"/>
            <a:chExt cx="1097280" cy="533400"/>
          </a:xfrm>
        </p:grpSpPr>
        <p:sp>
          <p:nvSpPr>
            <p:cNvPr id="1337" name="Google Shape;1337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39" name="Google Shape;1339;p29"/>
          <p:cNvGrpSpPr/>
          <p:nvPr/>
        </p:nvGrpSpPr>
        <p:grpSpPr>
          <a:xfrm>
            <a:off x="5456979" y="3048000"/>
            <a:ext cx="1535853" cy="533400"/>
            <a:chOff x="4634759" y="3048000"/>
            <a:chExt cx="1097280" cy="533400"/>
          </a:xfrm>
        </p:grpSpPr>
        <p:sp>
          <p:nvSpPr>
            <p:cNvPr id="1340" name="Google Shape;1340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42" name="Google Shape;1342;p29"/>
          <p:cNvGrpSpPr/>
          <p:nvPr/>
        </p:nvGrpSpPr>
        <p:grpSpPr>
          <a:xfrm>
            <a:off x="5609379" y="3200400"/>
            <a:ext cx="1535853" cy="533400"/>
            <a:chOff x="4634759" y="3048000"/>
            <a:chExt cx="1097280" cy="533400"/>
          </a:xfrm>
        </p:grpSpPr>
        <p:sp>
          <p:nvSpPr>
            <p:cNvPr id="1343" name="Google Shape;1343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45" name="Google Shape;1345;p29"/>
          <p:cNvGrpSpPr/>
          <p:nvPr/>
        </p:nvGrpSpPr>
        <p:grpSpPr>
          <a:xfrm>
            <a:off x="5761779" y="3352800"/>
            <a:ext cx="1535853" cy="533400"/>
            <a:chOff x="4634759" y="3048000"/>
            <a:chExt cx="1097280" cy="533400"/>
          </a:xfrm>
        </p:grpSpPr>
        <p:sp>
          <p:nvSpPr>
            <p:cNvPr id="1346" name="Google Shape;1346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48" name="Google Shape;1348;p29"/>
          <p:cNvGrpSpPr/>
          <p:nvPr/>
        </p:nvGrpSpPr>
        <p:grpSpPr>
          <a:xfrm>
            <a:off x="5914179" y="3505200"/>
            <a:ext cx="1535853" cy="533400"/>
            <a:chOff x="4634759" y="3048000"/>
            <a:chExt cx="1097280" cy="533400"/>
          </a:xfrm>
        </p:grpSpPr>
        <p:sp>
          <p:nvSpPr>
            <p:cNvPr id="1349" name="Google Shape;1349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51" name="Google Shape;1351;p29"/>
          <p:cNvGrpSpPr/>
          <p:nvPr/>
        </p:nvGrpSpPr>
        <p:grpSpPr>
          <a:xfrm>
            <a:off x="6066579" y="3657600"/>
            <a:ext cx="1535853" cy="533400"/>
            <a:chOff x="4634759" y="3048000"/>
            <a:chExt cx="1097280" cy="533400"/>
          </a:xfrm>
        </p:grpSpPr>
        <p:sp>
          <p:nvSpPr>
            <p:cNvPr id="1352" name="Google Shape;1352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1354" name="Google Shape;1354;p29"/>
          <p:cNvGrpSpPr/>
          <p:nvPr/>
        </p:nvGrpSpPr>
        <p:grpSpPr>
          <a:xfrm>
            <a:off x="6218979" y="3810000"/>
            <a:ext cx="1535853" cy="533400"/>
            <a:chOff x="4634759" y="3048000"/>
            <a:chExt cx="1097280" cy="533400"/>
          </a:xfrm>
        </p:grpSpPr>
        <p:sp>
          <p:nvSpPr>
            <p:cNvPr id="1355" name="Google Shape;1355;p29"/>
            <p:cNvSpPr/>
            <p:nvPr/>
          </p:nvSpPr>
          <p:spPr>
            <a:xfrm>
              <a:off x="4634759" y="3048000"/>
              <a:ext cx="1097280" cy="533400"/>
            </a:xfrm>
            <a:prstGeom prst="rect">
              <a:avLst/>
            </a:prstGeom>
            <a:solidFill>
              <a:srgbClr val="D4E2B3"/>
            </a:solidFill>
            <a:ln cap="flat" cmpd="sng" w="12700">
              <a:solidFill>
                <a:srgbClr val="717C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9"/>
            <p:cNvSpPr txBox="1"/>
            <p:nvPr/>
          </p:nvSpPr>
          <p:spPr>
            <a:xfrm>
              <a:off x="4961254" y="3139481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1" baseline="-25000"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sp>
        <p:nvSpPr>
          <p:cNvPr id="1357" name="Google Shape;1357;p29"/>
          <p:cNvSpPr txBox="1"/>
          <p:nvPr/>
        </p:nvSpPr>
        <p:spPr>
          <a:xfrm>
            <a:off x="3863942" y="4917733"/>
            <a:ext cx="6197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Np_h</a:t>
            </a:r>
            <a:endParaRPr baseline="3000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29"/>
          <p:cNvSpPr/>
          <p:nvPr/>
        </p:nvSpPr>
        <p:spPr>
          <a:xfrm rot="5400000">
            <a:off x="3998671" y="3943657"/>
            <a:ext cx="180718" cy="151669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0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1364" name="Google Shape;1364;p30"/>
          <p:cNvSpPr txBox="1"/>
          <p:nvPr>
            <p:ph idx="1" type="body"/>
          </p:nvPr>
        </p:nvSpPr>
        <p:spPr>
          <a:xfrm>
            <a:off x="1581339" y="1600200"/>
            <a:ext cx="557987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Original sub-sequence matching algorithm</a:t>
            </a:r>
            <a:endParaRPr/>
          </a:p>
          <a:p>
            <a:pPr indent="-2539" lvl="4" marL="146304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2588" lvl="5" marL="2075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6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30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366" name="Google Shape;1366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3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3463" y="893763"/>
            <a:ext cx="4216400" cy="40306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8" name="Google Shape;137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012" y="2895600"/>
            <a:ext cx="3786188" cy="1997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31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1384" name="Google Shape;1384;p31"/>
          <p:cNvSpPr txBox="1"/>
          <p:nvPr>
            <p:ph idx="1" type="body"/>
          </p:nvPr>
        </p:nvSpPr>
        <p:spPr>
          <a:xfrm>
            <a:off x="1581339" y="1600200"/>
            <a:ext cx="565607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Sub-sequence matching algorithm with DTW lower bounding</a:t>
            </a:r>
            <a:endParaRPr/>
          </a:p>
          <a:p>
            <a:pPr indent="-2539" lvl="4" marL="146304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2588" lvl="5" marL="2075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6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31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386" name="Google Shape;1386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3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7" name="Google Shape;13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9812" y="893764"/>
            <a:ext cx="4216400" cy="53705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8" name="Google Shape;139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012" y="2895600"/>
            <a:ext cx="3786188" cy="1997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Problem statement and Approaches</a:t>
            </a:r>
            <a:endParaRPr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-690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0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0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827212" y="2438400"/>
            <a:ext cx="8915400" cy="3352800"/>
          </a:xfrm>
          <a:prstGeom prst="rect">
            <a:avLst/>
          </a:prstGeom>
          <a:solidFill>
            <a:srgbClr val="F5E9B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" lvl="0" marL="1158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8" lvl="0" marL="2301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Given a group of template time-series </a:t>
            </a:r>
            <a:r>
              <a:rPr b="1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, </a:t>
            </a:r>
            <a:r>
              <a:rPr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k=1,..,K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where each time-series is of dimension </a:t>
            </a:r>
            <a:r>
              <a:rPr b="1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ϵ </a:t>
            </a:r>
            <a:r>
              <a:rPr b="1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Nv x Ntk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(</a:t>
            </a:r>
            <a:r>
              <a:rPr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tk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number of time samples in pattern </a:t>
            </a:r>
            <a:r>
              <a:rPr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number of variables), and a historical time-series </a:t>
            </a:r>
            <a:r>
              <a:rPr b="1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ϵ </a:t>
            </a:r>
            <a:r>
              <a:rPr b="1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Nv x Nh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tk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number of time samples in pattern) we want to identify time series sub-sequences in</a:t>
            </a:r>
            <a:r>
              <a:rPr b="1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H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that are similar to each of the templates </a:t>
            </a:r>
            <a:r>
              <a:rPr b="1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i="1"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2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1404" name="Google Shape;1404;p32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DTW Lower Bound Use</a:t>
            </a:r>
            <a:endParaRPr/>
          </a:p>
          <a:p>
            <a:pPr indent="-2539" lvl="4" marL="146304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2588" lvl="5" marL="2075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6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32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406" name="Google Shape;1406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32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7" name="Google Shape;14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612" y="2133600"/>
            <a:ext cx="3786188" cy="1997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8" name="Google Shape;141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9812" y="893764"/>
            <a:ext cx="4216400" cy="53705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3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1424" name="Google Shape;1424;p33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runs completed</a:t>
            </a:r>
            <a:endParaRPr/>
          </a:p>
          <a:p>
            <a:pPr indent="-246888" lvl="0" marL="246888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set</a:t>
            </a:r>
            <a:endParaRPr/>
          </a:p>
          <a:p>
            <a:pPr indent="-257048" lvl="1" marL="612648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-"/>
            </a:pPr>
            <a:r>
              <a:rPr b="0" i="0" lang="en-US" sz="13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TSA data set</a:t>
            </a:r>
            <a:endParaRPr/>
          </a:p>
          <a:p>
            <a:pPr indent="-257048" lvl="1" marL="612648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-"/>
            </a:pPr>
            <a:r>
              <a:rPr b="0" i="0" lang="en-US" sz="13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size : 	397x3</a:t>
            </a:r>
            <a:endParaRPr/>
          </a:p>
          <a:p>
            <a:pPr indent="-257048" lvl="1" marL="612648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-"/>
            </a:pPr>
            <a:r>
              <a:rPr b="0" i="0" lang="en-US" sz="13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 data size:	14401x3</a:t>
            </a:r>
            <a:endParaRPr/>
          </a:p>
          <a:p>
            <a:pPr indent="-246888" lvl="0" marL="246888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SSSM algorithm</a:t>
            </a:r>
            <a:endParaRPr/>
          </a:p>
          <a:p>
            <a:pPr indent="-257048" lvl="1" marL="612648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-"/>
            </a:pPr>
            <a:r>
              <a:rPr b="0" i="0" lang="en-US" sz="13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Epsilon: 		0.5 	</a:t>
            </a:r>
            <a:endParaRPr/>
          </a:p>
          <a:p>
            <a:pPr indent="-257048" lvl="1" marL="612648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-"/>
            </a:pPr>
            <a:r>
              <a:rPr b="0" i="0" lang="en-US" sz="13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Alpha: 		1.0</a:t>
            </a:r>
            <a:endParaRPr/>
          </a:p>
          <a:p>
            <a:pPr indent="-257048" lvl="1" marL="612648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-"/>
            </a:pPr>
            <a:r>
              <a:rPr b="0" i="0" lang="en-US" sz="13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Norm: 		L2sq</a:t>
            </a:r>
            <a:endParaRPr/>
          </a:p>
          <a:p>
            <a:pPr indent="-246888" lvl="0" marL="246888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(Base case) SSM algorithm in Python using our Python implementation of DTW and no Lower Bounding :</a:t>
            </a:r>
            <a:endParaRPr/>
          </a:p>
          <a:p>
            <a:pPr indent="-257048" lvl="1" marL="612648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-"/>
            </a:pPr>
            <a:r>
              <a:rPr b="0" i="0" lang="en-US" sz="13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Time for TSA data set 	= 6.5 hrs</a:t>
            </a:r>
            <a:endParaRPr b="0" i="0" sz="13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888" lvl="0" marL="246888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(Atl case 1) SSM algorithm in Python using our Python implementation of DTW and Lower Bounding:</a:t>
            </a:r>
            <a:endParaRPr/>
          </a:p>
          <a:p>
            <a:pPr indent="-257048" lvl="1" marL="612648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-"/>
            </a:pPr>
            <a:r>
              <a:rPr b="0" i="0" lang="en-US" sz="13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 			= 62x (Base case)</a:t>
            </a:r>
            <a:endParaRPr/>
          </a:p>
          <a:p>
            <a:pPr indent="-246888" lvl="0" marL="246888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(Atl case 2) SSM algorithm in R using DTW library in R and no Lower Bounding :</a:t>
            </a:r>
            <a:endParaRPr/>
          </a:p>
          <a:p>
            <a:pPr indent="-257048" lvl="1" marL="612648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-"/>
            </a:pPr>
            <a:r>
              <a:rPr b="0" i="0" lang="en-US" sz="13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			= 79x (Base case) 					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938" lvl="0" marL="246888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33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426" name="Google Shape;1426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33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4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sp>
        <p:nvSpPr>
          <p:cNvPr id="1442" name="Google Shape;1442;p34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2 weeks</a:t>
            </a:r>
            <a:endParaRPr/>
          </a:p>
          <a:p>
            <a:pPr indent="-119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visualization infrastructure implementation</a:t>
            </a:r>
            <a:endParaRPr/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dimensionality reduction/similarity metric combo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9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4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444" name="Google Shape;1444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34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5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  <p:sp>
        <p:nvSpPr>
          <p:cNvPr id="1460" name="Google Shape;1460;p35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25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25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25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25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25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Problem statement and Approaches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88" lvl="0" marL="2468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approaches</a:t>
            </a:r>
            <a:endParaRPr/>
          </a:p>
        </p:txBody>
      </p:sp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1745836" y="2971801"/>
            <a:ext cx="4419600" cy="2819399"/>
          </a:xfrm>
          <a:prstGeom prst="rect">
            <a:avLst/>
          </a:prstGeom>
          <a:solidFill>
            <a:srgbClr val="D4E2B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Time-Series Subsequence matching</a:t>
            </a:r>
            <a:endParaRPr sz="22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a given template </a:t>
            </a:r>
            <a:r>
              <a:rPr b="1" i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i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, a number of subsequences in </a:t>
            </a:r>
            <a:r>
              <a:rPr b="1" i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are identified to be similar to   using certain similarity metric in the original domain or a transformed domain.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6411265" y="2962275"/>
            <a:ext cx="4343400" cy="2828926"/>
          </a:xfrm>
          <a:prstGeom prst="rect">
            <a:avLst/>
          </a:prstGeom>
          <a:solidFill>
            <a:srgbClr val="D6C1C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Classification/ Clustering</a:t>
            </a:r>
            <a:endParaRPr/>
          </a:p>
          <a:p>
            <a:pPr indent="0" lvl="0" marL="1143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Given a number of examples of each one of the template patterns </a:t>
            </a:r>
            <a:r>
              <a:rPr b="1" i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i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, a classifier is created. The classifier can be used to determine the class membership of different subsequences in the historical data.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 Strategy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development will be completed in a series of smaller development effort, each of them focused on the development and testing of particular algorithmic elements</a:t>
            </a:r>
            <a:endParaRPr/>
          </a:p>
          <a:p>
            <a:pPr indent="-10464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4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508" lvl="2" marL="97840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508" lvl="2" marL="97840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2519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an initial test bed to analyze the TSA pattern identification case study</a:t>
            </a:r>
            <a:endParaRPr/>
          </a:p>
          <a:p>
            <a:pPr indent="-2519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the sliding window approach to the subsequence matching problem</a:t>
            </a:r>
            <a:endParaRPr/>
          </a:p>
          <a:p>
            <a:pPr indent="-2519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the Dynamic Time Warping approach (implemented in the MLPY library) as a similarity metric between time series.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 Strategy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development will be completed in a series of smaller development effort, each of them focused on the development and testing of particular algorithmic elements</a:t>
            </a:r>
            <a:endParaRPr/>
          </a:p>
          <a:p>
            <a:pPr indent="-10464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4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2: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508" lvl="2" marL="97840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508" lvl="2" marL="97840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2519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different time series representation (dimensionality reduction) approaches that allow “lower bounding” with specific distance measurement </a:t>
            </a:r>
            <a:endParaRPr/>
          </a:p>
          <a:p>
            <a:pPr indent="-2519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tests will be oriented towards assessing the impact that data indexing (using lower bounding) can have on the computational efficiency of the match search algorithm.</a:t>
            </a:r>
            <a:endParaRPr/>
          </a:p>
          <a:p>
            <a:pPr indent="-2519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selection of a promising time series representation is in progress.</a:t>
            </a:r>
            <a:endParaRPr/>
          </a:p>
          <a:p>
            <a:pPr indent="-1376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6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 Strategy</a:t>
            </a:r>
            <a:endParaRPr/>
          </a:p>
        </p:txBody>
      </p:sp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development will be completed in a series of smaller development effort, each of them focused on the development and testing of particular algorithmic elements</a:t>
            </a:r>
            <a:endParaRPr/>
          </a:p>
          <a:p>
            <a:pPr indent="-10464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4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2: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508" lvl="2" marL="97840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508" lvl="2" marL="97840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2519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different time series representation (dimensionality reduction) approaches that allow “lower bounding” with specific distance measurement </a:t>
            </a:r>
            <a:endParaRPr/>
          </a:p>
          <a:p>
            <a:pPr indent="-2519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tests will be oriented towards assessing the impact that data indexing (using lower bounding) can have on the computational efficiency of the match search algorithm.</a:t>
            </a:r>
            <a:endParaRPr/>
          </a:p>
          <a:p>
            <a:pPr indent="-2519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selection of a promising time series representation is in progress.</a:t>
            </a:r>
            <a:endParaRPr/>
          </a:p>
          <a:p>
            <a:pPr indent="-1376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6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 Strategy</a:t>
            </a:r>
            <a:endParaRPr/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development will be completed in a series of smaller development effort, each of them focused on the development and testing of particular algorithmic elements</a:t>
            </a:r>
            <a:endParaRPr/>
          </a:p>
          <a:p>
            <a:pPr indent="-10464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4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3: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508" lvl="2" marL="97840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508" lvl="2" marL="97840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2519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different a couple of different classification approaches</a:t>
            </a:r>
            <a:endParaRPr/>
          </a:p>
          <a:p>
            <a:pPr indent="-249428" lvl="4" marL="1709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SVM</a:t>
            </a:r>
            <a:endParaRPr/>
          </a:p>
          <a:p>
            <a:pPr indent="-249428" lvl="4" marL="1709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Proximal SVM</a:t>
            </a:r>
            <a:endParaRPr/>
          </a:p>
          <a:p>
            <a:pPr indent="-1376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667" lvl="3" marL="1344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LTW assignment</a:t>
            </a:r>
            <a:endParaRPr/>
          </a:p>
        </p:txBody>
      </p:sp>
      <p:sp>
        <p:nvSpPr>
          <p:cNvPr id="262" name="Google Shape;262;p20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2741613" y="2743200"/>
            <a:ext cx="7620000" cy="2667000"/>
          </a:xfrm>
          <a:prstGeom prst="rect">
            <a:avLst/>
          </a:prstGeom>
          <a:noFill/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0"/>
          <p:cNvGrpSpPr/>
          <p:nvPr/>
        </p:nvGrpSpPr>
        <p:grpSpPr>
          <a:xfrm>
            <a:off x="2589213" y="2362200"/>
            <a:ext cx="7924800" cy="3352800"/>
            <a:chOff x="2970212" y="2362200"/>
            <a:chExt cx="7924800" cy="3352800"/>
          </a:xfrm>
        </p:grpSpPr>
        <p:cxnSp>
          <p:nvCxnSpPr>
            <p:cNvPr id="276" name="Google Shape;276;p20"/>
            <p:cNvCxnSpPr/>
            <p:nvPr/>
          </p:nvCxnSpPr>
          <p:spPr>
            <a:xfrm>
              <a:off x="3732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0"/>
            <p:cNvCxnSpPr/>
            <p:nvPr/>
          </p:nvCxnSpPr>
          <p:spPr>
            <a:xfrm>
              <a:off x="3427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0"/>
            <p:cNvCxnSpPr/>
            <p:nvPr/>
          </p:nvCxnSpPr>
          <p:spPr>
            <a:xfrm>
              <a:off x="4037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0"/>
            <p:cNvCxnSpPr/>
            <p:nvPr/>
          </p:nvCxnSpPr>
          <p:spPr>
            <a:xfrm>
              <a:off x="4341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20"/>
            <p:cNvCxnSpPr/>
            <p:nvPr/>
          </p:nvCxnSpPr>
          <p:spPr>
            <a:xfrm>
              <a:off x="4646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20"/>
            <p:cNvCxnSpPr/>
            <p:nvPr/>
          </p:nvCxnSpPr>
          <p:spPr>
            <a:xfrm>
              <a:off x="4951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20"/>
            <p:cNvCxnSpPr/>
            <p:nvPr/>
          </p:nvCxnSpPr>
          <p:spPr>
            <a:xfrm>
              <a:off x="5256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20"/>
            <p:cNvCxnSpPr/>
            <p:nvPr/>
          </p:nvCxnSpPr>
          <p:spPr>
            <a:xfrm>
              <a:off x="5561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20"/>
            <p:cNvCxnSpPr/>
            <p:nvPr/>
          </p:nvCxnSpPr>
          <p:spPr>
            <a:xfrm>
              <a:off x="5865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20"/>
            <p:cNvCxnSpPr/>
            <p:nvPr/>
          </p:nvCxnSpPr>
          <p:spPr>
            <a:xfrm>
              <a:off x="6170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20"/>
            <p:cNvCxnSpPr/>
            <p:nvPr/>
          </p:nvCxnSpPr>
          <p:spPr>
            <a:xfrm>
              <a:off x="6475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20"/>
            <p:cNvCxnSpPr/>
            <p:nvPr/>
          </p:nvCxnSpPr>
          <p:spPr>
            <a:xfrm>
              <a:off x="6780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20"/>
            <p:cNvCxnSpPr/>
            <p:nvPr/>
          </p:nvCxnSpPr>
          <p:spPr>
            <a:xfrm>
              <a:off x="7085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20"/>
            <p:cNvCxnSpPr/>
            <p:nvPr/>
          </p:nvCxnSpPr>
          <p:spPr>
            <a:xfrm>
              <a:off x="7389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20"/>
            <p:cNvCxnSpPr/>
            <p:nvPr/>
          </p:nvCxnSpPr>
          <p:spPr>
            <a:xfrm>
              <a:off x="7694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20"/>
            <p:cNvCxnSpPr/>
            <p:nvPr/>
          </p:nvCxnSpPr>
          <p:spPr>
            <a:xfrm>
              <a:off x="7999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20"/>
            <p:cNvCxnSpPr/>
            <p:nvPr/>
          </p:nvCxnSpPr>
          <p:spPr>
            <a:xfrm>
              <a:off x="8304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0"/>
            <p:cNvCxnSpPr/>
            <p:nvPr/>
          </p:nvCxnSpPr>
          <p:spPr>
            <a:xfrm>
              <a:off x="8609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20"/>
            <p:cNvCxnSpPr/>
            <p:nvPr/>
          </p:nvCxnSpPr>
          <p:spPr>
            <a:xfrm>
              <a:off x="8913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20"/>
            <p:cNvCxnSpPr/>
            <p:nvPr/>
          </p:nvCxnSpPr>
          <p:spPr>
            <a:xfrm>
              <a:off x="9218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20"/>
            <p:cNvCxnSpPr/>
            <p:nvPr/>
          </p:nvCxnSpPr>
          <p:spPr>
            <a:xfrm>
              <a:off x="9523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20"/>
            <p:cNvCxnSpPr/>
            <p:nvPr/>
          </p:nvCxnSpPr>
          <p:spPr>
            <a:xfrm>
              <a:off x="9828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20"/>
            <p:cNvCxnSpPr/>
            <p:nvPr/>
          </p:nvCxnSpPr>
          <p:spPr>
            <a:xfrm>
              <a:off x="10133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20"/>
            <p:cNvCxnSpPr/>
            <p:nvPr/>
          </p:nvCxnSpPr>
          <p:spPr>
            <a:xfrm>
              <a:off x="10437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20"/>
            <p:cNvCxnSpPr/>
            <p:nvPr/>
          </p:nvCxnSpPr>
          <p:spPr>
            <a:xfrm rot="10800000">
              <a:off x="2970212" y="2971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20"/>
            <p:cNvCxnSpPr/>
            <p:nvPr/>
          </p:nvCxnSpPr>
          <p:spPr>
            <a:xfrm rot="10800000">
              <a:off x="2970212" y="3276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20"/>
            <p:cNvCxnSpPr/>
            <p:nvPr/>
          </p:nvCxnSpPr>
          <p:spPr>
            <a:xfrm rot="10800000">
              <a:off x="2970212" y="3581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20"/>
            <p:cNvCxnSpPr/>
            <p:nvPr/>
          </p:nvCxnSpPr>
          <p:spPr>
            <a:xfrm rot="10800000">
              <a:off x="2970212" y="38862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20"/>
            <p:cNvCxnSpPr/>
            <p:nvPr/>
          </p:nvCxnSpPr>
          <p:spPr>
            <a:xfrm rot="10800000">
              <a:off x="2970212" y="41910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0"/>
            <p:cNvCxnSpPr/>
            <p:nvPr/>
          </p:nvCxnSpPr>
          <p:spPr>
            <a:xfrm rot="10800000">
              <a:off x="2970212" y="4495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20"/>
            <p:cNvCxnSpPr/>
            <p:nvPr/>
          </p:nvCxnSpPr>
          <p:spPr>
            <a:xfrm rot="10800000">
              <a:off x="2970212" y="4800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20"/>
            <p:cNvCxnSpPr/>
            <p:nvPr/>
          </p:nvCxnSpPr>
          <p:spPr>
            <a:xfrm rot="10800000">
              <a:off x="2970212" y="5105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08" name="Google Shape;308;p20"/>
          <p:cNvCxnSpPr/>
          <p:nvPr/>
        </p:nvCxnSpPr>
        <p:spPr>
          <a:xfrm flipH="1" rot="10800000">
            <a:off x="2741613" y="2743200"/>
            <a:ext cx="7620000" cy="266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20"/>
          <p:cNvSpPr/>
          <p:nvPr/>
        </p:nvSpPr>
        <p:spPr>
          <a:xfrm rot="-5400000">
            <a:off x="1103312" y="3924300"/>
            <a:ext cx="2667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 sequence</a:t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2741613" y="5562600"/>
            <a:ext cx="7620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S2 sequence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3617914" y="5067301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4532314" y="47625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5446714" y="44577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6056314" y="41529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6970712" y="3848101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7885114" y="35433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9717088" y="29337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8799512" y="3238500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581338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1" marL="6126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DTW assignment</a:t>
            </a:r>
            <a:endParaRPr/>
          </a:p>
        </p:txBody>
      </p:sp>
      <p:sp>
        <p:nvSpPr>
          <p:cNvPr id="325" name="Google Shape;325;p21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879AA8"/>
                </a:solidFill>
                <a:latin typeface="Arial"/>
                <a:ea typeface="Arial"/>
                <a:cs typeface="Arial"/>
                <a:sym typeface="Arial"/>
              </a:rPr>
              <a:t>AIR PRODUCTS INTERNAL USE ONLY</a:t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2741613" y="2743200"/>
            <a:ext cx="7620000" cy="2667000"/>
          </a:xfrm>
          <a:prstGeom prst="rect">
            <a:avLst/>
          </a:prstGeom>
          <a:noFill/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21"/>
          <p:cNvGrpSpPr/>
          <p:nvPr/>
        </p:nvGrpSpPr>
        <p:grpSpPr>
          <a:xfrm>
            <a:off x="2589213" y="2362200"/>
            <a:ext cx="7924800" cy="3352800"/>
            <a:chOff x="2970212" y="2362200"/>
            <a:chExt cx="7924800" cy="3352800"/>
          </a:xfrm>
        </p:grpSpPr>
        <p:cxnSp>
          <p:nvCxnSpPr>
            <p:cNvPr id="339" name="Google Shape;339;p21"/>
            <p:cNvCxnSpPr/>
            <p:nvPr/>
          </p:nvCxnSpPr>
          <p:spPr>
            <a:xfrm>
              <a:off x="3732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21"/>
            <p:cNvCxnSpPr/>
            <p:nvPr/>
          </p:nvCxnSpPr>
          <p:spPr>
            <a:xfrm>
              <a:off x="3427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21"/>
            <p:cNvCxnSpPr/>
            <p:nvPr/>
          </p:nvCxnSpPr>
          <p:spPr>
            <a:xfrm>
              <a:off x="4037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21"/>
            <p:cNvCxnSpPr/>
            <p:nvPr/>
          </p:nvCxnSpPr>
          <p:spPr>
            <a:xfrm>
              <a:off x="4341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21"/>
            <p:cNvCxnSpPr/>
            <p:nvPr/>
          </p:nvCxnSpPr>
          <p:spPr>
            <a:xfrm>
              <a:off x="4646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21"/>
            <p:cNvCxnSpPr/>
            <p:nvPr/>
          </p:nvCxnSpPr>
          <p:spPr>
            <a:xfrm>
              <a:off x="4951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21"/>
            <p:cNvCxnSpPr/>
            <p:nvPr/>
          </p:nvCxnSpPr>
          <p:spPr>
            <a:xfrm>
              <a:off x="5256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21"/>
            <p:cNvCxnSpPr/>
            <p:nvPr/>
          </p:nvCxnSpPr>
          <p:spPr>
            <a:xfrm>
              <a:off x="5561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21"/>
            <p:cNvCxnSpPr/>
            <p:nvPr/>
          </p:nvCxnSpPr>
          <p:spPr>
            <a:xfrm>
              <a:off x="5865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21"/>
            <p:cNvCxnSpPr/>
            <p:nvPr/>
          </p:nvCxnSpPr>
          <p:spPr>
            <a:xfrm>
              <a:off x="6170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21"/>
            <p:cNvCxnSpPr/>
            <p:nvPr/>
          </p:nvCxnSpPr>
          <p:spPr>
            <a:xfrm>
              <a:off x="6475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21"/>
            <p:cNvCxnSpPr/>
            <p:nvPr/>
          </p:nvCxnSpPr>
          <p:spPr>
            <a:xfrm>
              <a:off x="6780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21"/>
            <p:cNvCxnSpPr/>
            <p:nvPr/>
          </p:nvCxnSpPr>
          <p:spPr>
            <a:xfrm>
              <a:off x="7085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21"/>
            <p:cNvCxnSpPr/>
            <p:nvPr/>
          </p:nvCxnSpPr>
          <p:spPr>
            <a:xfrm>
              <a:off x="7389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21"/>
            <p:cNvCxnSpPr/>
            <p:nvPr/>
          </p:nvCxnSpPr>
          <p:spPr>
            <a:xfrm>
              <a:off x="7694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21"/>
            <p:cNvCxnSpPr/>
            <p:nvPr/>
          </p:nvCxnSpPr>
          <p:spPr>
            <a:xfrm>
              <a:off x="7999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21"/>
            <p:cNvCxnSpPr/>
            <p:nvPr/>
          </p:nvCxnSpPr>
          <p:spPr>
            <a:xfrm>
              <a:off x="8304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21"/>
            <p:cNvCxnSpPr/>
            <p:nvPr/>
          </p:nvCxnSpPr>
          <p:spPr>
            <a:xfrm>
              <a:off x="8609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21"/>
            <p:cNvCxnSpPr/>
            <p:nvPr/>
          </p:nvCxnSpPr>
          <p:spPr>
            <a:xfrm>
              <a:off x="8913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21"/>
            <p:cNvCxnSpPr/>
            <p:nvPr/>
          </p:nvCxnSpPr>
          <p:spPr>
            <a:xfrm>
              <a:off x="92186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21"/>
            <p:cNvCxnSpPr/>
            <p:nvPr/>
          </p:nvCxnSpPr>
          <p:spPr>
            <a:xfrm>
              <a:off x="95234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21"/>
            <p:cNvCxnSpPr/>
            <p:nvPr/>
          </p:nvCxnSpPr>
          <p:spPr>
            <a:xfrm>
              <a:off x="98282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21"/>
            <p:cNvCxnSpPr/>
            <p:nvPr/>
          </p:nvCxnSpPr>
          <p:spPr>
            <a:xfrm>
              <a:off x="101330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21"/>
            <p:cNvCxnSpPr/>
            <p:nvPr/>
          </p:nvCxnSpPr>
          <p:spPr>
            <a:xfrm>
              <a:off x="10437812" y="2362200"/>
              <a:ext cx="0" cy="335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21"/>
            <p:cNvCxnSpPr/>
            <p:nvPr/>
          </p:nvCxnSpPr>
          <p:spPr>
            <a:xfrm rot="10800000">
              <a:off x="2970212" y="2971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21"/>
            <p:cNvCxnSpPr/>
            <p:nvPr/>
          </p:nvCxnSpPr>
          <p:spPr>
            <a:xfrm rot="10800000">
              <a:off x="2970212" y="3276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21"/>
            <p:cNvCxnSpPr/>
            <p:nvPr/>
          </p:nvCxnSpPr>
          <p:spPr>
            <a:xfrm rot="10800000">
              <a:off x="2970212" y="3581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21"/>
            <p:cNvCxnSpPr/>
            <p:nvPr/>
          </p:nvCxnSpPr>
          <p:spPr>
            <a:xfrm rot="10800000">
              <a:off x="2970212" y="38862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21"/>
            <p:cNvCxnSpPr/>
            <p:nvPr/>
          </p:nvCxnSpPr>
          <p:spPr>
            <a:xfrm rot="10800000">
              <a:off x="2970212" y="41910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21"/>
            <p:cNvCxnSpPr/>
            <p:nvPr/>
          </p:nvCxnSpPr>
          <p:spPr>
            <a:xfrm rot="10800000">
              <a:off x="2970212" y="44958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1"/>
            <p:cNvCxnSpPr/>
            <p:nvPr/>
          </p:nvCxnSpPr>
          <p:spPr>
            <a:xfrm rot="10800000">
              <a:off x="2970212" y="48006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1"/>
            <p:cNvCxnSpPr/>
            <p:nvPr/>
          </p:nvCxnSpPr>
          <p:spPr>
            <a:xfrm rot="10800000">
              <a:off x="2970212" y="5105400"/>
              <a:ext cx="79248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71" name="Google Shape;371;p21"/>
          <p:cNvCxnSpPr/>
          <p:nvPr/>
        </p:nvCxnSpPr>
        <p:spPr>
          <a:xfrm flipH="1" rot="10800000">
            <a:off x="2741613" y="2743200"/>
            <a:ext cx="7620000" cy="266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21"/>
          <p:cNvSpPr/>
          <p:nvPr/>
        </p:nvSpPr>
        <p:spPr>
          <a:xfrm rot="-5400000">
            <a:off x="1103312" y="3924300"/>
            <a:ext cx="2667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 sequence</a:t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2741613" y="5562600"/>
            <a:ext cx="76200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S2 sequence</a:t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2706689" y="5359719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10320337" y="2707482"/>
            <a:ext cx="76201" cy="76200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21"/>
          <p:cNvCxnSpPr/>
          <p:nvPr/>
        </p:nvCxnSpPr>
        <p:spPr>
          <a:xfrm flipH="1" rot="10800000">
            <a:off x="3960812" y="3165475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21"/>
          <p:cNvCxnSpPr/>
          <p:nvPr/>
        </p:nvCxnSpPr>
        <p:spPr>
          <a:xfrm flipH="1" rot="10800000">
            <a:off x="2741612" y="2733994"/>
            <a:ext cx="6402388" cy="224472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8" name="Google Shape;378;p21"/>
          <p:cNvSpPr/>
          <p:nvPr/>
        </p:nvSpPr>
        <p:spPr>
          <a:xfrm rot="-5400000">
            <a:off x="6750033" y="3681014"/>
            <a:ext cx="179195" cy="1199358"/>
          </a:xfrm>
          <a:prstGeom prst="leftBrace">
            <a:avLst>
              <a:gd fmla="val 8333" name="adj1"/>
              <a:gd fmla="val 54461" name="adj2"/>
            </a:avLst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6595933" y="4304112"/>
            <a:ext cx="580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/>
          <p:nvPr/>
        </p:nvSpPr>
        <p:spPr>
          <a:xfrm rot="-5400000">
            <a:off x="5545331" y="3675463"/>
            <a:ext cx="179195" cy="1199358"/>
          </a:xfrm>
          <a:prstGeom prst="leftBrace">
            <a:avLst>
              <a:gd fmla="val 8333" name="adj1"/>
              <a:gd fmla="val 54461" name="adj2"/>
            </a:avLst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5391231" y="4298561"/>
            <a:ext cx="580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