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7fafc8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7fafc8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7fafc8c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7fafc8c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APPM Product Launch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Enable Host search by ASDA code completed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Enable selection of all plants 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Enable Tag search by description 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Enable variable filtering from the plots (File) 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Populate Template data from Historic plot slider. (Server)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Enable variable filtering from the plots (Server) 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Populate Template data from Historic plot slider. (File)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Link match tables to match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Save/Upload Analysis (all data returned to the Pattern Search Tab)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Bad tag values crash 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Name of Product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475" y="1346625"/>
            <a:ext cx="190305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900" y="1598050"/>
            <a:ext cx="190305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175" y="1943725"/>
            <a:ext cx="190305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425" y="2278925"/>
            <a:ext cx="190305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6750" y="2614175"/>
            <a:ext cx="190305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600" y="2924813"/>
            <a:ext cx="190305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425" y="3190325"/>
            <a:ext cx="190305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425" y="4143600"/>
            <a:ext cx="190305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Test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Critieria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Optimal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Host : US6963APPP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Plant: BT_ASU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Tag Names: TSHH1811PV, PI1804, PI1805.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