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d95efd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d95efd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d95efd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d95efd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d95efd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d95efd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d95efd9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d95efd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PSA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PASMD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IP21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Accessed via NodeJS and Python Scripting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 is hosted on a windows server outside HPC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MySQL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Accessed vi R library RMySQL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MySQL is hosted inside HPC on the same host as the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 is currently configured on 127.0.0.1 when deployed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MongDB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Accessed vi NodeJS and Mongo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API is located outside the HPC but mongodb is located on the cluster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Uses Case - No Overlaps (on-demand)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with non-overlapping data will allow us to visualize some of the complication of the overlapping data.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Request start and end date window are </a:t>
            </a:r>
            <a:r>
              <a:rPr b="1" lang="en"/>
              <a:t>prior to all batch loads</a:t>
            </a:r>
            <a:r>
              <a:rPr lang="en"/>
              <a:t> in mysql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Pull mongo doc and convert to window intervals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Create window interview from request dates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Check for overlaps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Pull data from IP21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Try inserting window to mongo doc( don’t save data that's not in mongo schema)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Pull latest update from mongo for display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Save data in MySQL db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Pull required dates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Overlaps (on-demand) cont..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2) </a:t>
            </a:r>
            <a:r>
              <a:rPr lang="en"/>
              <a:t>Request start and end date are </a:t>
            </a:r>
            <a:r>
              <a:rPr b="1" lang="en"/>
              <a:t>between windows</a:t>
            </a:r>
            <a:r>
              <a:rPr lang="en"/>
              <a:t> indicated by mongo doc</a:t>
            </a:r>
            <a:endParaRPr/>
          </a:p>
          <a:p>
            <a:pPr indent="-330200" lvl="0" marL="914400" rtl="0" algn="l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Pull mongo doc and convert to window intervals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Create window interview from request dates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Check for overlaps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Pull data from IP21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Try appending window to mongo doc( don’t save data thats not in mongo schema)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Pull latest update from mongo for display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Save data in MySQL db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Pull required dates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Request start and end date are between windows indicated by mongo doc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Pull data from IP21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Try appending window to mongo doc( don’t save data thats not in mongo schema)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Pull latest update from mongo for display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Save data in MySQL db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Pull required dates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