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979714" y="1586204"/>
            <a:ext cx="8294915" cy="214604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Smart Systems Application Development: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SmartPSA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Pete Verderame, Larry Johnson and Erdem Arslan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January 5, 2017</a:t>
            </a:r>
            <a:endParaRPr/>
          </a:p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Air Products Internal Use Only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3152" y="73152"/>
            <a:ext cx="10515600" cy="434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Proposition</a:t>
            </a:r>
            <a:endParaRPr/>
          </a:p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Air Products Internal Use Only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543426" y="998621"/>
            <a:ext cx="11105147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-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PSAMD is a patented, algorithmic approach for monitoring and proactively detecting degrading/anomalous performance for the cyclic PSA process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-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given capability is truly differentiated and has the potential to serve as a competitive advantage for our SOG plants in terms of enhancing both reliability and productivity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-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approach also has the potential to be offered as a lucrative commercial offering to our SOE customers as part of an emerging IIoT business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-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Unfortunately, the legacy implementation is too computationally onerous and does not effectively scale to meet the need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 goal is to deploy the novel algorithmic approach within a dynamic, scalable web-based application in order to realize the potential bottom-line value for both SOG and SOE segments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3152" y="73152"/>
            <a:ext cx="10515600" cy="434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Architectural Breakdown</a:t>
            </a:r>
            <a:endParaRPr/>
          </a:p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Air Products Internal Use Only</a:t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3064662" y="5151824"/>
            <a:ext cx="8578516" cy="950495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adoop </a:t>
            </a:r>
            <a:r>
              <a:rPr b="1" lang="en-US" sz="2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istributed </a:t>
            </a:r>
            <a:r>
              <a:rPr b="1" lang="en-US" sz="2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ile </a:t>
            </a:r>
            <a:r>
              <a:rPr b="1" lang="en-US" sz="2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ystem for large-scale computing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3064662" y="3474818"/>
            <a:ext cx="2826459" cy="1522465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Hbase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Scalable, columner NoSQL database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064662" y="755682"/>
            <a:ext cx="2826459" cy="2571081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Scalable database for storing flexible, JSON-like documents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6035219" y="3474818"/>
            <a:ext cx="5610726" cy="15224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Distributed computing framework for both batch and streaming analytics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6035219" y="762775"/>
            <a:ext cx="5610726" cy="875560"/>
          </a:xfrm>
          <a:prstGeom prst="rect">
            <a:avLst/>
          </a:prstGeom>
          <a:solidFill>
            <a:srgbClr val="525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Shiny 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Customized web server for hosting Shiny apps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546055" y="762775"/>
            <a:ext cx="2385301" cy="5339544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RESTful API’s and Scheduled Services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Streaming, batch and on-demand data acquisition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6035219" y="1795344"/>
            <a:ext cx="5610726" cy="152246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6190106" y="2296654"/>
            <a:ext cx="2068469" cy="914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SparkR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Spark within R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9422590" y="2296654"/>
            <a:ext cx="2068469" cy="914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Shiny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Build JS apps in R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6993923" y="1820567"/>
            <a:ext cx="36933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Spark Powered Shiny Application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73152" y="73152"/>
            <a:ext cx="10515600" cy="434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Workstreams</a:t>
            </a:r>
            <a:endParaRPr/>
          </a:p>
        </p:txBody>
      </p:sp>
      <p:sp>
        <p:nvSpPr>
          <p:cNvPr id="114" name="Google Shape;11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Air Products Internal Use Only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264696" y="613611"/>
            <a:ext cx="5089357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Algorithmic Development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 base Matlab functions to respective R equivalents (</a:t>
            </a:r>
            <a:r>
              <a:rPr b="1" i="0" lang="en-US" sz="16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R functions for rolling horizon calculation (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Outstanding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Parallelize computation (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Outstanding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 Databases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</a:pPr>
            <a:r>
              <a:rPr b="0" i="0" lang="en-US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Storing plant and tag information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install (</a:t>
            </a:r>
            <a:r>
              <a:rPr b="1" i="0" lang="en-US" sz="16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schema (</a:t>
            </a:r>
            <a:r>
              <a:rPr b="1" i="0" lang="en-US" sz="16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infusion and testing (</a:t>
            </a:r>
            <a:r>
              <a:rPr b="1" i="0" lang="en-US" sz="16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</a:pPr>
            <a:r>
              <a:rPr b="0" i="0" lang="en-US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Hbase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Storing time-series data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install (</a:t>
            </a:r>
            <a:r>
              <a:rPr b="1" i="0" lang="en-US" sz="16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schema (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In-progress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infusion and testing (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Outstanding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</a:pPr>
            <a:r>
              <a:rPr b="0" i="0" lang="en-US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Storing time-series data (to be used as a benchmark for final Hbase implementation)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install (</a:t>
            </a:r>
            <a:r>
              <a:rPr b="1" i="0" lang="en-US" sz="16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schema (</a:t>
            </a:r>
            <a:r>
              <a:rPr b="1" i="0" lang="en-US" sz="16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infusion and testing (</a:t>
            </a:r>
            <a:r>
              <a:rPr b="1" i="0" lang="en-US" sz="16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5791200" y="613611"/>
            <a:ext cx="6096000" cy="363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Acquisition API’s and Services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 data download (</a:t>
            </a:r>
            <a:r>
              <a:rPr b="1" i="0" lang="en-US" sz="16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Streaming data acquisition (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In-progress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“Smart” on-demand acquisition and integration (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In-progress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 Application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 trend viewer of high frequency data (</a:t>
            </a:r>
            <a:r>
              <a:rPr b="1" i="0" lang="en-US" sz="16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Integrated Monitoring and Diagnostics of evolving PSA performance (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Outstanding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Performance Reporting and Evaluation</a:t>
            </a:r>
            <a:endParaRPr/>
          </a:p>
          <a:p>
            <a:pPr indent="-285750" lvl="2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read time (</a:t>
            </a:r>
            <a:r>
              <a:rPr b="1" i="0" lang="en-US" sz="16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2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write time (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In-progress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2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Trend visualization (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In-progress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2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6516450" y="4575981"/>
            <a:ext cx="464549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Projecting to complete and deploy SmartPSA by end of FY18Q3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