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2" r:id="rId3"/>
    <p:sldId id="261" r:id="rId4"/>
    <p:sldId id="260" r:id="rId5"/>
    <p:sldId id="257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407C-EE04-074E-8C31-AA9F6326D714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0E6E4-C64B-0F46-B4B7-7D1CC9D4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0E6E4-C64B-0F46-B4B7-7D1CC9D49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0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5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8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8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86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87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55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33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5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94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4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C264-B8F7-024F-9BD4-8AE4B4C557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10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674B4-D964-4D86-A249-72C15A99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29F16F-6850-48DF-8E79-241AE435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296" y="1131068"/>
            <a:ext cx="5479409" cy="45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6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C645-94C8-F840-874D-2CA56E5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Casos de uso: integración planificación a Dispatcher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AD6DE-E1AE-024D-AEF7-B7064F5AD940}"/>
              </a:ext>
            </a:extLst>
          </p:cNvPr>
          <p:cNvSpPr txBox="1"/>
          <p:nvPr/>
        </p:nvSpPr>
        <p:spPr>
          <a:xfrm>
            <a:off x="309094" y="1712890"/>
            <a:ext cx="7959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Conectar el dispatcher con el sistema de planificación </a:t>
            </a:r>
          </a:p>
          <a:p>
            <a:pPr marL="285750" indent="-285750">
              <a:buFontTx/>
              <a:buChar char="-"/>
            </a:pPr>
            <a:r>
              <a:rPr lang="es-CL" dirty="0"/>
              <a:t>Tener un conector al dispacher, previamente funcional dependiente del software y versión del mismo ( Conector para dispatcher marca A version 7.5 ) </a:t>
            </a:r>
          </a:p>
          <a:p>
            <a:pPr marL="285750" indent="-285750">
              <a:buFontTx/>
              <a:buChar char="-"/>
            </a:pPr>
            <a:r>
              <a:rPr lang="es-CL" dirty="0"/>
              <a:t>Configurar el conector , con los datos de la maquina donde esta el sistema de planificación</a:t>
            </a:r>
          </a:p>
          <a:p>
            <a:pPr marL="285750" indent="-285750">
              <a:buFontTx/>
              <a:buChar char="-"/>
            </a:pPr>
            <a:r>
              <a:rPr lang="es-CL" dirty="0"/>
              <a:t>Los datos quedan disponibles en el modelo canonico</a:t>
            </a:r>
          </a:p>
          <a:p>
            <a:pPr marL="285750" indent="-285750">
              <a:buFontTx/>
              <a:buChar char="-"/>
            </a:pPr>
            <a:r>
              <a:rPr lang="es-CL" dirty="0"/>
              <a:t>El  MSP ( mining. Starter Pack ) provee de un proceso que a traves de un API de iris , enviará los datos al dispacher</a:t>
            </a:r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90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C645-94C8-F840-874D-2CA56E5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Casos de uso: Uso de información ajena el modelo canonico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AD6DE-E1AE-024D-AEF7-B7064F5AD940}"/>
              </a:ext>
            </a:extLst>
          </p:cNvPr>
          <p:cNvSpPr txBox="1"/>
          <p:nvPr/>
        </p:nvSpPr>
        <p:spPr>
          <a:xfrm>
            <a:off x="309094" y="1712890"/>
            <a:ext cx="7959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Debe ser posible generar uno o varios modelos de datos para sustentar información de otras fuentes, que pueda ser utilizada en conjunto con el modelo canonico, pero si afectar su funcionamiento o estructura </a:t>
            </a:r>
          </a:p>
          <a:p>
            <a:pPr marL="285750" indent="-285750">
              <a:buFontTx/>
              <a:buChar char="-"/>
            </a:pPr>
            <a:r>
              <a:rPr lang="es-CL" dirty="0"/>
              <a:t>Estas fuentes puedes ser cosas como : datos manuales, excel’s , fuentes particulares o puntuales 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053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C645-94C8-F840-874D-2CA56E57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67859" cy="1940528"/>
          </a:xfrm>
        </p:spPr>
        <p:txBody>
          <a:bodyPr>
            <a:normAutofit/>
          </a:bodyPr>
          <a:lstStyle/>
          <a:p>
            <a:r>
              <a:rPr lang="es-CL" sz="3200" dirty="0"/>
              <a:t>Casos de uso: Información de una flota de camiones para alimentar un proceso predictivo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AD6DE-E1AE-024D-AEF7-B7064F5AD940}"/>
              </a:ext>
            </a:extLst>
          </p:cNvPr>
          <p:cNvSpPr txBox="1"/>
          <p:nvPr/>
        </p:nvSpPr>
        <p:spPr>
          <a:xfrm>
            <a:off x="309094" y="1712890"/>
            <a:ext cx="7959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7595FE-04EB-D440-9325-CD68A214E30C}"/>
              </a:ext>
            </a:extLst>
          </p:cNvPr>
          <p:cNvSpPr txBox="1"/>
          <p:nvPr/>
        </p:nvSpPr>
        <p:spPr>
          <a:xfrm>
            <a:off x="637505" y="1738648"/>
            <a:ext cx="79591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Debe ser posible obtener información de distntos caminiones , de marcas distintas </a:t>
            </a:r>
          </a:p>
          <a:p>
            <a:pPr marL="285750" indent="-285750">
              <a:buFontTx/>
              <a:buChar char="-"/>
            </a:pPr>
            <a:r>
              <a:rPr lang="es-CL" dirty="0"/>
              <a:t>La información proveniente desde estos dispositivos debe ser preprocesada por IRIS Edge para evitar el flujo de información irrelevante o redudante</a:t>
            </a:r>
          </a:p>
          <a:p>
            <a:pPr marL="285750" indent="-285750">
              <a:buFontTx/>
              <a:buChar char="-"/>
            </a:pPr>
            <a:r>
              <a:rPr lang="es-CL" dirty="0"/>
              <a:t>Luego del paso por el edge toma el mismo flujo del resto de los procesos, es decir , pasa por un conector y un nomalizador   </a:t>
            </a:r>
          </a:p>
          <a:p>
            <a:pPr marL="285750" indent="-285750">
              <a:buFontTx/>
              <a:buChar char="-"/>
            </a:pPr>
            <a:r>
              <a:rPr lang="es-CL" dirty="0"/>
              <a:t>Finalmente es disponibilida a traves de una API para ser consumida por el proceso predictivo 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3879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74697-9DA4-E14A-B950-5FB19D4C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Monitoreo-Seguridad- Trazabilidad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172FB5-1F24-6E44-B979-9BA9FDC0B302}"/>
              </a:ext>
            </a:extLst>
          </p:cNvPr>
          <p:cNvSpPr txBox="1"/>
          <p:nvPr/>
        </p:nvSpPr>
        <p:spPr>
          <a:xfrm>
            <a:off x="637505" y="1738648"/>
            <a:ext cx="7959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El MSP debe utilizaradecuadamente la tecnología de IRIS, con el fin de que las cualidades de la tecnología intersystems provean de forma nativa las caracteristgicas de Monitore, seguridad y trazabilidad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939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674B4-D964-4D86-A249-72C15A99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Pain points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29F16F-6850-48DF-8E79-241AE435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295" y="1184231"/>
            <a:ext cx="5479409" cy="459583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67C6D7-0F12-084C-AD6A-E72CC98C5056}"/>
              </a:ext>
            </a:extLst>
          </p:cNvPr>
          <p:cNvSpPr/>
          <p:nvPr/>
        </p:nvSpPr>
        <p:spPr>
          <a:xfrm>
            <a:off x="3471529" y="2945218"/>
            <a:ext cx="701749" cy="7017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AB34D8-3A07-AB4E-9F96-582E80E6E059}"/>
              </a:ext>
            </a:extLst>
          </p:cNvPr>
          <p:cNvSpPr/>
          <p:nvPr/>
        </p:nvSpPr>
        <p:spPr>
          <a:xfrm>
            <a:off x="4997302" y="2945219"/>
            <a:ext cx="701749" cy="7017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B0D357-A37C-DE4A-8351-9376DA57FF4A}"/>
              </a:ext>
            </a:extLst>
          </p:cNvPr>
          <p:cNvSpPr/>
          <p:nvPr/>
        </p:nvSpPr>
        <p:spPr>
          <a:xfrm>
            <a:off x="4295553" y="3985188"/>
            <a:ext cx="701749" cy="7017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E8068-3E05-744C-83DB-0540DB45D96B}"/>
              </a:ext>
            </a:extLst>
          </p:cNvPr>
          <p:cNvSpPr/>
          <p:nvPr/>
        </p:nvSpPr>
        <p:spPr>
          <a:xfrm>
            <a:off x="4295553" y="2256124"/>
            <a:ext cx="701749" cy="7017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2ED0-D67D-44BE-A887-64540143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3CFCF6-74CE-4A88-B2A8-746E608DB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097" y="1218217"/>
            <a:ext cx="5630780" cy="44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9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2ED0-D67D-44BE-A887-64540143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missing?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3CFCF6-74CE-4A88-B2A8-746E608DB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893" y="1260747"/>
            <a:ext cx="8133907" cy="5213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62F82D-637D-C74B-B568-1042DE374B0D}"/>
              </a:ext>
            </a:extLst>
          </p:cNvPr>
          <p:cNvSpPr/>
          <p:nvPr/>
        </p:nvSpPr>
        <p:spPr>
          <a:xfrm>
            <a:off x="3296093" y="3296093"/>
            <a:ext cx="2083981" cy="1562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Canonical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6A310-F26B-F544-8F6F-C0689BDE6944}"/>
              </a:ext>
            </a:extLst>
          </p:cNvPr>
          <p:cNvSpPr/>
          <p:nvPr/>
        </p:nvSpPr>
        <p:spPr>
          <a:xfrm>
            <a:off x="4316819" y="2307265"/>
            <a:ext cx="1275907" cy="2445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EDGE/Connector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12775-2CE3-584F-8460-4FBCC488BE5D}"/>
              </a:ext>
            </a:extLst>
          </p:cNvPr>
          <p:cNvSpPr/>
          <p:nvPr/>
        </p:nvSpPr>
        <p:spPr>
          <a:xfrm>
            <a:off x="4490485" y="5075275"/>
            <a:ext cx="1275907" cy="2445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EDGE/Connector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F9FA0-AB6A-3D43-A566-A7B177A6EE75}"/>
              </a:ext>
            </a:extLst>
          </p:cNvPr>
          <p:cNvSpPr/>
          <p:nvPr/>
        </p:nvSpPr>
        <p:spPr>
          <a:xfrm rot="16200000">
            <a:off x="1906772" y="3745101"/>
            <a:ext cx="1275907" cy="2445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EDGE/Connector</a:t>
            </a:r>
          </a:p>
        </p:txBody>
      </p:sp>
    </p:spTree>
    <p:extLst>
      <p:ext uri="{BB962C8B-B14F-4D97-AF65-F5344CB8AC3E}">
        <p14:creationId xmlns:p14="http://schemas.microsoft.com/office/powerpoint/2010/main" val="252430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980444" y="263802"/>
            <a:ext cx="709124" cy="22304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Iris Edge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2693" y="954480"/>
            <a:ext cx="1024597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Machine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95093" y="1106880"/>
            <a:ext cx="1024597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Machine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47493" y="1259280"/>
            <a:ext cx="1024597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Machine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18" y="384186"/>
            <a:ext cx="4458289" cy="6296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Iris Central 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99893" y="3605397"/>
            <a:ext cx="1261134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Planning System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99893" y="4355420"/>
            <a:ext cx="1261134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 Systems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99893" y="5126787"/>
            <a:ext cx="1261134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Systems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3396958" y="1173905"/>
            <a:ext cx="875177" cy="1320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Connectors for streaming data</a:t>
            </a:r>
          </a:p>
          <a:p>
            <a:pPr algn="ctr"/>
            <a:endParaRPr lang="en-US" sz="11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4424536" y="1173904"/>
            <a:ext cx="875177" cy="378981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Standarization of Data</a:t>
            </a:r>
          </a:p>
          <a:p>
            <a:pPr algn="ctr"/>
            <a:endParaRPr lang="en-US" sz="1100"/>
          </a:p>
        </p:txBody>
      </p:sp>
      <p:sp>
        <p:nvSpPr>
          <p:cNvPr id="13" name="Rectángulo redondeado 12"/>
          <p:cNvSpPr/>
          <p:nvPr/>
        </p:nvSpPr>
        <p:spPr>
          <a:xfrm>
            <a:off x="5441440" y="1163233"/>
            <a:ext cx="875177" cy="378981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Canonical Model</a:t>
            </a:r>
          </a:p>
          <a:p>
            <a:pPr algn="ctr"/>
            <a:endParaRPr lang="en-US" sz="1100"/>
          </a:p>
        </p:txBody>
      </p:sp>
      <p:sp>
        <p:nvSpPr>
          <p:cNvPr id="14" name="Rectángulo redondeado 13"/>
          <p:cNvSpPr/>
          <p:nvPr/>
        </p:nvSpPr>
        <p:spPr>
          <a:xfrm>
            <a:off x="6404979" y="1144884"/>
            <a:ext cx="875177" cy="38081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Services for third part applications </a:t>
            </a:r>
          </a:p>
          <a:p>
            <a:pPr algn="ctr"/>
            <a:endParaRPr lang="en-US" sz="1100" dirty="0"/>
          </a:p>
        </p:txBody>
      </p:sp>
      <p:sp>
        <p:nvSpPr>
          <p:cNvPr id="15" name="Flecha derecha 14"/>
          <p:cNvSpPr/>
          <p:nvPr/>
        </p:nvSpPr>
        <p:spPr>
          <a:xfrm>
            <a:off x="2753606" y="1497053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>
            <a:off x="1414782" y="1497053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1927081" y="4398108"/>
            <a:ext cx="1338824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330860" y="448218"/>
            <a:ext cx="13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Stream Data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7428331" y="1530760"/>
            <a:ext cx="704412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8292837" y="741694"/>
            <a:ext cx="709124" cy="22304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Applications</a:t>
            </a:r>
          </a:p>
          <a:p>
            <a:pPr algn="ctr"/>
            <a:r>
              <a:rPr lang="en-US" sz="1400" dirty="0"/>
              <a:t>(API)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396958" y="5126787"/>
            <a:ext cx="3883198" cy="2945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Monitoring</a:t>
            </a:r>
          </a:p>
          <a:p>
            <a:pPr algn="ctr"/>
            <a:endParaRPr lang="en-US" sz="1100"/>
          </a:p>
        </p:txBody>
      </p:sp>
      <p:sp>
        <p:nvSpPr>
          <p:cNvPr id="22" name="Rectángulo redondeado 21"/>
          <p:cNvSpPr/>
          <p:nvPr/>
        </p:nvSpPr>
        <p:spPr>
          <a:xfrm>
            <a:off x="3396958" y="5496920"/>
            <a:ext cx="3883198" cy="2945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Security</a:t>
            </a:r>
          </a:p>
          <a:p>
            <a:pPr algn="ctr"/>
            <a:endParaRPr lang="en-US" sz="1100" dirty="0"/>
          </a:p>
        </p:txBody>
      </p:sp>
      <p:sp>
        <p:nvSpPr>
          <p:cNvPr id="23" name="Rectángulo 22"/>
          <p:cNvSpPr/>
          <p:nvPr/>
        </p:nvSpPr>
        <p:spPr>
          <a:xfrm>
            <a:off x="330860" y="3059668"/>
            <a:ext cx="144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Discrete Data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292837" y="3429000"/>
            <a:ext cx="709124" cy="22304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DashBoards</a:t>
            </a:r>
            <a:endParaRPr lang="en-US" sz="1400" dirty="0"/>
          </a:p>
        </p:txBody>
      </p:sp>
      <p:sp>
        <p:nvSpPr>
          <p:cNvPr id="25" name="Flecha derecha 24"/>
          <p:cNvSpPr/>
          <p:nvPr/>
        </p:nvSpPr>
        <p:spPr>
          <a:xfrm>
            <a:off x="7428331" y="3843170"/>
            <a:ext cx="704412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redondeado 26"/>
          <p:cNvSpPr/>
          <p:nvPr/>
        </p:nvSpPr>
        <p:spPr>
          <a:xfrm>
            <a:off x="3408875" y="5929782"/>
            <a:ext cx="3883198" cy="2945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Archiving </a:t>
            </a:r>
          </a:p>
          <a:p>
            <a:pPr algn="ctr"/>
            <a:endParaRPr lang="en-US" sz="11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750277" y="0"/>
            <a:ext cx="165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Iris </a:t>
            </a:r>
            <a:r>
              <a:rPr lang="es-ES" dirty="0" err="1"/>
              <a:t>Starter</a:t>
            </a:r>
            <a:r>
              <a:rPr lang="es-ES" dirty="0"/>
              <a:t> Pack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3272856" y="3719599"/>
            <a:ext cx="875177" cy="1320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Connectors for discrete data</a:t>
            </a:r>
          </a:p>
          <a:p>
            <a:pPr algn="ctr"/>
            <a:endParaRPr lang="en-US" sz="1100" dirty="0"/>
          </a:p>
        </p:txBody>
      </p:sp>
      <p:sp>
        <p:nvSpPr>
          <p:cNvPr id="30" name="Flecha derecha 29"/>
          <p:cNvSpPr/>
          <p:nvPr/>
        </p:nvSpPr>
        <p:spPr>
          <a:xfrm>
            <a:off x="4027902" y="2009303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echa derecha 30"/>
          <p:cNvSpPr/>
          <p:nvPr/>
        </p:nvSpPr>
        <p:spPr>
          <a:xfrm>
            <a:off x="4081267" y="4175495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echa derecha 31"/>
          <p:cNvSpPr/>
          <p:nvPr/>
        </p:nvSpPr>
        <p:spPr>
          <a:xfrm>
            <a:off x="5043563" y="2189228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194E6-E735-FA47-96E0-5B44D58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 Canónico  , que es?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9D9550-3DB9-AA4D-930B-F2DB4BA7478F}"/>
              </a:ext>
            </a:extLst>
          </p:cNvPr>
          <p:cNvSpPr txBox="1"/>
          <p:nvPr/>
        </p:nvSpPr>
        <p:spPr>
          <a:xfrm>
            <a:off x="283335" y="1417637"/>
            <a:ext cx="8403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Es un modelo datos, que almacena la información de los distintos sistemas fuentes de información ( dispacher, planificación, maquinaria , etc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modelo, no depende de ningún frabicante o marca especifica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Para igual funcion, utiliza la misma porcion del modelo, es decir, si un cliente tiene 3 dispachers distintos, el modelo canonico tiene solo un set de tablas que guarda la información de estos tres dispachers, con información congruente y estandarizada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53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194E6-E735-FA47-96E0-5B44D58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Conector , que es?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9D9550-3DB9-AA4D-930B-F2DB4BA7478F}"/>
              </a:ext>
            </a:extLst>
          </p:cNvPr>
          <p:cNvSpPr txBox="1"/>
          <p:nvPr/>
        </p:nvSpPr>
        <p:spPr>
          <a:xfrm>
            <a:off x="283335" y="1417637"/>
            <a:ext cx="8403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Cada conector permite conectarlos a una fuente de datos ( Un sistema de una marca y version definida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Desacopla al </a:t>
            </a:r>
            <a:r>
              <a:rPr lang="es-CL" b="1" dirty="0"/>
              <a:t>MSP (Mining Starter Pack)</a:t>
            </a:r>
            <a:r>
              <a:rPr lang="es-CL" dirty="0"/>
              <a:t> de las particularidades de versiones y detalles de implementación como el modelo de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Toma la informacion desde la fuente y la entrega en una de stagging para que un siguiente proceso la estandariza dejandola en el modelo canonico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 En general: deben existir tantos conectores como sistemas o fuentes datos distintos existen, tanto en marca como en versión </a:t>
            </a:r>
          </a:p>
          <a:p>
            <a:endParaRPr lang="es-CL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062F53D-C9FD-3D45-A06D-3C48235D3904}"/>
              </a:ext>
            </a:extLst>
          </p:cNvPr>
          <p:cNvSpPr/>
          <p:nvPr/>
        </p:nvSpPr>
        <p:spPr>
          <a:xfrm>
            <a:off x="373487" y="5154374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 (dispacher )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31D06372-DE39-7641-9622-14FF493CD4C7}"/>
              </a:ext>
            </a:extLst>
          </p:cNvPr>
          <p:cNvSpPr/>
          <p:nvPr/>
        </p:nvSpPr>
        <p:spPr>
          <a:xfrm>
            <a:off x="2215166" y="5154373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Conector ( conector a dispacher marca A V 2.7 )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A57D01F-FC0C-024D-AF0C-97280F8D17AA}"/>
              </a:ext>
            </a:extLst>
          </p:cNvPr>
          <p:cNvSpPr/>
          <p:nvPr/>
        </p:nvSpPr>
        <p:spPr>
          <a:xfrm>
            <a:off x="6087414" y="5154373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Normalización 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BB53380-460D-4E40-A0C8-F3735FB63E86}"/>
              </a:ext>
            </a:extLst>
          </p:cNvPr>
          <p:cNvSpPr/>
          <p:nvPr/>
        </p:nvSpPr>
        <p:spPr>
          <a:xfrm>
            <a:off x="4151290" y="5154373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Staging Area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ADBF45B8-DD47-B340-B2C3-C84FB80E2C5D}"/>
              </a:ext>
            </a:extLst>
          </p:cNvPr>
          <p:cNvSpPr/>
          <p:nvPr/>
        </p:nvSpPr>
        <p:spPr>
          <a:xfrm>
            <a:off x="7289912" y="3806454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Modelo Canonico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F134274-EBDB-7A41-B76C-F59680BF54D8}"/>
              </a:ext>
            </a:extLst>
          </p:cNvPr>
          <p:cNvCxnSpPr/>
          <p:nvPr/>
        </p:nvCxnSpPr>
        <p:spPr>
          <a:xfrm>
            <a:off x="1933977" y="5592256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77917AF-5618-114C-A9CE-163F067EB184}"/>
              </a:ext>
            </a:extLst>
          </p:cNvPr>
          <p:cNvCxnSpPr/>
          <p:nvPr/>
        </p:nvCxnSpPr>
        <p:spPr>
          <a:xfrm>
            <a:off x="3870101" y="5592256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08B5075-6FA2-3A4A-9012-757479528F07}"/>
              </a:ext>
            </a:extLst>
          </p:cNvPr>
          <p:cNvCxnSpPr/>
          <p:nvPr/>
        </p:nvCxnSpPr>
        <p:spPr>
          <a:xfrm>
            <a:off x="5806225" y="5577231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25C1862-6E16-1B4F-B534-69A84B1C050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914882" y="4585559"/>
            <a:ext cx="329484" cy="568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40FC44-B924-4342-BFC4-0DA4514E4219}"/>
              </a:ext>
            </a:extLst>
          </p:cNvPr>
          <p:cNvSpPr txBox="1"/>
          <p:nvPr/>
        </p:nvSpPr>
        <p:spPr>
          <a:xfrm>
            <a:off x="6046631" y="4278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8378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194E6-E735-FA47-96E0-5B44D58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Normalizador  , que es?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9D9550-3DB9-AA4D-930B-F2DB4BA7478F}"/>
              </a:ext>
            </a:extLst>
          </p:cNvPr>
          <p:cNvSpPr txBox="1"/>
          <p:nvPr/>
        </p:nvSpPr>
        <p:spPr>
          <a:xfrm>
            <a:off x="283335" y="1417637"/>
            <a:ext cx="8403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Toma la informacion desde el area de stagging y la  estandariza dejandola en el modelo canonico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 El nomralizador es particular para cada uno de los distintos conectores, es decir, cada conector tendra su nomalizador que se  hace cargo de las diferencias en datos y modelos de el sistema en la fuente de datos del conector </a:t>
            </a:r>
          </a:p>
          <a:p>
            <a:endParaRPr lang="es-CL" dirty="0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C02262A-6C7D-6E42-8035-BAE2D0D8AC13}"/>
              </a:ext>
            </a:extLst>
          </p:cNvPr>
          <p:cNvSpPr/>
          <p:nvPr/>
        </p:nvSpPr>
        <p:spPr>
          <a:xfrm>
            <a:off x="457200" y="4443211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 (dispacher 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A1BC88B-677E-A545-A34D-0F82E4B15C6F}"/>
              </a:ext>
            </a:extLst>
          </p:cNvPr>
          <p:cNvSpPr/>
          <p:nvPr/>
        </p:nvSpPr>
        <p:spPr>
          <a:xfrm>
            <a:off x="2298879" y="4443210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Conector ( conector a dispacher marca A V 2.7 )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46894BFE-1FAE-8948-ADB3-548626BA5CE7}"/>
              </a:ext>
            </a:extLst>
          </p:cNvPr>
          <p:cNvSpPr/>
          <p:nvPr/>
        </p:nvSpPr>
        <p:spPr>
          <a:xfrm>
            <a:off x="6171127" y="4443210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Normalización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52811EF-E8B9-604C-B5D6-A449257490E0}"/>
              </a:ext>
            </a:extLst>
          </p:cNvPr>
          <p:cNvSpPr/>
          <p:nvPr/>
        </p:nvSpPr>
        <p:spPr>
          <a:xfrm>
            <a:off x="4235003" y="4443210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Staging Area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A9379FA-63A1-E64B-83E4-14C7E279A7E6}"/>
              </a:ext>
            </a:extLst>
          </p:cNvPr>
          <p:cNvSpPr/>
          <p:nvPr/>
        </p:nvSpPr>
        <p:spPr>
          <a:xfrm>
            <a:off x="7328079" y="2962140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Modelo Canonico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D52E837-6846-4647-B2A5-31FF6065B016}"/>
              </a:ext>
            </a:extLst>
          </p:cNvPr>
          <p:cNvCxnSpPr/>
          <p:nvPr/>
        </p:nvCxnSpPr>
        <p:spPr>
          <a:xfrm>
            <a:off x="2017690" y="4881093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5C4654A-E78B-8940-87C3-3190E06166A6}"/>
              </a:ext>
            </a:extLst>
          </p:cNvPr>
          <p:cNvCxnSpPr/>
          <p:nvPr/>
        </p:nvCxnSpPr>
        <p:spPr>
          <a:xfrm>
            <a:off x="3953814" y="4881093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E742301-4407-1A4D-BD91-09D8BF1348D4}"/>
              </a:ext>
            </a:extLst>
          </p:cNvPr>
          <p:cNvCxnSpPr/>
          <p:nvPr/>
        </p:nvCxnSpPr>
        <p:spPr>
          <a:xfrm>
            <a:off x="5889938" y="4866068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F9ED1B9-BF14-2041-8EF7-8DF6969EC90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98595" y="3874396"/>
            <a:ext cx="329484" cy="568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9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C645-94C8-F840-874D-2CA56E5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Casos de uso : Dasboard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AD6DE-E1AE-024D-AEF7-B7064F5AD940}"/>
              </a:ext>
            </a:extLst>
          </p:cNvPr>
          <p:cNvSpPr txBox="1"/>
          <p:nvPr/>
        </p:nvSpPr>
        <p:spPr>
          <a:xfrm>
            <a:off x="643944" y="2137893"/>
            <a:ext cx="7495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L" dirty="0"/>
              <a:t>Generación de un dashboard :  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permitir la carga desde fuentes diversas de información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Procesar los datos para estandarizarlos y llevarlos al modelo canonico 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Dejarlos disponibles para generar los cubos 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Crear los tableros </a:t>
            </a:r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8126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662</Words>
  <Application>Microsoft Macintosh PowerPoint</Application>
  <PresentationFormat>On-screen Show (4:3)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Before</vt:lpstr>
      <vt:lpstr>Pain points</vt:lpstr>
      <vt:lpstr>After</vt:lpstr>
      <vt:lpstr>What’s missing?</vt:lpstr>
      <vt:lpstr>PowerPoint Presentation</vt:lpstr>
      <vt:lpstr>Modelo Canónico  , que es?</vt:lpstr>
      <vt:lpstr>Conector , que es?</vt:lpstr>
      <vt:lpstr>Normalizador  , que es?</vt:lpstr>
      <vt:lpstr>Casos de uso : Dasboard</vt:lpstr>
      <vt:lpstr>Casos de uso: integración planificación a Dispatcher </vt:lpstr>
      <vt:lpstr>Casos de uso: Uso de información ajena el modelo canonico </vt:lpstr>
      <vt:lpstr>Casos de uso: Información de una flota de camiones para alimentar un proceso predictivo </vt:lpstr>
      <vt:lpstr>Monitoreo-Seguridad- Trazabilidad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Fuentealba</dc:creator>
  <cp:lastModifiedBy>Microsoft Office User</cp:lastModifiedBy>
  <cp:revision>8</cp:revision>
  <dcterms:created xsi:type="dcterms:W3CDTF">2020-05-08T13:36:15Z</dcterms:created>
  <dcterms:modified xsi:type="dcterms:W3CDTF">2020-05-27T19:39:33Z</dcterms:modified>
</cp:coreProperties>
</file>