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s Ulloa" initials="AU" lastIdx="6" clrIdx="0">
    <p:extLst>
      <p:ext uri="{19B8F6BF-5375-455C-9EA6-DF929625EA0E}">
        <p15:presenceInfo xmlns:p15="http://schemas.microsoft.com/office/powerpoint/2012/main" userId="S-1-12-1-4017544080-1195235843-4129659317-236753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11:44:49.054" idx="1">
    <p:pos x="3776" y="1853"/>
    <p:text>Aqui es donde se aplica la magia de IRIS, que hace que sea una BD realmente interoperable que permite crear aplicaciones.</p:text>
    <p:extLst>
      <p:ext uri="{C676402C-5697-4E1C-873F-D02D1690AC5C}">
        <p15:threadingInfo xmlns:p15="http://schemas.microsoft.com/office/powerpoint/2012/main" timeZoneBias="180"/>
      </p:ext>
    </p:extLst>
  </p:cm>
  <p:cm authorId="1" dt="2020-02-24T11:50:38.994" idx="5">
    <p:pos x="3776" y="1949"/>
    <p:text>El modelo canonico es un modelo que nos permite reutilizar las aplicaciones que creamos para OEE, Produccion, etc, independiente de la fuente de datos.</p:text>
    <p:extLst>
      <p:ext uri="{C676402C-5697-4E1C-873F-D02D1690AC5C}">
        <p15:threadingInfo xmlns:p15="http://schemas.microsoft.com/office/powerpoint/2012/main" timeZoneBias="180">
          <p15:parentCm authorId="1" idx="1"/>
        </p15:threadingInfo>
      </p:ext>
    </p:extLst>
  </p:cm>
  <p:cm authorId="1" dt="2020-02-24T11:45:43.001" idx="2">
    <p:pos x="4994" y="1799"/>
    <p:text>En punteado porque aun el producto está en Beta, pero la gracia es que automatiza el proceso de "laboratorio" de datos, y te ayuda a encontrar el mejor algoritmo de ML para tu aplicación sin tener que perder tiempo.</p:text>
    <p:extLst>
      <p:ext uri="{C676402C-5697-4E1C-873F-D02D1690AC5C}">
        <p15:threadingInfo xmlns:p15="http://schemas.microsoft.com/office/powerpoint/2012/main" timeZoneBias="180"/>
      </p:ext>
    </p:extLst>
  </p:cm>
  <p:cm authorId="1" dt="2020-02-24T11:47:35.606" idx="3">
    <p:pos x="2666" y="3036"/>
    <p:text>Las BDs de dispatch viven dentro de un servidor SQL Server, desde donde sacamos los datos. No nos conectamos directamente a las BDs de dispatch porque eso es muy poco practico.</p:text>
    <p:extLst>
      <p:ext uri="{C676402C-5697-4E1C-873F-D02D1690AC5C}">
        <p15:threadingInfo xmlns:p15="http://schemas.microsoft.com/office/powerpoint/2012/main" timeZoneBias="180"/>
      </p:ext>
    </p:extLst>
  </p:cm>
  <p:cm authorId="1" dt="2020-02-24T11:48:50.043" idx="4">
    <p:pos x="2423" y="1744"/>
    <p:text>Este servicio realiza la tarea de ingestion de datos hacia IRIS, y realiza las transformaciones correspondientes para convertirlo al modelo canonico.</p:text>
    <p:extLst>
      <p:ext uri="{C676402C-5697-4E1C-873F-D02D1690AC5C}">
        <p15:threadingInfo xmlns:p15="http://schemas.microsoft.com/office/powerpoint/2012/main" timeZoneBias="180"/>
      </p:ext>
    </p:extLst>
  </p:cm>
  <p:cm authorId="1" dt="2020-02-24T11:50:59.178" idx="6">
    <p:pos x="6207" y="2138"/>
    <p:text>Aplicacion que permite llevar un seguimiento de la producción y complimiento con el plan minero.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AEA40-ED7D-4D52-B1B8-F85DE24E7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7CBC-995A-4CB2-AF95-58D462554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64BF3-FB44-4E25-BE8C-8B3296CC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698D8-A973-4430-9B55-97E15064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487A5-34E2-4401-9F11-29D01D33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60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E3D9-2C80-4E65-9596-A726DD2A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60479B-EB37-41A4-B0AF-F154930BE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E19B0-6FA1-411A-A9C2-8E096989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666C9-9163-4093-B8AE-B6BEBCA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83489-54CE-4E7F-B1C0-4646A659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11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8B526A-8341-4D20-819D-A053DD0A1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45619-EE14-433E-B2FC-CE14D799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C7808-766C-4FFE-9B71-74261E2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EE957-EEE1-4B6D-AB2D-A28E43CF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9E171-50B0-4A2E-9F75-81E069AC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4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DA7D-77CF-455E-8DFB-04F0F387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FEE71-3556-4BEC-B952-1C9670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50514-5212-4D38-9E78-632046A5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C4695-D624-4B9E-864A-C87E243E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50BC8-5B7B-4D18-B094-7C6398B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45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1F0B6-A09D-407E-802F-B62F4365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E21E56-A34C-4AAA-A060-B860E1D4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ACDB4-B04D-41A7-9BC6-31B76D00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B4CE7E-B399-41D0-84A1-5EA94BC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13871-E481-4BD8-BB9F-D3C70D1D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4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0AA3B-0DBA-4531-9D80-DD92FEB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999F9-69FD-4961-94DE-A07E2D100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415807-EE02-4676-A3C9-8EE9EEF60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1E8474-922D-40FD-BA45-7A627E07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8347A7-9D31-4E54-AE43-E56D330D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9AB304-4B39-41AE-944D-1ECC3B29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23B05-A167-47BA-A240-5CCB0350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D54E78-0C1C-430A-AD44-F6AFD76D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40C3BD-4AB8-44E3-9BFC-A6B9C821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AD2C50-96B6-40B3-8B79-3A8B70ED7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1DD295-23D3-4850-B070-A518D6B39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B754C-EE3F-4BFA-9F2B-3772AEB6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1994C9-C10D-4C1A-9912-6EDE99C0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71A78D-46B1-48F1-B9CE-37E67986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36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5AF65-3181-4572-B9AC-C23B8CFD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9D945B-EDCC-4D89-90D1-57F030F6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FC5426-94DA-463A-95C5-8CE9DBE8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7518FA-B9E2-4240-8DF7-F4206796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94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649598-AF11-4D27-A4C3-0D1F31A7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7E19E5-8485-4A08-B400-D7EEACA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76979C-2471-4EC0-94EA-719E2A50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3F5DB-D078-4CCA-BFF4-A6AE9DEA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76123-0C38-4461-ADB7-DFBDF9EE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06ECA8-24E7-4FFE-8F87-0E7DC1FC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4535A-6AE9-4EF3-A584-59E48322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D4399A-590D-478B-94AC-8FC8358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E67A87-113B-4FA3-9F01-D61939A9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56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325DA-6511-4BE1-9974-3C13697C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47CE9E-E23F-4417-8B0A-F2BDFD1FC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B14FA-FA2F-4C95-83E6-9D56EE67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D4300-4EC7-4517-9F81-C4DF9580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3E4D55-492C-4C7F-B745-BB775D7A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C75405-311D-4457-9CCF-56CCDB21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14305B-6F54-41DB-8D12-B9D53E78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FD085-B3DD-4D96-B652-1885103F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5242C-A929-422C-B322-896FBBB5F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D684-0D82-42A9-BC35-11D6D60B72F1}" type="datetimeFigureOut">
              <a:rPr lang="es-ES" smtClean="0"/>
              <a:t>30/04/2020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75709-095F-46D2-80BA-8A9DDE1FB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F06DD5-7E05-4A4E-978C-621230224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2825-1DDD-4BCC-8467-86E060080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9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674B4-D964-4D86-A249-72C15A99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29F16F-6850-48DF-8E79-241AE435B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060" y="365090"/>
            <a:ext cx="7305879" cy="61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A2ED0-D67D-44BE-A887-64540143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3CFCF6-74CE-4A88-B2A8-746E608DB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463" y="481289"/>
            <a:ext cx="7507706" cy="58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7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1F95A8-09DB-471A-B7E0-922E206D2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49" y="696729"/>
            <a:ext cx="5554000" cy="1557895"/>
          </a:xfrm>
          <a:prstGeom prst="rect">
            <a:avLst/>
          </a:prstGeom>
        </p:spPr>
      </p:pic>
      <p:pic>
        <p:nvPicPr>
          <p:cNvPr id="7" name="Imagen 6" descr="Imagen que contiene baloncesto&#10;&#10;Descripción generada automáticamente">
            <a:extLst>
              <a:ext uri="{FF2B5EF4-FFF2-40B4-BE49-F238E27FC236}">
                <a16:creationId xmlns:a16="http://schemas.microsoft.com/office/drawing/2014/main" id="{06208D5F-4B20-4719-940D-4E75D9EB0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41" y="5826825"/>
            <a:ext cx="412085" cy="33444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FF0D8F6-0672-4C54-9F76-82B43FB99DAB}"/>
              </a:ext>
            </a:extLst>
          </p:cNvPr>
          <p:cNvSpPr/>
          <p:nvPr/>
        </p:nvSpPr>
        <p:spPr>
          <a:xfrm>
            <a:off x="707414" y="4700292"/>
            <a:ext cx="3872204" cy="155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Dispatch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093506-1FE1-4D66-9199-C44D6F655500}"/>
              </a:ext>
            </a:extLst>
          </p:cNvPr>
          <p:cNvSpPr/>
          <p:nvPr/>
        </p:nvSpPr>
        <p:spPr>
          <a:xfrm>
            <a:off x="1216404" y="5136518"/>
            <a:ext cx="1258349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MineCare</a:t>
            </a:r>
            <a:r>
              <a:rPr lang="en-US" dirty="0">
                <a:solidFill>
                  <a:schemeClr val="tx1"/>
                </a:solidFill>
              </a:rPr>
              <a:t> DB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0FEE14-50C3-419E-9631-BD024B9740DF}"/>
              </a:ext>
            </a:extLst>
          </p:cNvPr>
          <p:cNvSpPr/>
          <p:nvPr/>
        </p:nvSpPr>
        <p:spPr>
          <a:xfrm>
            <a:off x="2643516" y="5136519"/>
            <a:ext cx="1258349" cy="584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PowerViewDB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9B4291-8F33-437D-B47E-337F7B510B37}"/>
              </a:ext>
            </a:extLst>
          </p:cNvPr>
          <p:cNvSpPr txBox="1"/>
          <p:nvPr/>
        </p:nvSpPr>
        <p:spPr>
          <a:xfrm>
            <a:off x="1213341" y="5673413"/>
            <a:ext cx="125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Signos</a:t>
            </a:r>
            <a:r>
              <a:rPr lang="en-US" sz="1600" dirty="0"/>
              <a:t> </a:t>
            </a:r>
            <a:r>
              <a:rPr lang="en-US" sz="1600" dirty="0" err="1"/>
              <a:t>Vitales</a:t>
            </a:r>
            <a:r>
              <a:rPr lang="en-US" sz="1600" dirty="0"/>
              <a:t> </a:t>
            </a:r>
            <a:r>
              <a:rPr lang="en-US" sz="1600" dirty="0" err="1"/>
              <a:t>Flota</a:t>
            </a:r>
            <a:endParaRPr lang="en-US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7868064-A263-4622-91D4-87AA6D7234B3}"/>
              </a:ext>
            </a:extLst>
          </p:cNvPr>
          <p:cNvSpPr txBox="1"/>
          <p:nvPr/>
        </p:nvSpPr>
        <p:spPr>
          <a:xfrm>
            <a:off x="2646577" y="5673412"/>
            <a:ext cx="125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Operación</a:t>
            </a:r>
            <a:r>
              <a:rPr lang="en-US" sz="1600" dirty="0"/>
              <a:t> Mina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3FE664F-9825-4391-AD32-727BF85720C0}"/>
              </a:ext>
            </a:extLst>
          </p:cNvPr>
          <p:cNvSpPr/>
          <p:nvPr/>
        </p:nvSpPr>
        <p:spPr>
          <a:xfrm>
            <a:off x="2559134" y="501319"/>
            <a:ext cx="7877262" cy="3760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BA57D2F-9B85-4F83-862D-7279A1BF9F34}"/>
              </a:ext>
            </a:extLst>
          </p:cNvPr>
          <p:cNvSpPr/>
          <p:nvPr/>
        </p:nvSpPr>
        <p:spPr>
          <a:xfrm>
            <a:off x="4579618" y="2646355"/>
            <a:ext cx="2030538" cy="1475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IRIS Canonical Mining Model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E647AE2-CBA3-4296-80FC-F8DC8F40B5F3}"/>
              </a:ext>
            </a:extLst>
          </p:cNvPr>
          <p:cNvSpPr/>
          <p:nvPr/>
        </p:nvSpPr>
        <p:spPr>
          <a:xfrm>
            <a:off x="8796424" y="2248521"/>
            <a:ext cx="1481071" cy="6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OEE Application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39E1912-ED24-4E55-BE63-3E8BF05C60AD}"/>
              </a:ext>
            </a:extLst>
          </p:cNvPr>
          <p:cNvSpPr/>
          <p:nvPr/>
        </p:nvSpPr>
        <p:spPr>
          <a:xfrm>
            <a:off x="8796424" y="2981778"/>
            <a:ext cx="1481071" cy="76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Production Compliance Application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8AA9DB2-59E8-4814-B2B3-DFDAEB447AAB}"/>
              </a:ext>
            </a:extLst>
          </p:cNvPr>
          <p:cNvSpPr/>
          <p:nvPr/>
        </p:nvSpPr>
        <p:spPr>
          <a:xfrm>
            <a:off x="6941831" y="2821544"/>
            <a:ext cx="1481071" cy="335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QuickML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F5B4B907-6E06-4455-BA3C-406990010455}"/>
              </a:ext>
            </a:extLst>
          </p:cNvPr>
          <p:cNvCxnSpPr>
            <a:cxnSpLocks/>
            <a:stCxn id="40" idx="1"/>
            <a:endCxn id="10" idx="0"/>
          </p:cNvCxnSpPr>
          <p:nvPr/>
        </p:nvCxnSpPr>
        <p:spPr>
          <a:xfrm rot="10800000" flipV="1">
            <a:off x="1845579" y="2917852"/>
            <a:ext cx="1053592" cy="2218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0">
            <a:extLst>
              <a:ext uri="{FF2B5EF4-FFF2-40B4-BE49-F238E27FC236}">
                <a16:creationId xmlns:a16="http://schemas.microsoft.com/office/drawing/2014/main" id="{8805DC32-1576-4612-B2B1-535AA604D189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6610156" y="2989189"/>
            <a:ext cx="331675" cy="3951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0">
            <a:extLst>
              <a:ext uri="{FF2B5EF4-FFF2-40B4-BE49-F238E27FC236}">
                <a16:creationId xmlns:a16="http://schemas.microsoft.com/office/drawing/2014/main" id="{A9264933-5CA8-4A61-95A6-66125A38FD82}"/>
              </a:ext>
            </a:extLst>
          </p:cNvPr>
          <p:cNvCxnSpPr>
            <a:cxnSpLocks/>
            <a:stCxn id="19" idx="0"/>
            <a:endCxn id="17" idx="1"/>
          </p:cNvCxnSpPr>
          <p:nvPr/>
        </p:nvCxnSpPr>
        <p:spPr>
          <a:xfrm rot="5400000" flipH="1" flipV="1">
            <a:off x="8120217" y="2145338"/>
            <a:ext cx="238356" cy="11140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0">
            <a:extLst>
              <a:ext uri="{FF2B5EF4-FFF2-40B4-BE49-F238E27FC236}">
                <a16:creationId xmlns:a16="http://schemas.microsoft.com/office/drawing/2014/main" id="{4495B63C-122A-49D1-BA57-32EE948E74AC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rot="16200000" flipH="1">
            <a:off x="8136213" y="2702987"/>
            <a:ext cx="206365" cy="11140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9826607-1F46-44B6-9771-49BAC53064A5}"/>
              </a:ext>
            </a:extLst>
          </p:cNvPr>
          <p:cNvSpPr/>
          <p:nvPr/>
        </p:nvSpPr>
        <p:spPr>
          <a:xfrm>
            <a:off x="2899171" y="2646354"/>
            <a:ext cx="1387863" cy="542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IRIS Data Service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44" name="Conector: angular 20">
            <a:extLst>
              <a:ext uri="{FF2B5EF4-FFF2-40B4-BE49-F238E27FC236}">
                <a16:creationId xmlns:a16="http://schemas.microsoft.com/office/drawing/2014/main" id="{7761B37C-AB9F-4ED6-B28A-E4099E251785}"/>
              </a:ext>
            </a:extLst>
          </p:cNvPr>
          <p:cNvCxnSpPr>
            <a:cxnSpLocks/>
            <a:stCxn id="40" idx="2"/>
            <a:endCxn id="11" idx="0"/>
          </p:cNvCxnSpPr>
          <p:nvPr/>
        </p:nvCxnSpPr>
        <p:spPr>
          <a:xfrm rot="5400000">
            <a:off x="2459313" y="4002729"/>
            <a:ext cx="1947168" cy="3204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20">
            <a:extLst>
              <a:ext uri="{FF2B5EF4-FFF2-40B4-BE49-F238E27FC236}">
                <a16:creationId xmlns:a16="http://schemas.microsoft.com/office/drawing/2014/main" id="{DEC56C45-1180-4850-A1C3-7DC2C8A72B8D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>
            <a:off x="4287034" y="2917853"/>
            <a:ext cx="292584" cy="466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 descr="Imagen que contiene reloj&#10;&#10;Descripción generada automáticamente">
            <a:extLst>
              <a:ext uri="{FF2B5EF4-FFF2-40B4-BE49-F238E27FC236}">
                <a16:creationId xmlns:a16="http://schemas.microsoft.com/office/drawing/2014/main" id="{AFCF7EA8-E824-4C11-A98D-ED6DF8051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54984" r="3171" b="1509"/>
          <a:stretch/>
        </p:blipFill>
        <p:spPr>
          <a:xfrm>
            <a:off x="4615503" y="3615344"/>
            <a:ext cx="1857799" cy="506936"/>
          </a:xfrm>
          <a:prstGeom prst="rect">
            <a:avLst/>
          </a:prstGeom>
        </p:spPr>
      </p:pic>
      <p:pic>
        <p:nvPicPr>
          <p:cNvPr id="56" name="Imagen 55" descr="Imagen que contiene reloj&#10;&#10;Descripción generada automáticamente">
            <a:extLst>
              <a:ext uri="{FF2B5EF4-FFF2-40B4-BE49-F238E27FC236}">
                <a16:creationId xmlns:a16="http://schemas.microsoft.com/office/drawing/2014/main" id="{139A5430-B942-4BB0-8CAF-F60FA83AB0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7" t="1981" r="12992" b="45947"/>
          <a:stretch/>
        </p:blipFill>
        <p:spPr>
          <a:xfrm>
            <a:off x="5273070" y="3208662"/>
            <a:ext cx="382755" cy="3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4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30956-8F58-487F-946A-63290422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Compatible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AA4F559-CBC1-4BC0-8068-003A8B242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806367"/>
              </p:ext>
            </p:extLst>
          </p:nvPr>
        </p:nvGraphicFramePr>
        <p:xfrm>
          <a:off x="838200" y="1825625"/>
          <a:ext cx="8763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099936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719834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57900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718106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6903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Data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Engine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5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Dispatch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MineCare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3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Dispatch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PowerView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3.X, 4.X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1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Gypso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Exxagon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x.x</a:t>
                      </a:r>
                      <a:r>
                        <a:rPr lang="en-US" dirty="0"/>
                        <a:t>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Gypso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Exxagon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x.x</a:t>
                      </a:r>
                      <a:r>
                        <a:rPr lang="en-US" dirty="0"/>
                        <a:t>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76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9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743CA-DA76-4A9C-9E87-0000AB3B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– EJ: Dispatch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113B7D-A1E6-4668-B31D-E094CCB68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103757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551555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566197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74979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 de </a:t>
                      </a:r>
                      <a:r>
                        <a:rPr lang="en-US" dirty="0" err="1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Descripcion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Tipos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Eventos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MineCare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9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Valor de </a:t>
                      </a:r>
                      <a:r>
                        <a:rPr lang="en-US" dirty="0" err="1"/>
                        <a:t>Eventos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MineCare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 View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MineCare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3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9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6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62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92</Words>
  <Application>Microsoft Office PowerPoint</Application>
  <PresentationFormat>Panorámica</PresentationFormat>
  <Paragraphs>49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Before</vt:lpstr>
      <vt:lpstr>After</vt:lpstr>
      <vt:lpstr>Presentación de PowerPoint</vt:lpstr>
      <vt:lpstr>Software Compatible</vt:lpstr>
      <vt:lpstr>Informacion Utilizada – EJ: Dispatch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Ulloa</dc:creator>
  <cp:lastModifiedBy>Andres Ulloa</cp:lastModifiedBy>
  <cp:revision>8</cp:revision>
  <dcterms:created xsi:type="dcterms:W3CDTF">2020-02-24T14:22:41Z</dcterms:created>
  <dcterms:modified xsi:type="dcterms:W3CDTF">2020-05-01T15:59:46Z</dcterms:modified>
</cp:coreProperties>
</file>