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s Ulloa" initials="AU" lastIdx="6" clrIdx="0">
    <p:extLst>
      <p:ext uri="{19B8F6BF-5375-455C-9EA6-DF929625EA0E}">
        <p15:presenceInfo xmlns:p15="http://schemas.microsoft.com/office/powerpoint/2012/main" userId="S-1-12-1-4017544080-1195235843-4129659317-2367531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AEA40-ED7D-4D52-B1B8-F85DE24E7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387CBC-995A-4CB2-AF95-58D462554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D64BF3-FB44-4E25-BE8C-8B3296CC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4-0D82-42A9-BC35-11D6D60B72F1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D698D8-A973-4430-9B55-97E15064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A487A5-34E2-4401-9F11-29D01D33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2825-1DDD-4BCC-8467-86E0600801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160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AE3D9-2C80-4E65-9596-A726DD2A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60479B-EB37-41A4-B0AF-F154930BE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AE19B0-6FA1-411A-A9C2-8E096989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4-0D82-42A9-BC35-11D6D60B72F1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3666C9-9163-4093-B8AE-B6BEBCA7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483489-54CE-4E7F-B1C0-4646A659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2825-1DDD-4BCC-8467-86E0600801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11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8B526A-8341-4D20-819D-A053DD0A1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545619-EE14-433E-B2FC-CE14D799D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CC7808-766C-4FFE-9B71-74261E2C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4-0D82-42A9-BC35-11D6D60B72F1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9EE957-EEE1-4B6D-AB2D-A28E43CF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19E171-50B0-4A2E-9F75-81E069AC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2825-1DDD-4BCC-8467-86E0600801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446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6DA7D-77CF-455E-8DFB-04F0F387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3FEE71-3556-4BEC-B952-1C96705BA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A50514-5212-4D38-9E78-632046A5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4-0D82-42A9-BC35-11D6D60B72F1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2C4695-D624-4B9E-864A-C87E243E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A50BC8-5B7B-4D18-B094-7C6398BC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2825-1DDD-4BCC-8467-86E0600801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845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1F0B6-A09D-407E-802F-B62F4365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E21E56-A34C-4AAA-A060-B860E1D41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8ACDB4-B04D-41A7-9BC6-31B76D00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4-0D82-42A9-BC35-11D6D60B72F1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B4CE7E-B399-41D0-84A1-5EA94BC5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113871-E481-4BD8-BB9F-D3C70D1D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2825-1DDD-4BCC-8467-86E0600801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64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0AA3B-0DBA-4531-9D80-DD92FEB8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C999F9-69FD-4961-94DE-A07E2D100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415807-EE02-4676-A3C9-8EE9EEF60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1E8474-922D-40FD-BA45-7A627E07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4-0D82-42A9-BC35-11D6D60B72F1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8347A7-9D31-4E54-AE43-E56D330D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9AB304-4B39-41AE-944D-1ECC3B29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2825-1DDD-4BCC-8467-86E0600801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95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23B05-A167-47BA-A240-5CCB0350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D54E78-0C1C-430A-AD44-F6AFD76D6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40C3BD-4AB8-44E3-9BFC-A6B9C8212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AD2C50-96B6-40B3-8B79-3A8B70ED7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E1DD295-23D3-4850-B070-A518D6B39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B754C-EE3F-4BFA-9F2B-3772AEB6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4-0D82-42A9-BC35-11D6D60B72F1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61994C9-C10D-4C1A-9912-6EDE99C0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471A78D-46B1-48F1-B9CE-37E67986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2825-1DDD-4BCC-8467-86E0600801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36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5AF65-3181-4572-B9AC-C23B8CFD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9D945B-EDCC-4D89-90D1-57F030F6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4-0D82-42A9-BC35-11D6D60B72F1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FC5426-94DA-463A-95C5-8CE9DBE8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7518FA-B9E2-4240-8DF7-F4206796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2825-1DDD-4BCC-8467-86E0600801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94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D649598-AF11-4D27-A4C3-0D1F31A7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4-0D82-42A9-BC35-11D6D60B72F1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7E19E5-8485-4A08-B400-D7EEACAA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76979C-2471-4EC0-94EA-719E2A50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2825-1DDD-4BCC-8467-86E0600801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88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3F5DB-D078-4CCA-BFF4-A6AE9DEA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876123-0C38-4461-ADB7-DFBDF9EE1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06ECA8-24E7-4FFE-8F87-0E7DC1FC8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D4535A-6AE9-4EF3-A584-59E48322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4-0D82-42A9-BC35-11D6D60B72F1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D4399A-590D-478B-94AC-8FC8358F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E67A87-113B-4FA3-9F01-D61939A9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2825-1DDD-4BCC-8467-86E0600801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56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325DA-6511-4BE1-9974-3C13697C7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47CE9E-E23F-4417-8B0A-F2BDFD1FC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FB14FA-FA2F-4C95-83E6-9D56EE678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3D4300-4EC7-4517-9F81-C4DF9580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4-0D82-42A9-BC35-11D6D60B72F1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3E4D55-492C-4C7F-B745-BB775D7A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C75405-311D-4457-9CCF-56CCDB21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2825-1DDD-4BCC-8467-86E0600801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1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E14305B-6F54-41DB-8D12-B9D53E78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CFD085-B3DD-4D96-B652-1885103F6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55242C-A929-422C-B322-896FBBB5F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5D684-0D82-42A9-BC35-11D6D60B72F1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F75709-095F-46D2-80BA-8A9DDE1FB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F06DD5-7E05-4A4E-978C-621230224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22825-1DDD-4BCC-8467-86E0600801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89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674B4-D964-4D86-A249-72C15A99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</a:t>
            </a:r>
            <a:endParaRPr lang="es-ES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DF29F16F-6850-48DF-8E79-241AE435B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3060" y="365090"/>
            <a:ext cx="7305879" cy="612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A2ED0-D67D-44BE-A887-64540143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33CFCF6-74CE-4A88-B2A8-746E608DB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463" y="481289"/>
            <a:ext cx="7507706" cy="58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764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2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Before</vt:lpstr>
      <vt:lpstr>After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Ulloa</dc:creator>
  <cp:lastModifiedBy>Andres Ulloa</cp:lastModifiedBy>
  <cp:revision>9</cp:revision>
  <dcterms:created xsi:type="dcterms:W3CDTF">2020-02-24T14:22:41Z</dcterms:created>
  <dcterms:modified xsi:type="dcterms:W3CDTF">2020-05-01T16:00:39Z</dcterms:modified>
</cp:coreProperties>
</file>