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0"/>
  </p:notesMasterIdLst>
  <p:handoutMasterIdLst>
    <p:handoutMasterId r:id="rId31"/>
  </p:handoutMasterIdLst>
  <p:sldIdLst>
    <p:sldId id="350" r:id="rId5"/>
    <p:sldId id="2147482459" r:id="rId6"/>
    <p:sldId id="2147482443" r:id="rId7"/>
    <p:sldId id="2147482444" r:id="rId8"/>
    <p:sldId id="2147482445" r:id="rId9"/>
    <p:sldId id="1315" r:id="rId10"/>
    <p:sldId id="1319" r:id="rId11"/>
    <p:sldId id="1602" r:id="rId12"/>
    <p:sldId id="2147482446" r:id="rId13"/>
    <p:sldId id="2147482447" r:id="rId14"/>
    <p:sldId id="2147482448" r:id="rId15"/>
    <p:sldId id="2147482449" r:id="rId16"/>
    <p:sldId id="2147482450" r:id="rId17"/>
    <p:sldId id="2147482453" r:id="rId18"/>
    <p:sldId id="2147482451" r:id="rId19"/>
    <p:sldId id="1603" r:id="rId20"/>
    <p:sldId id="2147482452" r:id="rId21"/>
    <p:sldId id="2147482454" r:id="rId22"/>
    <p:sldId id="271" r:id="rId23"/>
    <p:sldId id="1322" r:id="rId24"/>
    <p:sldId id="2147482455" r:id="rId25"/>
    <p:sldId id="270" r:id="rId26"/>
    <p:sldId id="2147482457" r:id="rId27"/>
    <p:sldId id="2147482456" r:id="rId28"/>
    <p:sldId id="214748245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76BD80D-B6F0-404B-843B-ACDF1E0253B3}">
          <p14:sldIdLst>
            <p14:sldId id="350"/>
            <p14:sldId id="2147482459"/>
            <p14:sldId id="2147482443"/>
            <p14:sldId id="2147482444"/>
            <p14:sldId id="2147482445"/>
            <p14:sldId id="1315"/>
            <p14:sldId id="1319"/>
            <p14:sldId id="1602"/>
            <p14:sldId id="2147482446"/>
            <p14:sldId id="2147482447"/>
            <p14:sldId id="2147482448"/>
            <p14:sldId id="2147482449"/>
            <p14:sldId id="2147482450"/>
            <p14:sldId id="2147482453"/>
            <p14:sldId id="2147482451"/>
            <p14:sldId id="1603"/>
          </p14:sldIdLst>
        </p14:section>
        <p14:section name="Specifics of the FHIR SQL Builder" id="{1BA3B565-6071-7D42-941B-6EE915A6AE7C}">
          <p14:sldIdLst>
            <p14:sldId id="2147482452"/>
            <p14:sldId id="2147482454"/>
            <p14:sldId id="271"/>
            <p14:sldId id="1322"/>
            <p14:sldId id="2147482455"/>
            <p14:sldId id="270"/>
            <p14:sldId id="2147482457"/>
            <p14:sldId id="2147482456"/>
            <p14:sldId id="214748245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905"/>
    <p:restoredTop sz="69066"/>
  </p:normalViewPr>
  <p:slideViewPr>
    <p:cSldViewPr snapToGrid="0">
      <p:cViewPr varScale="1">
        <p:scale>
          <a:sx n="114" d="100"/>
          <a:sy n="114" d="100"/>
        </p:scale>
        <p:origin x="168" y="824"/>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B36ED0-1DF1-4E6C-B4FA-B8A4F6D909E7}" type="doc">
      <dgm:prSet loTypeId="urn:microsoft.com/office/officeart/2018/2/layout/IconVerticalSolidList" loCatId="icon" qsTypeId="urn:microsoft.com/office/officeart/2005/8/quickstyle/simple1" qsCatId="simple" csTypeId="urn:microsoft.com/office/officeart/2005/8/colors/accent3_2" csCatId="accent3" phldr="1"/>
      <dgm:spPr/>
      <dgm:t>
        <a:bodyPr/>
        <a:lstStyle/>
        <a:p>
          <a:endParaRPr lang="en-US"/>
        </a:p>
      </dgm:t>
    </dgm:pt>
    <dgm:pt modelId="{3692ED47-F39A-4B0A-8F3C-837E6872820E}">
      <dgm:prSet/>
      <dgm:spPr/>
      <dgm:t>
        <a:bodyPr/>
        <a:lstStyle/>
        <a:p>
          <a:r>
            <a:rPr lang="en-US"/>
            <a:t>Understand the challenges of FHIR data analytics</a:t>
          </a:r>
        </a:p>
      </dgm:t>
    </dgm:pt>
    <dgm:pt modelId="{01F4E55D-F489-4B4A-8007-A7F49E85C174}" type="parTrans" cxnId="{E0F1DC16-06F7-48DC-80B5-761C024FD210}">
      <dgm:prSet/>
      <dgm:spPr/>
      <dgm:t>
        <a:bodyPr/>
        <a:lstStyle/>
        <a:p>
          <a:endParaRPr lang="en-US"/>
        </a:p>
      </dgm:t>
    </dgm:pt>
    <dgm:pt modelId="{306A5FEA-8421-48D2-A649-BEDFBDEDB108}" type="sibTrans" cxnId="{E0F1DC16-06F7-48DC-80B5-761C024FD210}">
      <dgm:prSet/>
      <dgm:spPr/>
      <dgm:t>
        <a:bodyPr/>
        <a:lstStyle/>
        <a:p>
          <a:endParaRPr lang="en-US"/>
        </a:p>
      </dgm:t>
    </dgm:pt>
    <dgm:pt modelId="{D8D189A1-C3B8-44F7-9535-A9DF2F22E6C5}">
      <dgm:prSet/>
      <dgm:spPr/>
      <dgm:t>
        <a:bodyPr/>
        <a:lstStyle/>
        <a:p>
          <a:r>
            <a:rPr lang="en-US"/>
            <a:t>Explore how IRIS for Health simplifies the process</a:t>
          </a:r>
        </a:p>
      </dgm:t>
    </dgm:pt>
    <dgm:pt modelId="{5371B869-A763-4268-B0ED-66D3ACFBEFC4}" type="parTrans" cxnId="{130DE24C-A87B-415F-9A66-2CC11B12E6DF}">
      <dgm:prSet/>
      <dgm:spPr/>
      <dgm:t>
        <a:bodyPr/>
        <a:lstStyle/>
        <a:p>
          <a:endParaRPr lang="en-US"/>
        </a:p>
      </dgm:t>
    </dgm:pt>
    <dgm:pt modelId="{B3129B34-AF93-4E0D-9AAD-56CE0EFFC6B1}" type="sibTrans" cxnId="{130DE24C-A87B-415F-9A66-2CC11B12E6DF}">
      <dgm:prSet/>
      <dgm:spPr/>
      <dgm:t>
        <a:bodyPr/>
        <a:lstStyle/>
        <a:p>
          <a:endParaRPr lang="en-US"/>
        </a:p>
      </dgm:t>
    </dgm:pt>
    <dgm:pt modelId="{0C075006-5A59-4F89-9713-CA307F3DD34D}">
      <dgm:prSet/>
      <dgm:spPr/>
      <dgm:t>
        <a:bodyPr/>
        <a:lstStyle/>
        <a:p>
          <a:r>
            <a:rPr lang="en-US"/>
            <a:t>Gain hands-on experience with FHIR SQL Builder outputs using Pandas</a:t>
          </a:r>
        </a:p>
      </dgm:t>
    </dgm:pt>
    <dgm:pt modelId="{02DA22BE-FDB0-46B0-B294-1DC4A2412592}" type="parTrans" cxnId="{5A6312D4-9C52-413B-BE61-36EABAC7069C}">
      <dgm:prSet/>
      <dgm:spPr/>
      <dgm:t>
        <a:bodyPr/>
        <a:lstStyle/>
        <a:p>
          <a:endParaRPr lang="en-US"/>
        </a:p>
      </dgm:t>
    </dgm:pt>
    <dgm:pt modelId="{D589ED9A-D78C-4275-87B3-F6D98C3A43AC}" type="sibTrans" cxnId="{5A6312D4-9C52-413B-BE61-36EABAC7069C}">
      <dgm:prSet/>
      <dgm:spPr/>
      <dgm:t>
        <a:bodyPr/>
        <a:lstStyle/>
        <a:p>
          <a:endParaRPr lang="en-US"/>
        </a:p>
      </dgm:t>
    </dgm:pt>
    <dgm:pt modelId="{93122C0C-4195-4583-9E1D-AAB6A5929087}" type="pres">
      <dgm:prSet presAssocID="{86B36ED0-1DF1-4E6C-B4FA-B8A4F6D909E7}" presName="root" presStyleCnt="0">
        <dgm:presLayoutVars>
          <dgm:dir/>
          <dgm:resizeHandles val="exact"/>
        </dgm:presLayoutVars>
      </dgm:prSet>
      <dgm:spPr/>
    </dgm:pt>
    <dgm:pt modelId="{6A1DDF5A-4717-4856-8711-9DC2B9BB102B}" type="pres">
      <dgm:prSet presAssocID="{3692ED47-F39A-4B0A-8F3C-837E6872820E}" presName="compNode" presStyleCnt="0"/>
      <dgm:spPr/>
    </dgm:pt>
    <dgm:pt modelId="{FF3ED240-6E46-48EB-B58D-682D8BA383F0}" type="pres">
      <dgm:prSet presAssocID="{3692ED47-F39A-4B0A-8F3C-837E6872820E}" presName="bgRect" presStyleLbl="bgShp" presStyleIdx="0" presStyleCnt="3"/>
      <dgm:spPr/>
    </dgm:pt>
    <dgm:pt modelId="{461B9456-279B-4872-A000-0627C7FF3517}" type="pres">
      <dgm:prSet presAssocID="{3692ED47-F39A-4B0A-8F3C-837E6872820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EE4BF89A-068C-4211-B061-A8738D84F184}" type="pres">
      <dgm:prSet presAssocID="{3692ED47-F39A-4B0A-8F3C-837E6872820E}" presName="spaceRect" presStyleCnt="0"/>
      <dgm:spPr/>
    </dgm:pt>
    <dgm:pt modelId="{86DCFBFA-41D4-4C66-8ED9-DE02B0055250}" type="pres">
      <dgm:prSet presAssocID="{3692ED47-F39A-4B0A-8F3C-837E6872820E}" presName="parTx" presStyleLbl="revTx" presStyleIdx="0" presStyleCnt="3">
        <dgm:presLayoutVars>
          <dgm:chMax val="0"/>
          <dgm:chPref val="0"/>
        </dgm:presLayoutVars>
      </dgm:prSet>
      <dgm:spPr/>
    </dgm:pt>
    <dgm:pt modelId="{CF2BC315-1717-408D-86D3-74A738928443}" type="pres">
      <dgm:prSet presAssocID="{306A5FEA-8421-48D2-A649-BEDFBDEDB108}" presName="sibTrans" presStyleCnt="0"/>
      <dgm:spPr/>
    </dgm:pt>
    <dgm:pt modelId="{4AE1A2A4-29A1-4668-B7E5-87DAE6C765BF}" type="pres">
      <dgm:prSet presAssocID="{D8D189A1-C3B8-44F7-9535-A9DF2F22E6C5}" presName="compNode" presStyleCnt="0"/>
      <dgm:spPr/>
    </dgm:pt>
    <dgm:pt modelId="{A8D5A2DA-7DFD-46C0-BD5C-22BB3D448EA9}" type="pres">
      <dgm:prSet presAssocID="{D8D189A1-C3B8-44F7-9535-A9DF2F22E6C5}" presName="bgRect" presStyleLbl="bgShp" presStyleIdx="1" presStyleCnt="3"/>
      <dgm:spPr/>
    </dgm:pt>
    <dgm:pt modelId="{5A8B2250-3FC8-4F17-AA5B-76ED8363F518}" type="pres">
      <dgm:prSet presAssocID="{D8D189A1-C3B8-44F7-9535-A9DF2F22E6C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C8DA81CC-7EB2-42B8-8D9F-3C91FB235AD9}" type="pres">
      <dgm:prSet presAssocID="{D8D189A1-C3B8-44F7-9535-A9DF2F22E6C5}" presName="spaceRect" presStyleCnt="0"/>
      <dgm:spPr/>
    </dgm:pt>
    <dgm:pt modelId="{2D915D50-5EC8-4EB6-9026-8749BC2DCC09}" type="pres">
      <dgm:prSet presAssocID="{D8D189A1-C3B8-44F7-9535-A9DF2F22E6C5}" presName="parTx" presStyleLbl="revTx" presStyleIdx="1" presStyleCnt="3">
        <dgm:presLayoutVars>
          <dgm:chMax val="0"/>
          <dgm:chPref val="0"/>
        </dgm:presLayoutVars>
      </dgm:prSet>
      <dgm:spPr/>
    </dgm:pt>
    <dgm:pt modelId="{156E3F12-3039-4A46-911A-680F7D42A265}" type="pres">
      <dgm:prSet presAssocID="{B3129B34-AF93-4E0D-9AAD-56CE0EFFC6B1}" presName="sibTrans" presStyleCnt="0"/>
      <dgm:spPr/>
    </dgm:pt>
    <dgm:pt modelId="{8F73182F-DD97-450D-96D2-A9FF1FE8EE2E}" type="pres">
      <dgm:prSet presAssocID="{0C075006-5A59-4F89-9713-CA307F3DD34D}" presName="compNode" presStyleCnt="0"/>
      <dgm:spPr/>
    </dgm:pt>
    <dgm:pt modelId="{1C3A0164-603F-4805-B5DE-1132358BEE18}" type="pres">
      <dgm:prSet presAssocID="{0C075006-5A59-4F89-9713-CA307F3DD34D}" presName="bgRect" presStyleLbl="bgShp" presStyleIdx="2" presStyleCnt="3"/>
      <dgm:spPr/>
    </dgm:pt>
    <dgm:pt modelId="{A14ADB8A-AC2D-43F2-BB8E-449005B907EB}" type="pres">
      <dgm:prSet presAssocID="{0C075006-5A59-4F89-9713-CA307F3DD34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anda"/>
        </a:ext>
      </dgm:extLst>
    </dgm:pt>
    <dgm:pt modelId="{8F453940-3339-4726-B69D-E969A3FA8F47}" type="pres">
      <dgm:prSet presAssocID="{0C075006-5A59-4F89-9713-CA307F3DD34D}" presName="spaceRect" presStyleCnt="0"/>
      <dgm:spPr/>
    </dgm:pt>
    <dgm:pt modelId="{F39C0E62-4960-4154-8EFD-8F11F18827B0}" type="pres">
      <dgm:prSet presAssocID="{0C075006-5A59-4F89-9713-CA307F3DD34D}" presName="parTx" presStyleLbl="revTx" presStyleIdx="2" presStyleCnt="3">
        <dgm:presLayoutVars>
          <dgm:chMax val="0"/>
          <dgm:chPref val="0"/>
        </dgm:presLayoutVars>
      </dgm:prSet>
      <dgm:spPr/>
    </dgm:pt>
  </dgm:ptLst>
  <dgm:cxnLst>
    <dgm:cxn modelId="{E0F1DC16-06F7-48DC-80B5-761C024FD210}" srcId="{86B36ED0-1DF1-4E6C-B4FA-B8A4F6D909E7}" destId="{3692ED47-F39A-4B0A-8F3C-837E6872820E}" srcOrd="0" destOrd="0" parTransId="{01F4E55D-F489-4B4A-8007-A7F49E85C174}" sibTransId="{306A5FEA-8421-48D2-A649-BEDFBDEDB108}"/>
    <dgm:cxn modelId="{7D8F3A20-304F-4CE4-9A44-CE97C573180B}" type="presOf" srcId="{0C075006-5A59-4F89-9713-CA307F3DD34D}" destId="{F39C0E62-4960-4154-8EFD-8F11F18827B0}" srcOrd="0" destOrd="0" presId="urn:microsoft.com/office/officeart/2018/2/layout/IconVerticalSolidList"/>
    <dgm:cxn modelId="{94F2A335-6883-4F01-8C9B-16CF130004FE}" type="presOf" srcId="{86B36ED0-1DF1-4E6C-B4FA-B8A4F6D909E7}" destId="{93122C0C-4195-4583-9E1D-AAB6A5929087}" srcOrd="0" destOrd="0" presId="urn:microsoft.com/office/officeart/2018/2/layout/IconVerticalSolidList"/>
    <dgm:cxn modelId="{130DE24C-A87B-415F-9A66-2CC11B12E6DF}" srcId="{86B36ED0-1DF1-4E6C-B4FA-B8A4F6D909E7}" destId="{D8D189A1-C3B8-44F7-9535-A9DF2F22E6C5}" srcOrd="1" destOrd="0" parTransId="{5371B869-A763-4268-B0ED-66D3ACFBEFC4}" sibTransId="{B3129B34-AF93-4E0D-9AAD-56CE0EFFC6B1}"/>
    <dgm:cxn modelId="{A24356AB-CF0E-4783-9176-02F8A4F75A09}" type="presOf" srcId="{3692ED47-F39A-4B0A-8F3C-837E6872820E}" destId="{86DCFBFA-41D4-4C66-8ED9-DE02B0055250}" srcOrd="0" destOrd="0" presId="urn:microsoft.com/office/officeart/2018/2/layout/IconVerticalSolidList"/>
    <dgm:cxn modelId="{5A6312D4-9C52-413B-BE61-36EABAC7069C}" srcId="{86B36ED0-1DF1-4E6C-B4FA-B8A4F6D909E7}" destId="{0C075006-5A59-4F89-9713-CA307F3DD34D}" srcOrd="2" destOrd="0" parTransId="{02DA22BE-FDB0-46B0-B294-1DC4A2412592}" sibTransId="{D589ED9A-D78C-4275-87B3-F6D98C3A43AC}"/>
    <dgm:cxn modelId="{AE07F3DB-138E-48D5-8DB2-03D2439B83BD}" type="presOf" srcId="{D8D189A1-C3B8-44F7-9535-A9DF2F22E6C5}" destId="{2D915D50-5EC8-4EB6-9026-8749BC2DCC09}" srcOrd="0" destOrd="0" presId="urn:microsoft.com/office/officeart/2018/2/layout/IconVerticalSolidList"/>
    <dgm:cxn modelId="{D0E45B06-D110-4D8C-ABA3-A3F1451ED91D}" type="presParOf" srcId="{93122C0C-4195-4583-9E1D-AAB6A5929087}" destId="{6A1DDF5A-4717-4856-8711-9DC2B9BB102B}" srcOrd="0" destOrd="0" presId="urn:microsoft.com/office/officeart/2018/2/layout/IconVerticalSolidList"/>
    <dgm:cxn modelId="{D521AE8C-4F99-445E-95EA-F241A79AC4DB}" type="presParOf" srcId="{6A1DDF5A-4717-4856-8711-9DC2B9BB102B}" destId="{FF3ED240-6E46-48EB-B58D-682D8BA383F0}" srcOrd="0" destOrd="0" presId="urn:microsoft.com/office/officeart/2018/2/layout/IconVerticalSolidList"/>
    <dgm:cxn modelId="{F9E898AC-5D0F-4382-A682-B9977D941C99}" type="presParOf" srcId="{6A1DDF5A-4717-4856-8711-9DC2B9BB102B}" destId="{461B9456-279B-4872-A000-0627C7FF3517}" srcOrd="1" destOrd="0" presId="urn:microsoft.com/office/officeart/2018/2/layout/IconVerticalSolidList"/>
    <dgm:cxn modelId="{69F91DAF-07EB-4556-A9A2-6E71689F1530}" type="presParOf" srcId="{6A1DDF5A-4717-4856-8711-9DC2B9BB102B}" destId="{EE4BF89A-068C-4211-B061-A8738D84F184}" srcOrd="2" destOrd="0" presId="urn:microsoft.com/office/officeart/2018/2/layout/IconVerticalSolidList"/>
    <dgm:cxn modelId="{48AEAC1F-29B1-41A1-B3DA-AC71B7D004BD}" type="presParOf" srcId="{6A1DDF5A-4717-4856-8711-9DC2B9BB102B}" destId="{86DCFBFA-41D4-4C66-8ED9-DE02B0055250}" srcOrd="3" destOrd="0" presId="urn:microsoft.com/office/officeart/2018/2/layout/IconVerticalSolidList"/>
    <dgm:cxn modelId="{36E2C55E-3FDB-470B-AD0C-158F32B030BA}" type="presParOf" srcId="{93122C0C-4195-4583-9E1D-AAB6A5929087}" destId="{CF2BC315-1717-408D-86D3-74A738928443}" srcOrd="1" destOrd="0" presId="urn:microsoft.com/office/officeart/2018/2/layout/IconVerticalSolidList"/>
    <dgm:cxn modelId="{95DE5D98-C02A-45B1-AEAB-BDD38BE62022}" type="presParOf" srcId="{93122C0C-4195-4583-9E1D-AAB6A5929087}" destId="{4AE1A2A4-29A1-4668-B7E5-87DAE6C765BF}" srcOrd="2" destOrd="0" presId="urn:microsoft.com/office/officeart/2018/2/layout/IconVerticalSolidList"/>
    <dgm:cxn modelId="{F082D49F-C2BE-4306-99F7-C0E10B82E20B}" type="presParOf" srcId="{4AE1A2A4-29A1-4668-B7E5-87DAE6C765BF}" destId="{A8D5A2DA-7DFD-46C0-BD5C-22BB3D448EA9}" srcOrd="0" destOrd="0" presId="urn:microsoft.com/office/officeart/2018/2/layout/IconVerticalSolidList"/>
    <dgm:cxn modelId="{D61D2596-AAF0-40F6-870C-58A40D21348B}" type="presParOf" srcId="{4AE1A2A4-29A1-4668-B7E5-87DAE6C765BF}" destId="{5A8B2250-3FC8-4F17-AA5B-76ED8363F518}" srcOrd="1" destOrd="0" presId="urn:microsoft.com/office/officeart/2018/2/layout/IconVerticalSolidList"/>
    <dgm:cxn modelId="{C399FB9B-022B-4512-B888-E21473B5D2F2}" type="presParOf" srcId="{4AE1A2A4-29A1-4668-B7E5-87DAE6C765BF}" destId="{C8DA81CC-7EB2-42B8-8D9F-3C91FB235AD9}" srcOrd="2" destOrd="0" presId="urn:microsoft.com/office/officeart/2018/2/layout/IconVerticalSolidList"/>
    <dgm:cxn modelId="{31223179-B4DE-4A10-B66A-86976FC35C78}" type="presParOf" srcId="{4AE1A2A4-29A1-4668-B7E5-87DAE6C765BF}" destId="{2D915D50-5EC8-4EB6-9026-8749BC2DCC09}" srcOrd="3" destOrd="0" presId="urn:microsoft.com/office/officeart/2018/2/layout/IconVerticalSolidList"/>
    <dgm:cxn modelId="{5B11099D-EF27-41E4-84A3-D04ACAA4810E}" type="presParOf" srcId="{93122C0C-4195-4583-9E1D-AAB6A5929087}" destId="{156E3F12-3039-4A46-911A-680F7D42A265}" srcOrd="3" destOrd="0" presId="urn:microsoft.com/office/officeart/2018/2/layout/IconVerticalSolidList"/>
    <dgm:cxn modelId="{56A9CA52-2E8E-44B3-9D28-9BCECB19EB73}" type="presParOf" srcId="{93122C0C-4195-4583-9E1D-AAB6A5929087}" destId="{8F73182F-DD97-450D-96D2-A9FF1FE8EE2E}" srcOrd="4" destOrd="0" presId="urn:microsoft.com/office/officeart/2018/2/layout/IconVerticalSolidList"/>
    <dgm:cxn modelId="{4E00B600-9703-4AC8-A79F-5E36C08243DA}" type="presParOf" srcId="{8F73182F-DD97-450D-96D2-A9FF1FE8EE2E}" destId="{1C3A0164-603F-4805-B5DE-1132358BEE18}" srcOrd="0" destOrd="0" presId="urn:microsoft.com/office/officeart/2018/2/layout/IconVerticalSolidList"/>
    <dgm:cxn modelId="{EAB707C8-CFA7-41D6-8791-29E9281EDDF3}" type="presParOf" srcId="{8F73182F-DD97-450D-96D2-A9FF1FE8EE2E}" destId="{A14ADB8A-AC2D-43F2-BB8E-449005B907EB}" srcOrd="1" destOrd="0" presId="urn:microsoft.com/office/officeart/2018/2/layout/IconVerticalSolidList"/>
    <dgm:cxn modelId="{85CC5483-52F2-4B8C-8577-25B02F85E252}" type="presParOf" srcId="{8F73182F-DD97-450D-96D2-A9FF1FE8EE2E}" destId="{8F453940-3339-4726-B69D-E969A3FA8F47}" srcOrd="2" destOrd="0" presId="urn:microsoft.com/office/officeart/2018/2/layout/IconVerticalSolidList"/>
    <dgm:cxn modelId="{EBC6F0BD-2F79-4A0D-8499-1902CCAD97DC}" type="presParOf" srcId="{8F73182F-DD97-450D-96D2-A9FF1FE8EE2E}" destId="{F39C0E62-4960-4154-8EFD-8F11F18827B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CB4300B-D128-4337-8C95-804F93635BD1}" type="doc">
      <dgm:prSet loTypeId="urn:microsoft.com/office/officeart/2008/layout/LinedList" loCatId="list" qsTypeId="urn:microsoft.com/office/officeart/2005/8/quickstyle/simple4" qsCatId="simple" csTypeId="urn:microsoft.com/office/officeart/2005/8/colors/accent3_2" csCatId="accent3"/>
      <dgm:spPr/>
      <dgm:t>
        <a:bodyPr/>
        <a:lstStyle/>
        <a:p>
          <a:endParaRPr lang="en-US"/>
        </a:p>
      </dgm:t>
    </dgm:pt>
    <dgm:pt modelId="{30198761-7278-4588-A76D-40EB1599E062}">
      <dgm:prSet/>
      <dgm:spPr/>
      <dgm:t>
        <a:bodyPr/>
        <a:lstStyle/>
        <a:p>
          <a:r>
            <a:rPr lang="en-US" dirty="0"/>
            <a:t>Requires chaining or manual cross-referencing of Patient, Condition, and Observation</a:t>
          </a:r>
        </a:p>
      </dgm:t>
    </dgm:pt>
    <dgm:pt modelId="{985C15D5-A9DB-4A84-9679-56F5AAE42044}" type="parTrans" cxnId="{755E4B8B-88E9-4C12-AA79-7448F71EEB20}">
      <dgm:prSet/>
      <dgm:spPr/>
      <dgm:t>
        <a:bodyPr/>
        <a:lstStyle/>
        <a:p>
          <a:endParaRPr lang="en-US"/>
        </a:p>
      </dgm:t>
    </dgm:pt>
    <dgm:pt modelId="{C0F02C1B-04B9-486D-BE67-22BA383A826C}" type="sibTrans" cxnId="{755E4B8B-88E9-4C12-AA79-7448F71EEB20}">
      <dgm:prSet/>
      <dgm:spPr/>
      <dgm:t>
        <a:bodyPr/>
        <a:lstStyle/>
        <a:p>
          <a:endParaRPr lang="en-US"/>
        </a:p>
      </dgm:t>
    </dgm:pt>
    <dgm:pt modelId="{7A932E98-DE46-4A68-BB7B-1E10DF19731C}">
      <dgm:prSet/>
      <dgm:spPr/>
      <dgm:t>
        <a:bodyPr/>
        <a:lstStyle/>
        <a:p>
          <a:r>
            <a:rPr lang="en-US"/>
            <a:t>Systolic blood pressure is embedded in a component of a composite Observation (LOINC 55284-4)</a:t>
          </a:r>
        </a:p>
      </dgm:t>
    </dgm:pt>
    <dgm:pt modelId="{1543FC27-DE29-4625-9A40-16E40632D5C8}" type="parTrans" cxnId="{1E66AA84-857F-4EAD-93D2-721F7AE9D053}">
      <dgm:prSet/>
      <dgm:spPr/>
      <dgm:t>
        <a:bodyPr/>
        <a:lstStyle/>
        <a:p>
          <a:endParaRPr lang="en-US"/>
        </a:p>
      </dgm:t>
    </dgm:pt>
    <dgm:pt modelId="{DEED65D9-70A4-4D61-B1A7-2130F3F0DDAB}" type="sibTrans" cxnId="{1E66AA84-857F-4EAD-93D2-721F7AE9D053}">
      <dgm:prSet/>
      <dgm:spPr/>
      <dgm:t>
        <a:bodyPr/>
        <a:lstStyle/>
        <a:p>
          <a:endParaRPr lang="en-US"/>
        </a:p>
      </dgm:t>
    </dgm:pt>
    <dgm:pt modelId="{14F62410-AB23-4CD8-8749-C593679EB683}">
      <dgm:prSet/>
      <dgm:spPr/>
      <dgm:t>
        <a:bodyPr/>
        <a:lstStyle/>
        <a:p>
          <a:r>
            <a:rPr lang="en-US"/>
            <a:t>Filtering by valueQuantity inside a component isn't supported natively in FHIR Search</a:t>
          </a:r>
        </a:p>
      </dgm:t>
    </dgm:pt>
    <dgm:pt modelId="{B2C51B6B-88E9-4C84-8C49-67A0004E79A4}" type="parTrans" cxnId="{5906E93A-51DC-45FC-A3BA-6638B8A7B975}">
      <dgm:prSet/>
      <dgm:spPr/>
      <dgm:t>
        <a:bodyPr/>
        <a:lstStyle/>
        <a:p>
          <a:endParaRPr lang="en-US"/>
        </a:p>
      </dgm:t>
    </dgm:pt>
    <dgm:pt modelId="{A51C3A32-180B-47EF-8D9C-54FAB757E603}" type="sibTrans" cxnId="{5906E93A-51DC-45FC-A3BA-6638B8A7B975}">
      <dgm:prSet/>
      <dgm:spPr/>
      <dgm:t>
        <a:bodyPr/>
        <a:lstStyle/>
        <a:p>
          <a:endParaRPr lang="en-US"/>
        </a:p>
      </dgm:t>
    </dgm:pt>
    <dgm:pt modelId="{192EECC2-3021-4084-B24F-0774024159E8}">
      <dgm:prSet/>
      <dgm:spPr/>
      <dgm:t>
        <a:bodyPr/>
        <a:lstStyle/>
        <a:p>
          <a:r>
            <a:rPr lang="en-US"/>
            <a:t>Result sets need post-processing logic outside of the API</a:t>
          </a:r>
        </a:p>
      </dgm:t>
    </dgm:pt>
    <dgm:pt modelId="{27FD9B5F-8F00-4A3C-ACC8-A01189A8C14A}" type="parTrans" cxnId="{EC7A2563-081B-4BD0-ACE4-8AA8CA80F635}">
      <dgm:prSet/>
      <dgm:spPr/>
      <dgm:t>
        <a:bodyPr/>
        <a:lstStyle/>
        <a:p>
          <a:endParaRPr lang="en-US"/>
        </a:p>
      </dgm:t>
    </dgm:pt>
    <dgm:pt modelId="{7E7951EC-C54E-43E8-9C71-3DBA0C50CF62}" type="sibTrans" cxnId="{EC7A2563-081B-4BD0-ACE4-8AA8CA80F635}">
      <dgm:prSet/>
      <dgm:spPr/>
      <dgm:t>
        <a:bodyPr/>
        <a:lstStyle/>
        <a:p>
          <a:endParaRPr lang="en-US"/>
        </a:p>
      </dgm:t>
    </dgm:pt>
    <dgm:pt modelId="{41D6FF0F-0FFE-0B47-ABB3-0134A3C343E3}" type="pres">
      <dgm:prSet presAssocID="{6CB4300B-D128-4337-8C95-804F93635BD1}" presName="vert0" presStyleCnt="0">
        <dgm:presLayoutVars>
          <dgm:dir/>
          <dgm:animOne val="branch"/>
          <dgm:animLvl val="lvl"/>
        </dgm:presLayoutVars>
      </dgm:prSet>
      <dgm:spPr/>
    </dgm:pt>
    <dgm:pt modelId="{0BD3A158-90EE-1E43-9F82-A1C9569AABF0}" type="pres">
      <dgm:prSet presAssocID="{30198761-7278-4588-A76D-40EB1599E062}" presName="thickLine" presStyleLbl="alignNode1" presStyleIdx="0" presStyleCnt="4"/>
      <dgm:spPr/>
    </dgm:pt>
    <dgm:pt modelId="{A11A7065-DD87-4E42-BB92-3A4BA3FA547A}" type="pres">
      <dgm:prSet presAssocID="{30198761-7278-4588-A76D-40EB1599E062}" presName="horz1" presStyleCnt="0"/>
      <dgm:spPr/>
    </dgm:pt>
    <dgm:pt modelId="{1E1D2E6B-88C0-C94C-BCF3-BB8F16E5CFF3}" type="pres">
      <dgm:prSet presAssocID="{30198761-7278-4588-A76D-40EB1599E062}" presName="tx1" presStyleLbl="revTx" presStyleIdx="0" presStyleCnt="4"/>
      <dgm:spPr/>
    </dgm:pt>
    <dgm:pt modelId="{CE9BC74A-2CC4-5F4C-B4D4-E7791C099C1B}" type="pres">
      <dgm:prSet presAssocID="{30198761-7278-4588-A76D-40EB1599E062}" presName="vert1" presStyleCnt="0"/>
      <dgm:spPr/>
    </dgm:pt>
    <dgm:pt modelId="{AE4F781A-5915-0A45-9B17-4F6EFAAB7BD7}" type="pres">
      <dgm:prSet presAssocID="{7A932E98-DE46-4A68-BB7B-1E10DF19731C}" presName="thickLine" presStyleLbl="alignNode1" presStyleIdx="1" presStyleCnt="4"/>
      <dgm:spPr/>
    </dgm:pt>
    <dgm:pt modelId="{1CCE0A31-567C-A64C-8C5E-C3F1C7A1C2E2}" type="pres">
      <dgm:prSet presAssocID="{7A932E98-DE46-4A68-BB7B-1E10DF19731C}" presName="horz1" presStyleCnt="0"/>
      <dgm:spPr/>
    </dgm:pt>
    <dgm:pt modelId="{FDB6E2AD-488C-A748-B7E9-7117B5E6935D}" type="pres">
      <dgm:prSet presAssocID="{7A932E98-DE46-4A68-BB7B-1E10DF19731C}" presName="tx1" presStyleLbl="revTx" presStyleIdx="1" presStyleCnt="4"/>
      <dgm:spPr/>
    </dgm:pt>
    <dgm:pt modelId="{7E255606-243E-1143-BB05-B9916A405B30}" type="pres">
      <dgm:prSet presAssocID="{7A932E98-DE46-4A68-BB7B-1E10DF19731C}" presName="vert1" presStyleCnt="0"/>
      <dgm:spPr/>
    </dgm:pt>
    <dgm:pt modelId="{ED0CB7B2-EE0D-5D49-915E-C8BA3E1375DB}" type="pres">
      <dgm:prSet presAssocID="{14F62410-AB23-4CD8-8749-C593679EB683}" presName="thickLine" presStyleLbl="alignNode1" presStyleIdx="2" presStyleCnt="4"/>
      <dgm:spPr/>
    </dgm:pt>
    <dgm:pt modelId="{D8DA423B-ADF0-474B-A240-54E838F736ED}" type="pres">
      <dgm:prSet presAssocID="{14F62410-AB23-4CD8-8749-C593679EB683}" presName="horz1" presStyleCnt="0"/>
      <dgm:spPr/>
    </dgm:pt>
    <dgm:pt modelId="{1E8409BE-2D0E-4B4B-AC71-A633EC525B0E}" type="pres">
      <dgm:prSet presAssocID="{14F62410-AB23-4CD8-8749-C593679EB683}" presName="tx1" presStyleLbl="revTx" presStyleIdx="2" presStyleCnt="4"/>
      <dgm:spPr/>
    </dgm:pt>
    <dgm:pt modelId="{5B19B5EC-1924-D742-A929-96D8B90C45AD}" type="pres">
      <dgm:prSet presAssocID="{14F62410-AB23-4CD8-8749-C593679EB683}" presName="vert1" presStyleCnt="0"/>
      <dgm:spPr/>
    </dgm:pt>
    <dgm:pt modelId="{C47DA936-6FAE-1245-9431-F34DFB10C1D4}" type="pres">
      <dgm:prSet presAssocID="{192EECC2-3021-4084-B24F-0774024159E8}" presName="thickLine" presStyleLbl="alignNode1" presStyleIdx="3" presStyleCnt="4"/>
      <dgm:spPr/>
    </dgm:pt>
    <dgm:pt modelId="{98ADDFE9-E82B-1949-8F9D-DE6DDA6B9E35}" type="pres">
      <dgm:prSet presAssocID="{192EECC2-3021-4084-B24F-0774024159E8}" presName="horz1" presStyleCnt="0"/>
      <dgm:spPr/>
    </dgm:pt>
    <dgm:pt modelId="{9D4B8BA0-1AB9-2B4C-B4AB-1D89F9D6FEB0}" type="pres">
      <dgm:prSet presAssocID="{192EECC2-3021-4084-B24F-0774024159E8}" presName="tx1" presStyleLbl="revTx" presStyleIdx="3" presStyleCnt="4"/>
      <dgm:spPr/>
    </dgm:pt>
    <dgm:pt modelId="{48B740BA-994F-AB41-973B-212E6141EB10}" type="pres">
      <dgm:prSet presAssocID="{192EECC2-3021-4084-B24F-0774024159E8}" presName="vert1" presStyleCnt="0"/>
      <dgm:spPr/>
    </dgm:pt>
  </dgm:ptLst>
  <dgm:cxnLst>
    <dgm:cxn modelId="{B4B94E1E-9C44-D44C-A1C6-D54D1D64F589}" type="presOf" srcId="{14F62410-AB23-4CD8-8749-C593679EB683}" destId="{1E8409BE-2D0E-4B4B-AC71-A633EC525B0E}" srcOrd="0" destOrd="0" presId="urn:microsoft.com/office/officeart/2008/layout/LinedList"/>
    <dgm:cxn modelId="{F3A29339-4A6D-3A46-9DEE-9CB4DF06AD70}" type="presOf" srcId="{30198761-7278-4588-A76D-40EB1599E062}" destId="{1E1D2E6B-88C0-C94C-BCF3-BB8F16E5CFF3}" srcOrd="0" destOrd="0" presId="urn:microsoft.com/office/officeart/2008/layout/LinedList"/>
    <dgm:cxn modelId="{5906E93A-51DC-45FC-A3BA-6638B8A7B975}" srcId="{6CB4300B-D128-4337-8C95-804F93635BD1}" destId="{14F62410-AB23-4CD8-8749-C593679EB683}" srcOrd="2" destOrd="0" parTransId="{B2C51B6B-88E9-4C84-8C49-67A0004E79A4}" sibTransId="{A51C3A32-180B-47EF-8D9C-54FAB757E603}"/>
    <dgm:cxn modelId="{EC7A2563-081B-4BD0-ACE4-8AA8CA80F635}" srcId="{6CB4300B-D128-4337-8C95-804F93635BD1}" destId="{192EECC2-3021-4084-B24F-0774024159E8}" srcOrd="3" destOrd="0" parTransId="{27FD9B5F-8F00-4A3C-ACC8-A01189A8C14A}" sibTransId="{7E7951EC-C54E-43E8-9C71-3DBA0C50CF62}"/>
    <dgm:cxn modelId="{1FA34581-41BC-F741-B72D-3D43281BCFC0}" type="presOf" srcId="{6CB4300B-D128-4337-8C95-804F93635BD1}" destId="{41D6FF0F-0FFE-0B47-ABB3-0134A3C343E3}" srcOrd="0" destOrd="0" presId="urn:microsoft.com/office/officeart/2008/layout/LinedList"/>
    <dgm:cxn modelId="{1E66AA84-857F-4EAD-93D2-721F7AE9D053}" srcId="{6CB4300B-D128-4337-8C95-804F93635BD1}" destId="{7A932E98-DE46-4A68-BB7B-1E10DF19731C}" srcOrd="1" destOrd="0" parTransId="{1543FC27-DE29-4625-9A40-16E40632D5C8}" sibTransId="{DEED65D9-70A4-4D61-B1A7-2130F3F0DDAB}"/>
    <dgm:cxn modelId="{755E4B8B-88E9-4C12-AA79-7448F71EEB20}" srcId="{6CB4300B-D128-4337-8C95-804F93635BD1}" destId="{30198761-7278-4588-A76D-40EB1599E062}" srcOrd="0" destOrd="0" parTransId="{985C15D5-A9DB-4A84-9679-56F5AAE42044}" sibTransId="{C0F02C1B-04B9-486D-BE67-22BA383A826C}"/>
    <dgm:cxn modelId="{709DE0CA-4B7C-6743-B55E-112E38B682FD}" type="presOf" srcId="{7A932E98-DE46-4A68-BB7B-1E10DF19731C}" destId="{FDB6E2AD-488C-A748-B7E9-7117B5E6935D}" srcOrd="0" destOrd="0" presId="urn:microsoft.com/office/officeart/2008/layout/LinedList"/>
    <dgm:cxn modelId="{708574FE-EA8D-6042-B587-1E5A6B36A25E}" type="presOf" srcId="{192EECC2-3021-4084-B24F-0774024159E8}" destId="{9D4B8BA0-1AB9-2B4C-B4AB-1D89F9D6FEB0}" srcOrd="0" destOrd="0" presId="urn:microsoft.com/office/officeart/2008/layout/LinedList"/>
    <dgm:cxn modelId="{1DAA14E4-CC0B-0E4D-BD6A-9ADD407E34AC}" type="presParOf" srcId="{41D6FF0F-0FFE-0B47-ABB3-0134A3C343E3}" destId="{0BD3A158-90EE-1E43-9F82-A1C9569AABF0}" srcOrd="0" destOrd="0" presId="urn:microsoft.com/office/officeart/2008/layout/LinedList"/>
    <dgm:cxn modelId="{CE905B3B-E8B9-EE47-A04C-0EE6906DEB1E}" type="presParOf" srcId="{41D6FF0F-0FFE-0B47-ABB3-0134A3C343E3}" destId="{A11A7065-DD87-4E42-BB92-3A4BA3FA547A}" srcOrd="1" destOrd="0" presId="urn:microsoft.com/office/officeart/2008/layout/LinedList"/>
    <dgm:cxn modelId="{DD66E147-4ED4-8046-991D-6AD0671F4919}" type="presParOf" srcId="{A11A7065-DD87-4E42-BB92-3A4BA3FA547A}" destId="{1E1D2E6B-88C0-C94C-BCF3-BB8F16E5CFF3}" srcOrd="0" destOrd="0" presId="urn:microsoft.com/office/officeart/2008/layout/LinedList"/>
    <dgm:cxn modelId="{432839BF-D350-D847-888F-FF35DD00C7BC}" type="presParOf" srcId="{A11A7065-DD87-4E42-BB92-3A4BA3FA547A}" destId="{CE9BC74A-2CC4-5F4C-B4D4-E7791C099C1B}" srcOrd="1" destOrd="0" presId="urn:microsoft.com/office/officeart/2008/layout/LinedList"/>
    <dgm:cxn modelId="{6A58DC1B-7E1B-B14F-9990-6821DB70433F}" type="presParOf" srcId="{41D6FF0F-0FFE-0B47-ABB3-0134A3C343E3}" destId="{AE4F781A-5915-0A45-9B17-4F6EFAAB7BD7}" srcOrd="2" destOrd="0" presId="urn:microsoft.com/office/officeart/2008/layout/LinedList"/>
    <dgm:cxn modelId="{8D62DE0C-D26D-B341-A426-595C66EEFF53}" type="presParOf" srcId="{41D6FF0F-0FFE-0B47-ABB3-0134A3C343E3}" destId="{1CCE0A31-567C-A64C-8C5E-C3F1C7A1C2E2}" srcOrd="3" destOrd="0" presId="urn:microsoft.com/office/officeart/2008/layout/LinedList"/>
    <dgm:cxn modelId="{3B9957F1-9EC0-7348-90AE-8D7F765E4418}" type="presParOf" srcId="{1CCE0A31-567C-A64C-8C5E-C3F1C7A1C2E2}" destId="{FDB6E2AD-488C-A748-B7E9-7117B5E6935D}" srcOrd="0" destOrd="0" presId="urn:microsoft.com/office/officeart/2008/layout/LinedList"/>
    <dgm:cxn modelId="{99727F38-6A47-D04D-B28F-0422592947C2}" type="presParOf" srcId="{1CCE0A31-567C-A64C-8C5E-C3F1C7A1C2E2}" destId="{7E255606-243E-1143-BB05-B9916A405B30}" srcOrd="1" destOrd="0" presId="urn:microsoft.com/office/officeart/2008/layout/LinedList"/>
    <dgm:cxn modelId="{862A4E36-EA6B-B241-9B26-475F9BFD7FC1}" type="presParOf" srcId="{41D6FF0F-0FFE-0B47-ABB3-0134A3C343E3}" destId="{ED0CB7B2-EE0D-5D49-915E-C8BA3E1375DB}" srcOrd="4" destOrd="0" presId="urn:microsoft.com/office/officeart/2008/layout/LinedList"/>
    <dgm:cxn modelId="{07B056C2-FE9F-2249-B8F5-B010ED8337AB}" type="presParOf" srcId="{41D6FF0F-0FFE-0B47-ABB3-0134A3C343E3}" destId="{D8DA423B-ADF0-474B-A240-54E838F736ED}" srcOrd="5" destOrd="0" presId="urn:microsoft.com/office/officeart/2008/layout/LinedList"/>
    <dgm:cxn modelId="{FDFE59DA-B314-A546-A720-2E209E332DF2}" type="presParOf" srcId="{D8DA423B-ADF0-474B-A240-54E838F736ED}" destId="{1E8409BE-2D0E-4B4B-AC71-A633EC525B0E}" srcOrd="0" destOrd="0" presId="urn:microsoft.com/office/officeart/2008/layout/LinedList"/>
    <dgm:cxn modelId="{76546491-035A-2642-89A7-0D517EEBB81C}" type="presParOf" srcId="{D8DA423B-ADF0-474B-A240-54E838F736ED}" destId="{5B19B5EC-1924-D742-A929-96D8B90C45AD}" srcOrd="1" destOrd="0" presId="urn:microsoft.com/office/officeart/2008/layout/LinedList"/>
    <dgm:cxn modelId="{C847EB38-A025-734A-A41D-9B6EADFF3132}" type="presParOf" srcId="{41D6FF0F-0FFE-0B47-ABB3-0134A3C343E3}" destId="{C47DA936-6FAE-1245-9431-F34DFB10C1D4}" srcOrd="6" destOrd="0" presId="urn:microsoft.com/office/officeart/2008/layout/LinedList"/>
    <dgm:cxn modelId="{AE7628A1-5CD2-4449-8D59-C97D26DF7032}" type="presParOf" srcId="{41D6FF0F-0FFE-0B47-ABB3-0134A3C343E3}" destId="{98ADDFE9-E82B-1949-8F9D-DE6DDA6B9E35}" srcOrd="7" destOrd="0" presId="urn:microsoft.com/office/officeart/2008/layout/LinedList"/>
    <dgm:cxn modelId="{E69AE85D-4A7E-8340-A92E-A6B9A33EE540}" type="presParOf" srcId="{98ADDFE9-E82B-1949-8F9D-DE6DDA6B9E35}" destId="{9D4B8BA0-1AB9-2B4C-B4AB-1D89F9D6FEB0}" srcOrd="0" destOrd="0" presId="urn:microsoft.com/office/officeart/2008/layout/LinedList"/>
    <dgm:cxn modelId="{1BB84510-9D4C-3240-AAEF-1013F823EA46}" type="presParOf" srcId="{98ADDFE9-E82B-1949-8F9D-DE6DDA6B9E35}" destId="{48B740BA-994F-AB41-973B-212E6141EB10}"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5E17FAB-5D9A-4564-8FBB-293C8530200C}" type="doc">
      <dgm:prSet loTypeId="urn:microsoft.com/office/officeart/2018/2/layout/IconLabelDescriptionList" loCatId="icon" qsTypeId="urn:microsoft.com/office/officeart/2005/8/quickstyle/simple1" qsCatId="simple" csTypeId="urn:microsoft.com/office/officeart/2005/8/colors/accent2_2" csCatId="accent2" phldr="1"/>
      <dgm:spPr/>
      <dgm:t>
        <a:bodyPr/>
        <a:lstStyle/>
        <a:p>
          <a:endParaRPr lang="en-US"/>
        </a:p>
      </dgm:t>
    </dgm:pt>
    <dgm:pt modelId="{9CFC835D-7CF3-48B4-99E4-FC20031D61C2}">
      <dgm:prSet/>
      <dgm:spPr/>
      <dgm:t>
        <a:bodyPr/>
        <a:lstStyle/>
        <a:p>
          <a:pPr>
            <a:defRPr b="1"/>
          </a:pPr>
          <a:r>
            <a:rPr lang="en-US"/>
            <a:t>Real-time queries across multiple resources (e.g., “Patients with abnormal labs and recent encounters”) are slow and complex if run on raw JSON.</a:t>
          </a:r>
        </a:p>
      </dgm:t>
    </dgm:pt>
    <dgm:pt modelId="{EBF10A8E-DE70-4269-8585-21DBCB30074B}" type="parTrans" cxnId="{C64B577F-8BCB-4E2F-B035-9A01AE88FE92}">
      <dgm:prSet/>
      <dgm:spPr/>
      <dgm:t>
        <a:bodyPr/>
        <a:lstStyle/>
        <a:p>
          <a:endParaRPr lang="en-US"/>
        </a:p>
      </dgm:t>
    </dgm:pt>
    <dgm:pt modelId="{4A01D846-5A7B-4EA0-9C53-32A3028C8047}" type="sibTrans" cxnId="{C64B577F-8BCB-4E2F-B035-9A01AE88FE92}">
      <dgm:prSet/>
      <dgm:spPr/>
      <dgm:t>
        <a:bodyPr/>
        <a:lstStyle/>
        <a:p>
          <a:endParaRPr lang="en-US"/>
        </a:p>
      </dgm:t>
    </dgm:pt>
    <dgm:pt modelId="{3563ED57-8665-4E76-AF29-3E8836F817DF}">
      <dgm:prSet/>
      <dgm:spPr/>
      <dgm:t>
        <a:bodyPr/>
        <a:lstStyle/>
        <a:p>
          <a:pPr>
            <a:defRPr b="1"/>
          </a:pPr>
          <a:r>
            <a:rPr lang="en-US"/>
            <a:t>The FHIR SQL Builder can </a:t>
          </a:r>
          <a:r>
            <a:rPr lang="en-US" b="1"/>
            <a:t>automatically project FHIR data into relational tables</a:t>
          </a:r>
          <a:r>
            <a:rPr lang="en-US"/>
            <a:t> using the FHIR SQL Builder.</a:t>
          </a:r>
        </a:p>
      </dgm:t>
    </dgm:pt>
    <dgm:pt modelId="{281C4D3C-EFCB-45C6-BD60-7A0A7FEBD278}" type="parTrans" cxnId="{0056D15C-10B9-428D-B4F8-11D943C4AF96}">
      <dgm:prSet/>
      <dgm:spPr/>
      <dgm:t>
        <a:bodyPr/>
        <a:lstStyle/>
        <a:p>
          <a:endParaRPr lang="en-US"/>
        </a:p>
      </dgm:t>
    </dgm:pt>
    <dgm:pt modelId="{53D76AA3-1907-435E-8B87-6E6E72EBD227}" type="sibTrans" cxnId="{0056D15C-10B9-428D-B4F8-11D943C4AF96}">
      <dgm:prSet/>
      <dgm:spPr/>
      <dgm:t>
        <a:bodyPr/>
        <a:lstStyle/>
        <a:p>
          <a:endParaRPr lang="en-US"/>
        </a:p>
      </dgm:t>
    </dgm:pt>
    <dgm:pt modelId="{E9CBDF4C-8BE7-4866-A840-71BD18FA0F04}">
      <dgm:prSet/>
      <dgm:spPr/>
      <dgm:t>
        <a:bodyPr/>
        <a:lstStyle/>
        <a:p>
          <a:pPr>
            <a:defRPr b="1"/>
          </a:pPr>
          <a:r>
            <a:rPr lang="en-US"/>
            <a:t>Projections are </a:t>
          </a:r>
          <a:r>
            <a:rPr lang="en-US" b="1"/>
            <a:t>live</a:t>
          </a:r>
          <a:r>
            <a:rPr lang="en-US"/>
            <a:t> — meaning:</a:t>
          </a:r>
        </a:p>
      </dgm:t>
    </dgm:pt>
    <dgm:pt modelId="{CE1E9273-F4FB-4F49-ACC2-2C7E66431E34}" type="parTrans" cxnId="{A1C5CB01-EBCF-4B54-95EE-CA18D51B6C8F}">
      <dgm:prSet/>
      <dgm:spPr/>
      <dgm:t>
        <a:bodyPr/>
        <a:lstStyle/>
        <a:p>
          <a:endParaRPr lang="en-US"/>
        </a:p>
      </dgm:t>
    </dgm:pt>
    <dgm:pt modelId="{93E351A4-3372-4988-AAEF-A2107C3C6D60}" type="sibTrans" cxnId="{A1C5CB01-EBCF-4B54-95EE-CA18D51B6C8F}">
      <dgm:prSet/>
      <dgm:spPr/>
      <dgm:t>
        <a:bodyPr/>
        <a:lstStyle/>
        <a:p>
          <a:endParaRPr lang="en-US"/>
        </a:p>
      </dgm:t>
    </dgm:pt>
    <dgm:pt modelId="{0E096EDF-B9C6-4AAC-B1ED-9EE6F64366BA}">
      <dgm:prSet custT="1"/>
      <dgm:spPr/>
      <dgm:t>
        <a:bodyPr/>
        <a:lstStyle/>
        <a:p>
          <a:r>
            <a:rPr lang="en-US" sz="1400" dirty="0"/>
            <a:t>New FHIR resources update the relational views immediately.</a:t>
          </a:r>
        </a:p>
      </dgm:t>
    </dgm:pt>
    <dgm:pt modelId="{9B558999-889C-43EF-85F9-E1223D7EB055}" type="parTrans" cxnId="{0C4BE711-027F-4D10-9535-E18174F22BE0}">
      <dgm:prSet/>
      <dgm:spPr/>
      <dgm:t>
        <a:bodyPr/>
        <a:lstStyle/>
        <a:p>
          <a:endParaRPr lang="en-US"/>
        </a:p>
      </dgm:t>
    </dgm:pt>
    <dgm:pt modelId="{F703D8AF-BDFF-4CA4-A8F9-04B5E62A77F3}" type="sibTrans" cxnId="{0C4BE711-027F-4D10-9535-E18174F22BE0}">
      <dgm:prSet/>
      <dgm:spPr/>
      <dgm:t>
        <a:bodyPr/>
        <a:lstStyle/>
        <a:p>
          <a:endParaRPr lang="en-US"/>
        </a:p>
      </dgm:t>
    </dgm:pt>
    <dgm:pt modelId="{60DC54FB-C320-4EC0-8C9B-EB0E0ABCEC9A}">
      <dgm:prSet custT="1"/>
      <dgm:spPr/>
      <dgm:t>
        <a:bodyPr/>
        <a:lstStyle/>
        <a:p>
          <a:r>
            <a:rPr lang="en-US" sz="1400" dirty="0"/>
            <a:t>There’s </a:t>
          </a:r>
          <a:r>
            <a:rPr lang="en-US" sz="1400" b="1" dirty="0"/>
            <a:t>no batch ETL delay</a:t>
          </a:r>
          <a:r>
            <a:rPr lang="en-US" sz="1400" dirty="0"/>
            <a:t> like in traditional analytics pipelines.</a:t>
          </a:r>
        </a:p>
      </dgm:t>
    </dgm:pt>
    <dgm:pt modelId="{A5B562A1-1058-4EC9-954C-9E6B11DC15BF}" type="parTrans" cxnId="{AA920DA9-0564-44B7-A575-AE42FC2D58D5}">
      <dgm:prSet/>
      <dgm:spPr/>
      <dgm:t>
        <a:bodyPr/>
        <a:lstStyle/>
        <a:p>
          <a:endParaRPr lang="en-US"/>
        </a:p>
      </dgm:t>
    </dgm:pt>
    <dgm:pt modelId="{0F986455-7EF2-4A37-8A10-254C480B7E22}" type="sibTrans" cxnId="{AA920DA9-0564-44B7-A575-AE42FC2D58D5}">
      <dgm:prSet/>
      <dgm:spPr/>
      <dgm:t>
        <a:bodyPr/>
        <a:lstStyle/>
        <a:p>
          <a:endParaRPr lang="en-US"/>
        </a:p>
      </dgm:t>
    </dgm:pt>
    <dgm:pt modelId="{60AAA4DA-48E4-4ADC-A65C-04D0892964C2}" type="pres">
      <dgm:prSet presAssocID="{65E17FAB-5D9A-4564-8FBB-293C8530200C}" presName="root" presStyleCnt="0">
        <dgm:presLayoutVars>
          <dgm:dir/>
          <dgm:resizeHandles val="exact"/>
        </dgm:presLayoutVars>
      </dgm:prSet>
      <dgm:spPr/>
    </dgm:pt>
    <dgm:pt modelId="{D3DD6A86-68E9-4795-BF3A-FEB89C93E409}" type="pres">
      <dgm:prSet presAssocID="{9CFC835D-7CF3-48B4-99E4-FC20031D61C2}" presName="compNode" presStyleCnt="0"/>
      <dgm:spPr/>
    </dgm:pt>
    <dgm:pt modelId="{2F508E65-216E-4A11-A1A9-D51DDA85C1B3}" type="pres">
      <dgm:prSet presAssocID="{9CFC835D-7CF3-48B4-99E4-FC20031D61C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tor"/>
        </a:ext>
      </dgm:extLst>
    </dgm:pt>
    <dgm:pt modelId="{74D0B8E3-EB06-4C78-9635-2E7DFE2B2BA1}" type="pres">
      <dgm:prSet presAssocID="{9CFC835D-7CF3-48B4-99E4-FC20031D61C2}" presName="iconSpace" presStyleCnt="0"/>
      <dgm:spPr/>
    </dgm:pt>
    <dgm:pt modelId="{468D6FD7-98B4-4CE2-A0F0-6DE51CCA878E}" type="pres">
      <dgm:prSet presAssocID="{9CFC835D-7CF3-48B4-99E4-FC20031D61C2}" presName="parTx" presStyleLbl="revTx" presStyleIdx="0" presStyleCnt="6">
        <dgm:presLayoutVars>
          <dgm:chMax val="0"/>
          <dgm:chPref val="0"/>
        </dgm:presLayoutVars>
      </dgm:prSet>
      <dgm:spPr/>
    </dgm:pt>
    <dgm:pt modelId="{879BC3D2-D9FA-4358-8EC8-C10011E3ED15}" type="pres">
      <dgm:prSet presAssocID="{9CFC835D-7CF3-48B4-99E4-FC20031D61C2}" presName="txSpace" presStyleCnt="0"/>
      <dgm:spPr/>
    </dgm:pt>
    <dgm:pt modelId="{06CD5336-88BF-42A4-B95C-B6BE9E497615}" type="pres">
      <dgm:prSet presAssocID="{9CFC835D-7CF3-48B4-99E4-FC20031D61C2}" presName="desTx" presStyleLbl="revTx" presStyleIdx="1" presStyleCnt="6">
        <dgm:presLayoutVars/>
      </dgm:prSet>
      <dgm:spPr/>
    </dgm:pt>
    <dgm:pt modelId="{A9655711-D3E5-4D8C-A7AD-27552C57271A}" type="pres">
      <dgm:prSet presAssocID="{4A01D846-5A7B-4EA0-9C53-32A3028C8047}" presName="sibTrans" presStyleCnt="0"/>
      <dgm:spPr/>
    </dgm:pt>
    <dgm:pt modelId="{B01C4B52-30A5-40BA-9552-D0F1D7B222F4}" type="pres">
      <dgm:prSet presAssocID="{3563ED57-8665-4E76-AF29-3E8836F817DF}" presName="compNode" presStyleCnt="0"/>
      <dgm:spPr/>
    </dgm:pt>
    <dgm:pt modelId="{142B9229-6649-4C4D-8FB2-7F412B0948C4}" type="pres">
      <dgm:prSet presAssocID="{3563ED57-8665-4E76-AF29-3E8836F817D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33A454AA-5D3E-45B0-B659-0BB06A272899}" type="pres">
      <dgm:prSet presAssocID="{3563ED57-8665-4E76-AF29-3E8836F817DF}" presName="iconSpace" presStyleCnt="0"/>
      <dgm:spPr/>
    </dgm:pt>
    <dgm:pt modelId="{7EE20371-1418-4EFB-A0FD-7BCE5AB0F468}" type="pres">
      <dgm:prSet presAssocID="{3563ED57-8665-4E76-AF29-3E8836F817DF}" presName="parTx" presStyleLbl="revTx" presStyleIdx="2" presStyleCnt="6">
        <dgm:presLayoutVars>
          <dgm:chMax val="0"/>
          <dgm:chPref val="0"/>
        </dgm:presLayoutVars>
      </dgm:prSet>
      <dgm:spPr/>
    </dgm:pt>
    <dgm:pt modelId="{DD4ECEAC-9E71-4A61-BA0E-25D4D5A5C84D}" type="pres">
      <dgm:prSet presAssocID="{3563ED57-8665-4E76-AF29-3E8836F817DF}" presName="txSpace" presStyleCnt="0"/>
      <dgm:spPr/>
    </dgm:pt>
    <dgm:pt modelId="{E27F6FF3-B51B-43A1-8F17-82317D9156F6}" type="pres">
      <dgm:prSet presAssocID="{3563ED57-8665-4E76-AF29-3E8836F817DF}" presName="desTx" presStyleLbl="revTx" presStyleIdx="3" presStyleCnt="6">
        <dgm:presLayoutVars/>
      </dgm:prSet>
      <dgm:spPr/>
    </dgm:pt>
    <dgm:pt modelId="{428F8E83-2F90-4B97-8AEC-C08535BE4673}" type="pres">
      <dgm:prSet presAssocID="{53D76AA3-1907-435E-8B87-6E6E72EBD227}" presName="sibTrans" presStyleCnt="0"/>
      <dgm:spPr/>
    </dgm:pt>
    <dgm:pt modelId="{D5772BD2-F478-43F3-867E-0A2E9B4D4430}" type="pres">
      <dgm:prSet presAssocID="{E9CBDF4C-8BE7-4866-A840-71BD18FA0F04}" presName="compNode" presStyleCnt="0"/>
      <dgm:spPr/>
    </dgm:pt>
    <dgm:pt modelId="{02495E30-E558-4FC9-9A59-98DB0A74E96E}" type="pres">
      <dgm:prSet presAssocID="{E9CBDF4C-8BE7-4866-A840-71BD18FA0F0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E8297A88-D8FA-4E1F-8EA2-98DB37B066F5}" type="pres">
      <dgm:prSet presAssocID="{E9CBDF4C-8BE7-4866-A840-71BD18FA0F04}" presName="iconSpace" presStyleCnt="0"/>
      <dgm:spPr/>
    </dgm:pt>
    <dgm:pt modelId="{360DB511-75B4-486F-8A46-AF36CF72F970}" type="pres">
      <dgm:prSet presAssocID="{E9CBDF4C-8BE7-4866-A840-71BD18FA0F04}" presName="parTx" presStyleLbl="revTx" presStyleIdx="4" presStyleCnt="6">
        <dgm:presLayoutVars>
          <dgm:chMax val="0"/>
          <dgm:chPref val="0"/>
        </dgm:presLayoutVars>
      </dgm:prSet>
      <dgm:spPr/>
    </dgm:pt>
    <dgm:pt modelId="{3A4E733E-8DCE-4E21-A103-745362985B6F}" type="pres">
      <dgm:prSet presAssocID="{E9CBDF4C-8BE7-4866-A840-71BD18FA0F04}" presName="txSpace" presStyleCnt="0"/>
      <dgm:spPr/>
    </dgm:pt>
    <dgm:pt modelId="{E5A552F8-DF09-4CAC-8F89-E6EB4ECFAA12}" type="pres">
      <dgm:prSet presAssocID="{E9CBDF4C-8BE7-4866-A840-71BD18FA0F04}" presName="desTx" presStyleLbl="revTx" presStyleIdx="5" presStyleCnt="6" custLinFactNeighborX="-3358" custLinFactNeighborY="-19651">
        <dgm:presLayoutVars/>
      </dgm:prSet>
      <dgm:spPr/>
    </dgm:pt>
  </dgm:ptLst>
  <dgm:cxnLst>
    <dgm:cxn modelId="{A1C5CB01-EBCF-4B54-95EE-CA18D51B6C8F}" srcId="{65E17FAB-5D9A-4564-8FBB-293C8530200C}" destId="{E9CBDF4C-8BE7-4866-A840-71BD18FA0F04}" srcOrd="2" destOrd="0" parTransId="{CE1E9273-F4FB-4F49-ACC2-2C7E66431E34}" sibTransId="{93E351A4-3372-4988-AAEF-A2107C3C6D60}"/>
    <dgm:cxn modelId="{2664100F-FBD2-4459-B978-2758897E8097}" type="presOf" srcId="{9CFC835D-7CF3-48B4-99E4-FC20031D61C2}" destId="{468D6FD7-98B4-4CE2-A0F0-6DE51CCA878E}" srcOrd="0" destOrd="0" presId="urn:microsoft.com/office/officeart/2018/2/layout/IconLabelDescriptionList"/>
    <dgm:cxn modelId="{0C4BE711-027F-4D10-9535-E18174F22BE0}" srcId="{E9CBDF4C-8BE7-4866-A840-71BD18FA0F04}" destId="{0E096EDF-B9C6-4AAC-B1ED-9EE6F64366BA}" srcOrd="0" destOrd="0" parTransId="{9B558999-889C-43EF-85F9-E1223D7EB055}" sibTransId="{F703D8AF-BDFF-4CA4-A8F9-04B5E62A77F3}"/>
    <dgm:cxn modelId="{09A7C81B-2200-4878-9EF8-3140281C6745}" type="presOf" srcId="{3563ED57-8665-4E76-AF29-3E8836F817DF}" destId="{7EE20371-1418-4EFB-A0FD-7BCE5AB0F468}" srcOrd="0" destOrd="0" presId="urn:microsoft.com/office/officeart/2018/2/layout/IconLabelDescriptionList"/>
    <dgm:cxn modelId="{DE34E85B-7705-4D65-9F74-F5100353E9DF}" type="presOf" srcId="{E9CBDF4C-8BE7-4866-A840-71BD18FA0F04}" destId="{360DB511-75B4-486F-8A46-AF36CF72F970}" srcOrd="0" destOrd="0" presId="urn:microsoft.com/office/officeart/2018/2/layout/IconLabelDescriptionList"/>
    <dgm:cxn modelId="{0056D15C-10B9-428D-B4F8-11D943C4AF96}" srcId="{65E17FAB-5D9A-4564-8FBB-293C8530200C}" destId="{3563ED57-8665-4E76-AF29-3E8836F817DF}" srcOrd="1" destOrd="0" parTransId="{281C4D3C-EFCB-45C6-BD60-7A0A7FEBD278}" sibTransId="{53D76AA3-1907-435E-8B87-6E6E72EBD227}"/>
    <dgm:cxn modelId="{690E646E-82FA-4226-BCFC-212BB99739C7}" type="presOf" srcId="{0E096EDF-B9C6-4AAC-B1ED-9EE6F64366BA}" destId="{E5A552F8-DF09-4CAC-8F89-E6EB4ECFAA12}" srcOrd="0" destOrd="0" presId="urn:microsoft.com/office/officeart/2018/2/layout/IconLabelDescriptionList"/>
    <dgm:cxn modelId="{C64B577F-8BCB-4E2F-B035-9A01AE88FE92}" srcId="{65E17FAB-5D9A-4564-8FBB-293C8530200C}" destId="{9CFC835D-7CF3-48B4-99E4-FC20031D61C2}" srcOrd="0" destOrd="0" parTransId="{EBF10A8E-DE70-4269-8585-21DBCB30074B}" sibTransId="{4A01D846-5A7B-4EA0-9C53-32A3028C8047}"/>
    <dgm:cxn modelId="{BAB60385-272C-48B4-A79F-75CA49BC1E87}" type="presOf" srcId="{60DC54FB-C320-4EC0-8C9B-EB0E0ABCEC9A}" destId="{E5A552F8-DF09-4CAC-8F89-E6EB4ECFAA12}" srcOrd="0" destOrd="1" presId="urn:microsoft.com/office/officeart/2018/2/layout/IconLabelDescriptionList"/>
    <dgm:cxn modelId="{AA920DA9-0564-44B7-A575-AE42FC2D58D5}" srcId="{E9CBDF4C-8BE7-4866-A840-71BD18FA0F04}" destId="{60DC54FB-C320-4EC0-8C9B-EB0E0ABCEC9A}" srcOrd="1" destOrd="0" parTransId="{A5B562A1-1058-4EC9-954C-9E6B11DC15BF}" sibTransId="{0F986455-7EF2-4A37-8A10-254C480B7E22}"/>
    <dgm:cxn modelId="{F6A477AF-6AA0-4A7C-BCA2-CB6F4FD1CF73}" type="presOf" srcId="{65E17FAB-5D9A-4564-8FBB-293C8530200C}" destId="{60AAA4DA-48E4-4ADC-A65C-04D0892964C2}" srcOrd="0" destOrd="0" presId="urn:microsoft.com/office/officeart/2018/2/layout/IconLabelDescriptionList"/>
    <dgm:cxn modelId="{CE07A486-A8A2-40E4-A2EA-384B3D37606E}" type="presParOf" srcId="{60AAA4DA-48E4-4ADC-A65C-04D0892964C2}" destId="{D3DD6A86-68E9-4795-BF3A-FEB89C93E409}" srcOrd="0" destOrd="0" presId="urn:microsoft.com/office/officeart/2018/2/layout/IconLabelDescriptionList"/>
    <dgm:cxn modelId="{44D12A56-000C-4116-8169-2483D0A55077}" type="presParOf" srcId="{D3DD6A86-68E9-4795-BF3A-FEB89C93E409}" destId="{2F508E65-216E-4A11-A1A9-D51DDA85C1B3}" srcOrd="0" destOrd="0" presId="urn:microsoft.com/office/officeart/2018/2/layout/IconLabelDescriptionList"/>
    <dgm:cxn modelId="{0797CC24-EEB2-46D4-8EB1-602725CAEA1B}" type="presParOf" srcId="{D3DD6A86-68E9-4795-BF3A-FEB89C93E409}" destId="{74D0B8E3-EB06-4C78-9635-2E7DFE2B2BA1}" srcOrd="1" destOrd="0" presId="urn:microsoft.com/office/officeart/2018/2/layout/IconLabelDescriptionList"/>
    <dgm:cxn modelId="{EAEEC49D-42C8-45F3-8A0B-25B37AFD4F59}" type="presParOf" srcId="{D3DD6A86-68E9-4795-BF3A-FEB89C93E409}" destId="{468D6FD7-98B4-4CE2-A0F0-6DE51CCA878E}" srcOrd="2" destOrd="0" presId="urn:microsoft.com/office/officeart/2018/2/layout/IconLabelDescriptionList"/>
    <dgm:cxn modelId="{DA72B886-83A5-4D33-87E3-03D8DABF68CA}" type="presParOf" srcId="{D3DD6A86-68E9-4795-BF3A-FEB89C93E409}" destId="{879BC3D2-D9FA-4358-8EC8-C10011E3ED15}" srcOrd="3" destOrd="0" presId="urn:microsoft.com/office/officeart/2018/2/layout/IconLabelDescriptionList"/>
    <dgm:cxn modelId="{1366FFC3-F12E-498A-87B3-B720A7F804CC}" type="presParOf" srcId="{D3DD6A86-68E9-4795-BF3A-FEB89C93E409}" destId="{06CD5336-88BF-42A4-B95C-B6BE9E497615}" srcOrd="4" destOrd="0" presId="urn:microsoft.com/office/officeart/2018/2/layout/IconLabelDescriptionList"/>
    <dgm:cxn modelId="{32EE68C4-00B4-43F4-8351-0A54DE8F2422}" type="presParOf" srcId="{60AAA4DA-48E4-4ADC-A65C-04D0892964C2}" destId="{A9655711-D3E5-4D8C-A7AD-27552C57271A}" srcOrd="1" destOrd="0" presId="urn:microsoft.com/office/officeart/2018/2/layout/IconLabelDescriptionList"/>
    <dgm:cxn modelId="{708AD356-2CC8-4D96-8C00-91C68CA1D002}" type="presParOf" srcId="{60AAA4DA-48E4-4ADC-A65C-04D0892964C2}" destId="{B01C4B52-30A5-40BA-9552-D0F1D7B222F4}" srcOrd="2" destOrd="0" presId="urn:microsoft.com/office/officeart/2018/2/layout/IconLabelDescriptionList"/>
    <dgm:cxn modelId="{9ED08480-1BF0-4D2F-849A-AAE5D1C1817C}" type="presParOf" srcId="{B01C4B52-30A5-40BA-9552-D0F1D7B222F4}" destId="{142B9229-6649-4C4D-8FB2-7F412B0948C4}" srcOrd="0" destOrd="0" presId="urn:microsoft.com/office/officeart/2018/2/layout/IconLabelDescriptionList"/>
    <dgm:cxn modelId="{6FD6D1A8-5291-4ECF-99AA-8355C93FFDCB}" type="presParOf" srcId="{B01C4B52-30A5-40BA-9552-D0F1D7B222F4}" destId="{33A454AA-5D3E-45B0-B659-0BB06A272899}" srcOrd="1" destOrd="0" presId="urn:microsoft.com/office/officeart/2018/2/layout/IconLabelDescriptionList"/>
    <dgm:cxn modelId="{2DEC33C9-FFFB-4486-B7A3-9AEAE8DD94C0}" type="presParOf" srcId="{B01C4B52-30A5-40BA-9552-D0F1D7B222F4}" destId="{7EE20371-1418-4EFB-A0FD-7BCE5AB0F468}" srcOrd="2" destOrd="0" presId="urn:microsoft.com/office/officeart/2018/2/layout/IconLabelDescriptionList"/>
    <dgm:cxn modelId="{9E261565-4233-4CA5-83E7-889E1C7A1DC5}" type="presParOf" srcId="{B01C4B52-30A5-40BA-9552-D0F1D7B222F4}" destId="{DD4ECEAC-9E71-4A61-BA0E-25D4D5A5C84D}" srcOrd="3" destOrd="0" presId="urn:microsoft.com/office/officeart/2018/2/layout/IconLabelDescriptionList"/>
    <dgm:cxn modelId="{CC75F1C4-597D-4D28-9C82-01A73F94AB46}" type="presParOf" srcId="{B01C4B52-30A5-40BA-9552-D0F1D7B222F4}" destId="{E27F6FF3-B51B-43A1-8F17-82317D9156F6}" srcOrd="4" destOrd="0" presId="urn:microsoft.com/office/officeart/2018/2/layout/IconLabelDescriptionList"/>
    <dgm:cxn modelId="{3237E090-94A6-497E-9C81-19410BB2DFD4}" type="presParOf" srcId="{60AAA4DA-48E4-4ADC-A65C-04D0892964C2}" destId="{428F8E83-2F90-4B97-8AEC-C08535BE4673}" srcOrd="3" destOrd="0" presId="urn:microsoft.com/office/officeart/2018/2/layout/IconLabelDescriptionList"/>
    <dgm:cxn modelId="{9C5AF835-5FF3-4756-8A77-F94E606288A7}" type="presParOf" srcId="{60AAA4DA-48E4-4ADC-A65C-04D0892964C2}" destId="{D5772BD2-F478-43F3-867E-0A2E9B4D4430}" srcOrd="4" destOrd="0" presId="urn:microsoft.com/office/officeart/2018/2/layout/IconLabelDescriptionList"/>
    <dgm:cxn modelId="{80B0A9DE-FE31-45B2-9374-19735E1873CE}" type="presParOf" srcId="{D5772BD2-F478-43F3-867E-0A2E9B4D4430}" destId="{02495E30-E558-4FC9-9A59-98DB0A74E96E}" srcOrd="0" destOrd="0" presId="urn:microsoft.com/office/officeart/2018/2/layout/IconLabelDescriptionList"/>
    <dgm:cxn modelId="{04BF6B1E-2B92-4BD9-84FB-438801F82F2C}" type="presParOf" srcId="{D5772BD2-F478-43F3-867E-0A2E9B4D4430}" destId="{E8297A88-D8FA-4E1F-8EA2-98DB37B066F5}" srcOrd="1" destOrd="0" presId="urn:microsoft.com/office/officeart/2018/2/layout/IconLabelDescriptionList"/>
    <dgm:cxn modelId="{EB00CC13-80AE-439B-9B82-D827F85BA117}" type="presParOf" srcId="{D5772BD2-F478-43F3-867E-0A2E9B4D4430}" destId="{360DB511-75B4-486F-8A46-AF36CF72F970}" srcOrd="2" destOrd="0" presId="urn:microsoft.com/office/officeart/2018/2/layout/IconLabelDescriptionList"/>
    <dgm:cxn modelId="{6D3D5A94-0752-433F-9834-50116BD0D459}" type="presParOf" srcId="{D5772BD2-F478-43F3-867E-0A2E9B4D4430}" destId="{3A4E733E-8DCE-4E21-A103-745362985B6F}" srcOrd="3" destOrd="0" presId="urn:microsoft.com/office/officeart/2018/2/layout/IconLabelDescriptionList"/>
    <dgm:cxn modelId="{EA80DFB8-FEFB-4C7E-92E0-C45C5F65D876}" type="presParOf" srcId="{D5772BD2-F478-43F3-867E-0A2E9B4D4430}" destId="{E5A552F8-DF09-4CAC-8F89-E6EB4ECFAA12}"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3ED240-6E46-48EB-B58D-682D8BA383F0}">
      <dsp:nvSpPr>
        <dsp:cNvPr id="0" name=""/>
        <dsp:cNvSpPr/>
      </dsp:nvSpPr>
      <dsp:spPr>
        <a:xfrm>
          <a:off x="0" y="531"/>
          <a:ext cx="10495943" cy="1243280"/>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1B9456-279B-4872-A000-0627C7FF3517}">
      <dsp:nvSpPr>
        <dsp:cNvPr id="0" name=""/>
        <dsp:cNvSpPr/>
      </dsp:nvSpPr>
      <dsp:spPr>
        <a:xfrm>
          <a:off x="376092" y="280269"/>
          <a:ext cx="683804" cy="6838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DCFBFA-41D4-4C66-8ED9-DE02B0055250}">
      <dsp:nvSpPr>
        <dsp:cNvPr id="0" name=""/>
        <dsp:cNvSpPr/>
      </dsp:nvSpPr>
      <dsp:spPr>
        <a:xfrm>
          <a:off x="1435988" y="531"/>
          <a:ext cx="9059954" cy="12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81" tIns="131581" rIns="131581" bIns="131581" numCol="1" spcCol="1270" anchor="ctr" anchorCtr="0">
          <a:noAutofit/>
        </a:bodyPr>
        <a:lstStyle/>
        <a:p>
          <a:pPr marL="0" lvl="0" indent="0" algn="l" defTabSz="1111250">
            <a:lnSpc>
              <a:spcPct val="90000"/>
            </a:lnSpc>
            <a:spcBef>
              <a:spcPct val="0"/>
            </a:spcBef>
            <a:spcAft>
              <a:spcPct val="35000"/>
            </a:spcAft>
            <a:buNone/>
          </a:pPr>
          <a:r>
            <a:rPr lang="en-US" sz="2500" kern="1200"/>
            <a:t>Understand the challenges of FHIR data analytics</a:t>
          </a:r>
        </a:p>
      </dsp:txBody>
      <dsp:txXfrm>
        <a:off x="1435988" y="531"/>
        <a:ext cx="9059954" cy="1243280"/>
      </dsp:txXfrm>
    </dsp:sp>
    <dsp:sp modelId="{A8D5A2DA-7DFD-46C0-BD5C-22BB3D448EA9}">
      <dsp:nvSpPr>
        <dsp:cNvPr id="0" name=""/>
        <dsp:cNvSpPr/>
      </dsp:nvSpPr>
      <dsp:spPr>
        <a:xfrm>
          <a:off x="0" y="1554631"/>
          <a:ext cx="10495943" cy="1243280"/>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8B2250-3FC8-4F17-AA5B-76ED8363F518}">
      <dsp:nvSpPr>
        <dsp:cNvPr id="0" name=""/>
        <dsp:cNvSpPr/>
      </dsp:nvSpPr>
      <dsp:spPr>
        <a:xfrm>
          <a:off x="376092" y="1834369"/>
          <a:ext cx="683804" cy="6838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D915D50-5EC8-4EB6-9026-8749BC2DCC09}">
      <dsp:nvSpPr>
        <dsp:cNvPr id="0" name=""/>
        <dsp:cNvSpPr/>
      </dsp:nvSpPr>
      <dsp:spPr>
        <a:xfrm>
          <a:off x="1435988" y="1554631"/>
          <a:ext cx="9059954" cy="12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81" tIns="131581" rIns="131581" bIns="131581" numCol="1" spcCol="1270" anchor="ctr" anchorCtr="0">
          <a:noAutofit/>
        </a:bodyPr>
        <a:lstStyle/>
        <a:p>
          <a:pPr marL="0" lvl="0" indent="0" algn="l" defTabSz="1111250">
            <a:lnSpc>
              <a:spcPct val="90000"/>
            </a:lnSpc>
            <a:spcBef>
              <a:spcPct val="0"/>
            </a:spcBef>
            <a:spcAft>
              <a:spcPct val="35000"/>
            </a:spcAft>
            <a:buNone/>
          </a:pPr>
          <a:r>
            <a:rPr lang="en-US" sz="2500" kern="1200"/>
            <a:t>Explore how IRIS for Health simplifies the process</a:t>
          </a:r>
        </a:p>
      </dsp:txBody>
      <dsp:txXfrm>
        <a:off x="1435988" y="1554631"/>
        <a:ext cx="9059954" cy="1243280"/>
      </dsp:txXfrm>
    </dsp:sp>
    <dsp:sp modelId="{1C3A0164-603F-4805-B5DE-1132358BEE18}">
      <dsp:nvSpPr>
        <dsp:cNvPr id="0" name=""/>
        <dsp:cNvSpPr/>
      </dsp:nvSpPr>
      <dsp:spPr>
        <a:xfrm>
          <a:off x="0" y="3108732"/>
          <a:ext cx="10495943" cy="1243280"/>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4ADB8A-AC2D-43F2-BB8E-449005B907EB}">
      <dsp:nvSpPr>
        <dsp:cNvPr id="0" name=""/>
        <dsp:cNvSpPr/>
      </dsp:nvSpPr>
      <dsp:spPr>
        <a:xfrm>
          <a:off x="376092" y="3388470"/>
          <a:ext cx="683804" cy="6838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39C0E62-4960-4154-8EFD-8F11F18827B0}">
      <dsp:nvSpPr>
        <dsp:cNvPr id="0" name=""/>
        <dsp:cNvSpPr/>
      </dsp:nvSpPr>
      <dsp:spPr>
        <a:xfrm>
          <a:off x="1435988" y="3108732"/>
          <a:ext cx="9059954" cy="12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81" tIns="131581" rIns="131581" bIns="131581" numCol="1" spcCol="1270" anchor="ctr" anchorCtr="0">
          <a:noAutofit/>
        </a:bodyPr>
        <a:lstStyle/>
        <a:p>
          <a:pPr marL="0" lvl="0" indent="0" algn="l" defTabSz="1111250">
            <a:lnSpc>
              <a:spcPct val="90000"/>
            </a:lnSpc>
            <a:spcBef>
              <a:spcPct val="0"/>
            </a:spcBef>
            <a:spcAft>
              <a:spcPct val="35000"/>
            </a:spcAft>
            <a:buNone/>
          </a:pPr>
          <a:r>
            <a:rPr lang="en-US" sz="2500" kern="1200"/>
            <a:t>Gain hands-on experience with FHIR SQL Builder outputs using Pandas</a:t>
          </a:r>
        </a:p>
      </dsp:txBody>
      <dsp:txXfrm>
        <a:off x="1435988" y="3108732"/>
        <a:ext cx="9059954" cy="12432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D3A158-90EE-1E43-9F82-A1C9569AABF0}">
      <dsp:nvSpPr>
        <dsp:cNvPr id="0" name=""/>
        <dsp:cNvSpPr/>
      </dsp:nvSpPr>
      <dsp:spPr>
        <a:xfrm>
          <a:off x="0" y="0"/>
          <a:ext cx="10495943"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1270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E1D2E6B-88C0-C94C-BCF3-BB8F16E5CFF3}">
      <dsp:nvSpPr>
        <dsp:cNvPr id="0" name=""/>
        <dsp:cNvSpPr/>
      </dsp:nvSpPr>
      <dsp:spPr>
        <a:xfrm>
          <a:off x="0" y="0"/>
          <a:ext cx="10495943" cy="1088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t>Requires chaining or manual cross-referencing of Patient, Condition, and Observation</a:t>
          </a:r>
        </a:p>
      </dsp:txBody>
      <dsp:txXfrm>
        <a:off x="0" y="0"/>
        <a:ext cx="10495943" cy="1088136"/>
      </dsp:txXfrm>
    </dsp:sp>
    <dsp:sp modelId="{AE4F781A-5915-0A45-9B17-4F6EFAAB7BD7}">
      <dsp:nvSpPr>
        <dsp:cNvPr id="0" name=""/>
        <dsp:cNvSpPr/>
      </dsp:nvSpPr>
      <dsp:spPr>
        <a:xfrm>
          <a:off x="0" y="1088136"/>
          <a:ext cx="10495943"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1270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DB6E2AD-488C-A748-B7E9-7117B5E6935D}">
      <dsp:nvSpPr>
        <dsp:cNvPr id="0" name=""/>
        <dsp:cNvSpPr/>
      </dsp:nvSpPr>
      <dsp:spPr>
        <a:xfrm>
          <a:off x="0" y="1088136"/>
          <a:ext cx="10495943" cy="1088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Systolic blood pressure is embedded in a component of a composite Observation (LOINC 55284-4)</a:t>
          </a:r>
        </a:p>
      </dsp:txBody>
      <dsp:txXfrm>
        <a:off x="0" y="1088136"/>
        <a:ext cx="10495943" cy="1088136"/>
      </dsp:txXfrm>
    </dsp:sp>
    <dsp:sp modelId="{ED0CB7B2-EE0D-5D49-915E-C8BA3E1375DB}">
      <dsp:nvSpPr>
        <dsp:cNvPr id="0" name=""/>
        <dsp:cNvSpPr/>
      </dsp:nvSpPr>
      <dsp:spPr>
        <a:xfrm>
          <a:off x="0" y="2176272"/>
          <a:ext cx="10495943"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1270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E8409BE-2D0E-4B4B-AC71-A633EC525B0E}">
      <dsp:nvSpPr>
        <dsp:cNvPr id="0" name=""/>
        <dsp:cNvSpPr/>
      </dsp:nvSpPr>
      <dsp:spPr>
        <a:xfrm>
          <a:off x="0" y="2176272"/>
          <a:ext cx="10495943" cy="1088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Filtering by valueQuantity inside a component isn't supported natively in FHIR Search</a:t>
          </a:r>
        </a:p>
      </dsp:txBody>
      <dsp:txXfrm>
        <a:off x="0" y="2176272"/>
        <a:ext cx="10495943" cy="1088136"/>
      </dsp:txXfrm>
    </dsp:sp>
    <dsp:sp modelId="{C47DA936-6FAE-1245-9431-F34DFB10C1D4}">
      <dsp:nvSpPr>
        <dsp:cNvPr id="0" name=""/>
        <dsp:cNvSpPr/>
      </dsp:nvSpPr>
      <dsp:spPr>
        <a:xfrm>
          <a:off x="0" y="3264408"/>
          <a:ext cx="10495943"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1270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9D4B8BA0-1AB9-2B4C-B4AB-1D89F9D6FEB0}">
      <dsp:nvSpPr>
        <dsp:cNvPr id="0" name=""/>
        <dsp:cNvSpPr/>
      </dsp:nvSpPr>
      <dsp:spPr>
        <a:xfrm>
          <a:off x="0" y="3264408"/>
          <a:ext cx="10495943" cy="1088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Result sets need post-processing logic outside of the API</a:t>
          </a:r>
        </a:p>
      </dsp:txBody>
      <dsp:txXfrm>
        <a:off x="0" y="3264408"/>
        <a:ext cx="10495943" cy="10881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508E65-216E-4A11-A1A9-D51DDA85C1B3}">
      <dsp:nvSpPr>
        <dsp:cNvPr id="0" name=""/>
        <dsp:cNvSpPr/>
      </dsp:nvSpPr>
      <dsp:spPr>
        <a:xfrm>
          <a:off x="4698" y="508593"/>
          <a:ext cx="1095609" cy="10956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68D6FD7-98B4-4CE2-A0F0-6DE51CCA878E}">
      <dsp:nvSpPr>
        <dsp:cNvPr id="0" name=""/>
        <dsp:cNvSpPr/>
      </dsp:nvSpPr>
      <dsp:spPr>
        <a:xfrm>
          <a:off x="4698" y="1747623"/>
          <a:ext cx="3130312" cy="1173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Real-time queries across multiple resources (e.g., “Patients with abnormal labs and recent encounters”) are slow and complex if run on raw JSON.</a:t>
          </a:r>
        </a:p>
      </dsp:txBody>
      <dsp:txXfrm>
        <a:off x="4698" y="1747623"/>
        <a:ext cx="3130312" cy="1173867"/>
      </dsp:txXfrm>
    </dsp:sp>
    <dsp:sp modelId="{06CD5336-88BF-42A4-B95C-B6BE9E497615}">
      <dsp:nvSpPr>
        <dsp:cNvPr id="0" name=""/>
        <dsp:cNvSpPr/>
      </dsp:nvSpPr>
      <dsp:spPr>
        <a:xfrm>
          <a:off x="4698" y="2988197"/>
          <a:ext cx="3130312" cy="855752"/>
        </a:xfrm>
        <a:prstGeom prst="rect">
          <a:avLst/>
        </a:prstGeom>
        <a:noFill/>
        <a:ln>
          <a:noFill/>
        </a:ln>
        <a:effectLst/>
      </dsp:spPr>
      <dsp:style>
        <a:lnRef idx="0">
          <a:scrgbClr r="0" g="0" b="0"/>
        </a:lnRef>
        <a:fillRef idx="0">
          <a:scrgbClr r="0" g="0" b="0"/>
        </a:fillRef>
        <a:effectRef idx="0">
          <a:scrgbClr r="0" g="0" b="0"/>
        </a:effectRef>
        <a:fontRef idx="minor"/>
      </dsp:style>
    </dsp:sp>
    <dsp:sp modelId="{142B9229-6649-4C4D-8FB2-7F412B0948C4}">
      <dsp:nvSpPr>
        <dsp:cNvPr id="0" name=""/>
        <dsp:cNvSpPr/>
      </dsp:nvSpPr>
      <dsp:spPr>
        <a:xfrm>
          <a:off x="3682815" y="508593"/>
          <a:ext cx="1095609" cy="10956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E20371-1418-4EFB-A0FD-7BCE5AB0F468}">
      <dsp:nvSpPr>
        <dsp:cNvPr id="0" name=""/>
        <dsp:cNvSpPr/>
      </dsp:nvSpPr>
      <dsp:spPr>
        <a:xfrm>
          <a:off x="3682815" y="1747623"/>
          <a:ext cx="3130312" cy="1173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The FHIR SQL Builder can </a:t>
          </a:r>
          <a:r>
            <a:rPr lang="en-US" sz="1400" b="1" kern="1200"/>
            <a:t>automatically project FHIR data into relational tables</a:t>
          </a:r>
          <a:r>
            <a:rPr lang="en-US" sz="1400" kern="1200"/>
            <a:t> using the FHIR SQL Builder.</a:t>
          </a:r>
        </a:p>
      </dsp:txBody>
      <dsp:txXfrm>
        <a:off x="3682815" y="1747623"/>
        <a:ext cx="3130312" cy="1173867"/>
      </dsp:txXfrm>
    </dsp:sp>
    <dsp:sp modelId="{E27F6FF3-B51B-43A1-8F17-82317D9156F6}">
      <dsp:nvSpPr>
        <dsp:cNvPr id="0" name=""/>
        <dsp:cNvSpPr/>
      </dsp:nvSpPr>
      <dsp:spPr>
        <a:xfrm>
          <a:off x="3682815" y="2988197"/>
          <a:ext cx="3130312" cy="855752"/>
        </a:xfrm>
        <a:prstGeom prst="rect">
          <a:avLst/>
        </a:prstGeom>
        <a:noFill/>
        <a:ln>
          <a:noFill/>
        </a:ln>
        <a:effectLst/>
      </dsp:spPr>
      <dsp:style>
        <a:lnRef idx="0">
          <a:scrgbClr r="0" g="0" b="0"/>
        </a:lnRef>
        <a:fillRef idx="0">
          <a:scrgbClr r="0" g="0" b="0"/>
        </a:fillRef>
        <a:effectRef idx="0">
          <a:scrgbClr r="0" g="0" b="0"/>
        </a:effectRef>
        <a:fontRef idx="minor"/>
      </dsp:style>
    </dsp:sp>
    <dsp:sp modelId="{02495E30-E558-4FC9-9A59-98DB0A74E96E}">
      <dsp:nvSpPr>
        <dsp:cNvPr id="0" name=""/>
        <dsp:cNvSpPr/>
      </dsp:nvSpPr>
      <dsp:spPr>
        <a:xfrm>
          <a:off x="7360932" y="508593"/>
          <a:ext cx="1095609" cy="10956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0DB511-75B4-486F-8A46-AF36CF72F970}">
      <dsp:nvSpPr>
        <dsp:cNvPr id="0" name=""/>
        <dsp:cNvSpPr/>
      </dsp:nvSpPr>
      <dsp:spPr>
        <a:xfrm>
          <a:off x="7360932" y="1747623"/>
          <a:ext cx="3130312" cy="1173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Projections are </a:t>
          </a:r>
          <a:r>
            <a:rPr lang="en-US" sz="1400" b="1" kern="1200"/>
            <a:t>live</a:t>
          </a:r>
          <a:r>
            <a:rPr lang="en-US" sz="1400" kern="1200"/>
            <a:t> — meaning:</a:t>
          </a:r>
        </a:p>
      </dsp:txBody>
      <dsp:txXfrm>
        <a:off x="7360932" y="1747623"/>
        <a:ext cx="3130312" cy="1173867"/>
      </dsp:txXfrm>
    </dsp:sp>
    <dsp:sp modelId="{E5A552F8-DF09-4CAC-8F89-E6EB4ECFAA12}">
      <dsp:nvSpPr>
        <dsp:cNvPr id="0" name=""/>
        <dsp:cNvSpPr/>
      </dsp:nvSpPr>
      <dsp:spPr>
        <a:xfrm>
          <a:off x="7255816" y="2820033"/>
          <a:ext cx="3130312" cy="855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kern="1200" dirty="0"/>
            <a:t>New FHIR resources update the relational views immediately.</a:t>
          </a:r>
        </a:p>
        <a:p>
          <a:pPr marL="0" lvl="0" indent="0" algn="l" defTabSz="622300">
            <a:lnSpc>
              <a:spcPct val="90000"/>
            </a:lnSpc>
            <a:spcBef>
              <a:spcPct val="0"/>
            </a:spcBef>
            <a:spcAft>
              <a:spcPct val="35000"/>
            </a:spcAft>
            <a:buNone/>
          </a:pPr>
          <a:r>
            <a:rPr lang="en-US" sz="1400" kern="1200" dirty="0"/>
            <a:t>There’s </a:t>
          </a:r>
          <a:r>
            <a:rPr lang="en-US" sz="1400" b="1" kern="1200" dirty="0"/>
            <a:t>no batch ETL delay</a:t>
          </a:r>
          <a:r>
            <a:rPr lang="en-US" sz="1400" kern="1200" dirty="0"/>
            <a:t> like in traditional analytics pipelines.</a:t>
          </a:r>
        </a:p>
      </dsp:txBody>
      <dsp:txXfrm>
        <a:off x="7255816" y="2820033"/>
        <a:ext cx="3130312" cy="85575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0" name="Group 4">
            <a:extLst>
              <a:ext uri="{FF2B5EF4-FFF2-40B4-BE49-F238E27FC236}">
                <a16:creationId xmlns:a16="http://schemas.microsoft.com/office/drawing/2014/main" id="{51B58981-2159-1AA1-695E-8F8B9C3449FC}"/>
              </a:ext>
              <a:ext uri="{C183D7F6-B498-43B3-948B-1728B52AA6E4}">
                <adec:decorative xmlns:adec="http://schemas.microsoft.com/office/drawing/2017/decorative" val="1"/>
              </a:ext>
            </a:extLst>
          </p:cNvPr>
          <p:cNvGrpSpPr>
            <a:grpSpLocks noChangeAspect="1"/>
          </p:cNvGrpSpPr>
          <p:nvPr/>
        </p:nvGrpSpPr>
        <p:grpSpPr bwMode="auto">
          <a:xfrm>
            <a:off x="6146800" y="508571"/>
            <a:ext cx="165100" cy="442087"/>
            <a:chOff x="4249" y="1683"/>
            <a:chExt cx="695" cy="1861"/>
          </a:xfrm>
        </p:grpSpPr>
        <p:sp>
          <p:nvSpPr>
            <p:cNvPr id="11" name="Freeform 5">
              <a:extLst>
                <a:ext uri="{FF2B5EF4-FFF2-40B4-BE49-F238E27FC236}">
                  <a16:creationId xmlns:a16="http://schemas.microsoft.com/office/drawing/2014/main" id="{FE0A70A1-BEE8-1F7B-C7FC-1C7514692CF1}"/>
                </a:ext>
              </a:extLst>
            </p:cNvPr>
            <p:cNvSpPr>
              <a:spLocks/>
            </p:cNvSpPr>
            <p:nvPr userDrawn="1"/>
          </p:nvSpPr>
          <p:spPr bwMode="auto">
            <a:xfrm>
              <a:off x="4249" y="1824"/>
              <a:ext cx="463" cy="1720"/>
            </a:xfrm>
            <a:custGeom>
              <a:avLst/>
              <a:gdLst>
                <a:gd name="T0" fmla="*/ 232 w 463"/>
                <a:gd name="T1" fmla="*/ 116 h 1720"/>
                <a:gd name="T2" fmla="*/ 0 w 463"/>
                <a:gd name="T3" fmla="*/ 0 h 1720"/>
                <a:gd name="T4" fmla="*/ 0 w 463"/>
                <a:gd name="T5" fmla="*/ 1487 h 1720"/>
                <a:gd name="T6" fmla="*/ 463 w 463"/>
                <a:gd name="T7" fmla="*/ 1720 h 1720"/>
                <a:gd name="T8" fmla="*/ 463 w 463"/>
                <a:gd name="T9" fmla="*/ 1463 h 1720"/>
                <a:gd name="T10" fmla="*/ 232 w 463"/>
                <a:gd name="T11" fmla="*/ 1346 h 1720"/>
                <a:gd name="T12" fmla="*/ 232 w 463"/>
                <a:gd name="T13" fmla="*/ 116 h 1720"/>
              </a:gdLst>
              <a:ahLst/>
              <a:cxnLst>
                <a:cxn ang="0">
                  <a:pos x="T0" y="T1"/>
                </a:cxn>
                <a:cxn ang="0">
                  <a:pos x="T2" y="T3"/>
                </a:cxn>
                <a:cxn ang="0">
                  <a:pos x="T4" y="T5"/>
                </a:cxn>
                <a:cxn ang="0">
                  <a:pos x="T6" y="T7"/>
                </a:cxn>
                <a:cxn ang="0">
                  <a:pos x="T8" y="T9"/>
                </a:cxn>
                <a:cxn ang="0">
                  <a:pos x="T10" y="T11"/>
                </a:cxn>
                <a:cxn ang="0">
                  <a:pos x="T12" y="T13"/>
                </a:cxn>
              </a:cxnLst>
              <a:rect l="0" t="0" r="r" b="b"/>
              <a:pathLst>
                <a:path w="463" h="1720">
                  <a:moveTo>
                    <a:pt x="232" y="116"/>
                  </a:moveTo>
                  <a:lnTo>
                    <a:pt x="0" y="0"/>
                  </a:lnTo>
                  <a:lnTo>
                    <a:pt x="0" y="1487"/>
                  </a:lnTo>
                  <a:lnTo>
                    <a:pt x="463" y="1720"/>
                  </a:lnTo>
                  <a:lnTo>
                    <a:pt x="463" y="1463"/>
                  </a:lnTo>
                  <a:lnTo>
                    <a:pt x="232" y="1346"/>
                  </a:lnTo>
                  <a:lnTo>
                    <a:pt x="232" y="116"/>
                  </a:lnTo>
                  <a:close/>
                </a:path>
              </a:pathLst>
            </a:custGeom>
            <a:solidFill>
              <a:srgbClr val="2F2A9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F3541"/>
                </a:solidFill>
                <a:effectLst/>
                <a:uLnTx/>
                <a:uFillTx/>
                <a:latin typeface="Verdana"/>
                <a:ea typeface="+mn-ea"/>
                <a:cs typeface="+mn-cs"/>
              </a:endParaRPr>
            </a:p>
          </p:txBody>
        </p:sp>
        <p:sp>
          <p:nvSpPr>
            <p:cNvPr id="12" name="Freeform 6">
              <a:extLst>
                <a:ext uri="{FF2B5EF4-FFF2-40B4-BE49-F238E27FC236}">
                  <a16:creationId xmlns:a16="http://schemas.microsoft.com/office/drawing/2014/main" id="{B130AAC8-DE99-DA56-70EF-5233EC260C3B}"/>
                </a:ext>
              </a:extLst>
            </p:cNvPr>
            <p:cNvSpPr>
              <a:spLocks/>
            </p:cNvSpPr>
            <p:nvPr userDrawn="1"/>
          </p:nvSpPr>
          <p:spPr bwMode="auto">
            <a:xfrm>
              <a:off x="4481" y="1683"/>
              <a:ext cx="463" cy="1720"/>
            </a:xfrm>
            <a:custGeom>
              <a:avLst/>
              <a:gdLst>
                <a:gd name="T0" fmla="*/ 231 w 463"/>
                <a:gd name="T1" fmla="*/ 1604 h 1720"/>
                <a:gd name="T2" fmla="*/ 463 w 463"/>
                <a:gd name="T3" fmla="*/ 1720 h 1720"/>
                <a:gd name="T4" fmla="*/ 463 w 463"/>
                <a:gd name="T5" fmla="*/ 233 h 1720"/>
                <a:gd name="T6" fmla="*/ 0 w 463"/>
                <a:gd name="T7" fmla="*/ 0 h 1720"/>
                <a:gd name="T8" fmla="*/ 0 w 463"/>
                <a:gd name="T9" fmla="*/ 257 h 1720"/>
                <a:gd name="T10" fmla="*/ 231 w 463"/>
                <a:gd name="T11" fmla="*/ 374 h 1720"/>
                <a:gd name="T12" fmla="*/ 231 w 463"/>
                <a:gd name="T13" fmla="*/ 1604 h 1720"/>
              </a:gdLst>
              <a:ahLst/>
              <a:cxnLst>
                <a:cxn ang="0">
                  <a:pos x="T0" y="T1"/>
                </a:cxn>
                <a:cxn ang="0">
                  <a:pos x="T2" y="T3"/>
                </a:cxn>
                <a:cxn ang="0">
                  <a:pos x="T4" y="T5"/>
                </a:cxn>
                <a:cxn ang="0">
                  <a:pos x="T6" y="T7"/>
                </a:cxn>
                <a:cxn ang="0">
                  <a:pos x="T8" y="T9"/>
                </a:cxn>
                <a:cxn ang="0">
                  <a:pos x="T10" y="T11"/>
                </a:cxn>
                <a:cxn ang="0">
                  <a:pos x="T12" y="T13"/>
                </a:cxn>
              </a:cxnLst>
              <a:rect l="0" t="0" r="r" b="b"/>
              <a:pathLst>
                <a:path w="463" h="1720">
                  <a:moveTo>
                    <a:pt x="231" y="1604"/>
                  </a:moveTo>
                  <a:lnTo>
                    <a:pt x="463" y="1720"/>
                  </a:lnTo>
                  <a:lnTo>
                    <a:pt x="463" y="233"/>
                  </a:lnTo>
                  <a:lnTo>
                    <a:pt x="0" y="0"/>
                  </a:lnTo>
                  <a:lnTo>
                    <a:pt x="0" y="257"/>
                  </a:lnTo>
                  <a:lnTo>
                    <a:pt x="231" y="374"/>
                  </a:lnTo>
                  <a:lnTo>
                    <a:pt x="231" y="1604"/>
                  </a:lnTo>
                  <a:close/>
                </a:path>
              </a:pathLst>
            </a:custGeom>
            <a:solidFill>
              <a:srgbClr val="00B2A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F3541"/>
                </a:solidFill>
                <a:effectLst/>
                <a:uLnTx/>
                <a:uFillTx/>
                <a:latin typeface="Verdana"/>
                <a:ea typeface="+mn-ea"/>
                <a:cs typeface="+mn-cs"/>
              </a:endParaRPr>
            </a:p>
          </p:txBody>
        </p:sp>
      </p:grpSp>
      <p:sp>
        <p:nvSpPr>
          <p:cNvPr id="5" name="Slide Number Placeholder 4">
            <a:extLst>
              <a:ext uri="{FF2B5EF4-FFF2-40B4-BE49-F238E27FC236}">
                <a16:creationId xmlns:a16="http://schemas.microsoft.com/office/drawing/2014/main" id="{83E02122-5AEC-C96D-5281-C64DAEAF89AF}"/>
              </a:ext>
            </a:extLst>
          </p:cNvPr>
          <p:cNvSpPr>
            <a:spLocks noGrp="1"/>
          </p:cNvSpPr>
          <p:nvPr>
            <p:ph type="sldNum" sz="quarter" idx="3"/>
          </p:nvPr>
        </p:nvSpPr>
        <p:spPr>
          <a:xfrm>
            <a:off x="5834063" y="8358188"/>
            <a:ext cx="476250" cy="239712"/>
          </a:xfrm>
          <a:prstGeom prst="rect">
            <a:avLst/>
          </a:prstGeom>
        </p:spPr>
        <p:txBody>
          <a:bodyPr vert="horz" lIns="0" tIns="0" rIns="0" bIns="0" rtlCol="0" anchor="ctr"/>
          <a:lstStyle>
            <a:lvl1pPr algn="r">
              <a:defRPr sz="1200"/>
            </a:lvl1pPr>
          </a:lstStyle>
          <a:p>
            <a:fld id="{06D3F74B-83E5-4D53-ADBD-DB4E587BA0A8}" type="slidenum">
              <a:rPr lang="en-US" smtClean="0">
                <a:latin typeface="Verdana" panose="020B0604030504040204" pitchFamily="34" charset="0"/>
              </a:rPr>
              <a:t>‹#›</a:t>
            </a:fld>
            <a:endParaRPr lang="en-US">
              <a:latin typeface="Verdana" panose="020B0604030504040204" pitchFamily="34" charset="0"/>
            </a:endParaRPr>
          </a:p>
        </p:txBody>
      </p:sp>
      <p:sp>
        <p:nvSpPr>
          <p:cNvPr id="4" name="Footer Placeholder 3">
            <a:extLst>
              <a:ext uri="{FF2B5EF4-FFF2-40B4-BE49-F238E27FC236}">
                <a16:creationId xmlns:a16="http://schemas.microsoft.com/office/drawing/2014/main" id="{FAC0D8ED-AA8D-7AE3-DB3B-61F95FFD4CD0}"/>
              </a:ext>
            </a:extLst>
          </p:cNvPr>
          <p:cNvSpPr>
            <a:spLocks noGrp="1"/>
          </p:cNvSpPr>
          <p:nvPr>
            <p:ph type="ftr" sz="quarter" idx="2"/>
          </p:nvPr>
        </p:nvSpPr>
        <p:spPr>
          <a:xfrm>
            <a:off x="550863" y="8358188"/>
            <a:ext cx="5230812" cy="239712"/>
          </a:xfrm>
          <a:prstGeom prst="rect">
            <a:avLst/>
          </a:prstGeom>
        </p:spPr>
        <p:txBody>
          <a:bodyPr vert="horz" lIns="0" tIns="0" rIns="0" bIns="0" rtlCol="0" anchor="ctr"/>
          <a:lstStyle>
            <a:lvl1pPr algn="l">
              <a:defRPr sz="1200"/>
            </a:lvl1pPr>
          </a:lstStyle>
          <a:p>
            <a:endParaRPr lang="en-US">
              <a:latin typeface="Verdana" panose="020B0604030504040204" pitchFamily="34" charset="0"/>
            </a:endParaRPr>
          </a:p>
        </p:txBody>
      </p:sp>
      <p:sp>
        <p:nvSpPr>
          <p:cNvPr id="2" name="Header Placeholder 1">
            <a:extLst>
              <a:ext uri="{FF2B5EF4-FFF2-40B4-BE49-F238E27FC236}">
                <a16:creationId xmlns:a16="http://schemas.microsoft.com/office/drawing/2014/main" id="{621BB591-39E6-0954-8EF9-581F8FF1D2FF}"/>
              </a:ext>
            </a:extLst>
          </p:cNvPr>
          <p:cNvSpPr>
            <a:spLocks noGrp="1"/>
          </p:cNvSpPr>
          <p:nvPr>
            <p:ph type="hdr" sz="quarter"/>
          </p:nvPr>
        </p:nvSpPr>
        <p:spPr>
          <a:xfrm>
            <a:off x="550862" y="557530"/>
            <a:ext cx="5405437" cy="344170"/>
          </a:xfrm>
          <a:prstGeom prst="rect">
            <a:avLst/>
          </a:prstGeom>
        </p:spPr>
        <p:txBody>
          <a:bodyPr vert="horz" lIns="0" tIns="0" rIns="0" bIns="0" rtlCol="0" anchor="ctr"/>
          <a:lstStyle>
            <a:lvl1pPr algn="l">
              <a:defRPr sz="1200"/>
            </a:lvl1pPr>
          </a:lstStyle>
          <a:p>
            <a:endParaRPr lang="en-US">
              <a:latin typeface="+mj-lt"/>
            </a:endParaRPr>
          </a:p>
        </p:txBody>
      </p:sp>
    </p:spTree>
    <p:extLst>
      <p:ext uri="{BB962C8B-B14F-4D97-AF65-F5344CB8AC3E}">
        <p14:creationId xmlns:p14="http://schemas.microsoft.com/office/powerpoint/2010/main" val="4233618977"/>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346" userDrawn="1">
          <p15:clr>
            <a:srgbClr val="F26B43"/>
          </p15:clr>
        </p15:guide>
        <p15:guide id="2" pos="3976" userDrawn="1">
          <p15:clr>
            <a:srgbClr val="F26B43"/>
          </p15:clr>
        </p15:guide>
        <p15:guide id="3" pos="347"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6100" y="1064419"/>
            <a:ext cx="5765800" cy="32432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546100" y="4400550"/>
            <a:ext cx="57658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0" name="Group 4">
            <a:extLst>
              <a:ext uri="{FF2B5EF4-FFF2-40B4-BE49-F238E27FC236}">
                <a16:creationId xmlns:a16="http://schemas.microsoft.com/office/drawing/2014/main" id="{51B58981-2159-1AA1-695E-8F8B9C3449FC}"/>
              </a:ext>
              <a:ext uri="{C183D7F6-B498-43B3-948B-1728B52AA6E4}">
                <adec:decorative xmlns:adec="http://schemas.microsoft.com/office/drawing/2017/decorative" val="1"/>
              </a:ext>
            </a:extLst>
          </p:cNvPr>
          <p:cNvGrpSpPr>
            <a:grpSpLocks noChangeAspect="1"/>
          </p:cNvGrpSpPr>
          <p:nvPr/>
        </p:nvGrpSpPr>
        <p:grpSpPr bwMode="auto">
          <a:xfrm>
            <a:off x="6146800" y="508571"/>
            <a:ext cx="165100" cy="442087"/>
            <a:chOff x="4249" y="1683"/>
            <a:chExt cx="695" cy="1861"/>
          </a:xfrm>
        </p:grpSpPr>
        <p:sp>
          <p:nvSpPr>
            <p:cNvPr id="11" name="Freeform 5">
              <a:extLst>
                <a:ext uri="{FF2B5EF4-FFF2-40B4-BE49-F238E27FC236}">
                  <a16:creationId xmlns:a16="http://schemas.microsoft.com/office/drawing/2014/main" id="{FE0A70A1-BEE8-1F7B-C7FC-1C7514692CF1}"/>
                </a:ext>
              </a:extLst>
            </p:cNvPr>
            <p:cNvSpPr>
              <a:spLocks/>
            </p:cNvSpPr>
            <p:nvPr userDrawn="1"/>
          </p:nvSpPr>
          <p:spPr bwMode="auto">
            <a:xfrm>
              <a:off x="4249" y="1824"/>
              <a:ext cx="463" cy="1720"/>
            </a:xfrm>
            <a:custGeom>
              <a:avLst/>
              <a:gdLst>
                <a:gd name="T0" fmla="*/ 232 w 463"/>
                <a:gd name="T1" fmla="*/ 116 h 1720"/>
                <a:gd name="T2" fmla="*/ 0 w 463"/>
                <a:gd name="T3" fmla="*/ 0 h 1720"/>
                <a:gd name="T4" fmla="*/ 0 w 463"/>
                <a:gd name="T5" fmla="*/ 1487 h 1720"/>
                <a:gd name="T6" fmla="*/ 463 w 463"/>
                <a:gd name="T7" fmla="*/ 1720 h 1720"/>
                <a:gd name="T8" fmla="*/ 463 w 463"/>
                <a:gd name="T9" fmla="*/ 1463 h 1720"/>
                <a:gd name="T10" fmla="*/ 232 w 463"/>
                <a:gd name="T11" fmla="*/ 1346 h 1720"/>
                <a:gd name="T12" fmla="*/ 232 w 463"/>
                <a:gd name="T13" fmla="*/ 116 h 1720"/>
              </a:gdLst>
              <a:ahLst/>
              <a:cxnLst>
                <a:cxn ang="0">
                  <a:pos x="T0" y="T1"/>
                </a:cxn>
                <a:cxn ang="0">
                  <a:pos x="T2" y="T3"/>
                </a:cxn>
                <a:cxn ang="0">
                  <a:pos x="T4" y="T5"/>
                </a:cxn>
                <a:cxn ang="0">
                  <a:pos x="T6" y="T7"/>
                </a:cxn>
                <a:cxn ang="0">
                  <a:pos x="T8" y="T9"/>
                </a:cxn>
                <a:cxn ang="0">
                  <a:pos x="T10" y="T11"/>
                </a:cxn>
                <a:cxn ang="0">
                  <a:pos x="T12" y="T13"/>
                </a:cxn>
              </a:cxnLst>
              <a:rect l="0" t="0" r="r" b="b"/>
              <a:pathLst>
                <a:path w="463" h="1720">
                  <a:moveTo>
                    <a:pt x="232" y="116"/>
                  </a:moveTo>
                  <a:lnTo>
                    <a:pt x="0" y="0"/>
                  </a:lnTo>
                  <a:lnTo>
                    <a:pt x="0" y="1487"/>
                  </a:lnTo>
                  <a:lnTo>
                    <a:pt x="463" y="1720"/>
                  </a:lnTo>
                  <a:lnTo>
                    <a:pt x="463" y="1463"/>
                  </a:lnTo>
                  <a:lnTo>
                    <a:pt x="232" y="1346"/>
                  </a:lnTo>
                  <a:lnTo>
                    <a:pt x="232" y="116"/>
                  </a:lnTo>
                  <a:close/>
                </a:path>
              </a:pathLst>
            </a:custGeom>
            <a:solidFill>
              <a:srgbClr val="2F2A9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F3541"/>
                </a:solidFill>
                <a:effectLst/>
                <a:uLnTx/>
                <a:uFillTx/>
                <a:latin typeface="Verdana"/>
                <a:ea typeface="+mn-ea"/>
                <a:cs typeface="+mn-cs"/>
              </a:endParaRPr>
            </a:p>
          </p:txBody>
        </p:sp>
        <p:sp>
          <p:nvSpPr>
            <p:cNvPr id="12" name="Freeform 6">
              <a:extLst>
                <a:ext uri="{FF2B5EF4-FFF2-40B4-BE49-F238E27FC236}">
                  <a16:creationId xmlns:a16="http://schemas.microsoft.com/office/drawing/2014/main" id="{B130AAC8-DE99-DA56-70EF-5233EC260C3B}"/>
                </a:ext>
              </a:extLst>
            </p:cNvPr>
            <p:cNvSpPr>
              <a:spLocks/>
            </p:cNvSpPr>
            <p:nvPr userDrawn="1"/>
          </p:nvSpPr>
          <p:spPr bwMode="auto">
            <a:xfrm>
              <a:off x="4481" y="1683"/>
              <a:ext cx="463" cy="1720"/>
            </a:xfrm>
            <a:custGeom>
              <a:avLst/>
              <a:gdLst>
                <a:gd name="T0" fmla="*/ 231 w 463"/>
                <a:gd name="T1" fmla="*/ 1604 h 1720"/>
                <a:gd name="T2" fmla="*/ 463 w 463"/>
                <a:gd name="T3" fmla="*/ 1720 h 1720"/>
                <a:gd name="T4" fmla="*/ 463 w 463"/>
                <a:gd name="T5" fmla="*/ 233 h 1720"/>
                <a:gd name="T6" fmla="*/ 0 w 463"/>
                <a:gd name="T7" fmla="*/ 0 h 1720"/>
                <a:gd name="T8" fmla="*/ 0 w 463"/>
                <a:gd name="T9" fmla="*/ 257 h 1720"/>
                <a:gd name="T10" fmla="*/ 231 w 463"/>
                <a:gd name="T11" fmla="*/ 374 h 1720"/>
                <a:gd name="T12" fmla="*/ 231 w 463"/>
                <a:gd name="T13" fmla="*/ 1604 h 1720"/>
              </a:gdLst>
              <a:ahLst/>
              <a:cxnLst>
                <a:cxn ang="0">
                  <a:pos x="T0" y="T1"/>
                </a:cxn>
                <a:cxn ang="0">
                  <a:pos x="T2" y="T3"/>
                </a:cxn>
                <a:cxn ang="0">
                  <a:pos x="T4" y="T5"/>
                </a:cxn>
                <a:cxn ang="0">
                  <a:pos x="T6" y="T7"/>
                </a:cxn>
                <a:cxn ang="0">
                  <a:pos x="T8" y="T9"/>
                </a:cxn>
                <a:cxn ang="0">
                  <a:pos x="T10" y="T11"/>
                </a:cxn>
                <a:cxn ang="0">
                  <a:pos x="T12" y="T13"/>
                </a:cxn>
              </a:cxnLst>
              <a:rect l="0" t="0" r="r" b="b"/>
              <a:pathLst>
                <a:path w="463" h="1720">
                  <a:moveTo>
                    <a:pt x="231" y="1604"/>
                  </a:moveTo>
                  <a:lnTo>
                    <a:pt x="463" y="1720"/>
                  </a:lnTo>
                  <a:lnTo>
                    <a:pt x="463" y="233"/>
                  </a:lnTo>
                  <a:lnTo>
                    <a:pt x="0" y="0"/>
                  </a:lnTo>
                  <a:lnTo>
                    <a:pt x="0" y="257"/>
                  </a:lnTo>
                  <a:lnTo>
                    <a:pt x="231" y="374"/>
                  </a:lnTo>
                  <a:lnTo>
                    <a:pt x="231" y="1604"/>
                  </a:lnTo>
                  <a:close/>
                </a:path>
              </a:pathLst>
            </a:custGeom>
            <a:solidFill>
              <a:srgbClr val="00B2A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F3541"/>
                </a:solidFill>
                <a:effectLst/>
                <a:uLnTx/>
                <a:uFillTx/>
                <a:latin typeface="Verdana"/>
                <a:ea typeface="+mn-ea"/>
                <a:cs typeface="+mn-cs"/>
              </a:endParaRPr>
            </a:p>
          </p:txBody>
        </p:sp>
      </p:grpSp>
      <p:sp>
        <p:nvSpPr>
          <p:cNvPr id="7" name="Slide Number Placeholder 6"/>
          <p:cNvSpPr>
            <a:spLocks noGrp="1"/>
          </p:cNvSpPr>
          <p:nvPr>
            <p:ph type="sldNum" sz="quarter" idx="5"/>
          </p:nvPr>
        </p:nvSpPr>
        <p:spPr>
          <a:xfrm>
            <a:off x="5834063" y="8358188"/>
            <a:ext cx="476250" cy="239712"/>
          </a:xfrm>
          <a:prstGeom prst="rect">
            <a:avLst/>
          </a:prstGeom>
        </p:spPr>
        <p:txBody>
          <a:bodyPr vert="horz" lIns="0" tIns="0" rIns="0" bIns="0" rtlCol="0" anchor="ctr"/>
          <a:lstStyle>
            <a:lvl1pPr algn="r">
              <a:defRPr sz="1200">
                <a:latin typeface="Verdana" panose="020B0604030504040204" pitchFamily="34" charset="0"/>
              </a:defRPr>
            </a:lvl1pPr>
          </a:lstStyle>
          <a:p>
            <a:fld id="{D29A23D1-645A-47C4-AAAF-6F2DE82A7D33}" type="slidenum">
              <a:rPr lang="en-US" smtClean="0"/>
              <a:pPr/>
              <a:t>‹#›</a:t>
            </a:fld>
            <a:endParaRPr lang="en-US"/>
          </a:p>
        </p:txBody>
      </p:sp>
      <p:sp>
        <p:nvSpPr>
          <p:cNvPr id="6" name="Footer Placeholder 5"/>
          <p:cNvSpPr>
            <a:spLocks noGrp="1"/>
          </p:cNvSpPr>
          <p:nvPr>
            <p:ph type="ftr" sz="quarter" idx="4"/>
          </p:nvPr>
        </p:nvSpPr>
        <p:spPr>
          <a:xfrm>
            <a:off x="550863" y="8358188"/>
            <a:ext cx="5230812" cy="239712"/>
          </a:xfrm>
          <a:prstGeom prst="rect">
            <a:avLst/>
          </a:prstGeom>
        </p:spPr>
        <p:txBody>
          <a:bodyPr vert="horz" lIns="0" tIns="0" rIns="0" bIns="0" rtlCol="0" anchor="ctr"/>
          <a:lstStyle>
            <a:lvl1pPr algn="l">
              <a:defRPr sz="1200">
                <a:latin typeface="Verdana" panose="020B0604030504040204" pitchFamily="34" charset="0"/>
              </a:defRPr>
            </a:lvl1pPr>
          </a:lstStyle>
          <a:p>
            <a:endParaRPr lang="en-US"/>
          </a:p>
        </p:txBody>
      </p:sp>
      <p:sp>
        <p:nvSpPr>
          <p:cNvPr id="2" name="Header Placeholder 1"/>
          <p:cNvSpPr>
            <a:spLocks noGrp="1"/>
          </p:cNvSpPr>
          <p:nvPr>
            <p:ph type="hdr" sz="quarter"/>
          </p:nvPr>
        </p:nvSpPr>
        <p:spPr>
          <a:xfrm>
            <a:off x="550862" y="557530"/>
            <a:ext cx="5405437" cy="344170"/>
          </a:xfrm>
          <a:prstGeom prst="rect">
            <a:avLst/>
          </a:prstGeom>
        </p:spPr>
        <p:txBody>
          <a:bodyPr vert="horz" lIns="0" tIns="0" rIns="0" bIns="0" rtlCol="0" anchor="ctr"/>
          <a:lstStyle>
            <a:lvl1pPr algn="l">
              <a:defRPr sz="1200">
                <a:latin typeface="+mj-lt"/>
              </a:defRPr>
            </a:lvl1pPr>
          </a:lstStyle>
          <a:p>
            <a:endParaRPr lang="en-US"/>
          </a:p>
        </p:txBody>
      </p:sp>
    </p:spTree>
    <p:extLst>
      <p:ext uri="{BB962C8B-B14F-4D97-AF65-F5344CB8AC3E}">
        <p14:creationId xmlns:p14="http://schemas.microsoft.com/office/powerpoint/2010/main" val="303582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Verdana" panose="020B0604030504040204" pitchFamily="34" charset="0"/>
        <a:ea typeface="+mn-ea"/>
        <a:cs typeface="+mn-cs"/>
      </a:defRPr>
    </a:lvl1pPr>
    <a:lvl2pPr marL="457200" algn="l" defTabSz="914400" rtl="0" eaLnBrk="1" latinLnBrk="0" hangingPunct="1">
      <a:defRPr sz="1200" kern="1200">
        <a:solidFill>
          <a:schemeClr val="tx1"/>
        </a:solidFill>
        <a:latin typeface="Verdana" panose="020B0604030504040204" pitchFamily="34" charset="0"/>
        <a:ea typeface="+mn-ea"/>
        <a:cs typeface="+mn-cs"/>
      </a:defRPr>
    </a:lvl2pPr>
    <a:lvl3pPr marL="914400" algn="l" defTabSz="914400" rtl="0" eaLnBrk="1" latinLnBrk="0" hangingPunct="1">
      <a:defRPr sz="1200" kern="1200">
        <a:solidFill>
          <a:schemeClr val="tx1"/>
        </a:solidFill>
        <a:latin typeface="Verdana" panose="020B0604030504040204" pitchFamily="34" charset="0"/>
        <a:ea typeface="+mn-ea"/>
        <a:cs typeface="+mn-cs"/>
      </a:defRPr>
    </a:lvl3pPr>
    <a:lvl4pPr marL="1371600" algn="l" defTabSz="914400" rtl="0" eaLnBrk="1" latinLnBrk="0" hangingPunct="1">
      <a:defRPr sz="1200" kern="1200">
        <a:solidFill>
          <a:schemeClr val="tx1"/>
        </a:solidFill>
        <a:latin typeface="Verdana" panose="020B0604030504040204" pitchFamily="34" charset="0"/>
        <a:ea typeface="+mn-ea"/>
        <a:cs typeface="+mn-cs"/>
      </a:defRPr>
    </a:lvl4pPr>
    <a:lvl5pPr marL="1828800" algn="l" defTabSz="914400" rtl="0" eaLnBrk="1" latinLnBrk="0" hangingPunct="1">
      <a:defRPr sz="1200" kern="1200">
        <a:solidFill>
          <a:schemeClr val="tx1"/>
        </a:solidFill>
        <a:latin typeface="Verdana" panose="020B060403050404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346" userDrawn="1">
          <p15:clr>
            <a:srgbClr val="F26B43"/>
          </p15:clr>
        </p15:guide>
        <p15:guide id="2" pos="347" userDrawn="1">
          <p15:clr>
            <a:srgbClr val="F26B43"/>
          </p15:clr>
        </p15:guide>
        <p15:guide id="3" pos="3976"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1065213"/>
            <a:ext cx="5762625" cy="3241675"/>
          </a:xfrm>
        </p:spPr>
      </p:sp>
      <p:sp>
        <p:nvSpPr>
          <p:cNvPr id="3" name="Notes Placeholder 2"/>
          <p:cNvSpPr>
            <a:spLocks noGrp="1"/>
          </p:cNvSpPr>
          <p:nvPr>
            <p:ph type="body" idx="1"/>
          </p:nvPr>
        </p:nvSpPr>
        <p:spPr/>
        <p:txBody>
          <a:bodyPr/>
          <a:lstStyle/>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In the next hour, we’ll explore FHIR analytic. I want to set the stage by outlining three learning goals. First, we’ll understand the challenges of FHIR data analytics. While FHIR is a powerful standard for healthcare interoperability, its nested and resource-based structure can make data extraction and analysis non-trivial as we have seen last hour.  We’ll look at why common tools struggle with FHIR and what makes querying it for analytics unique compared to traditional tabular data.</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Second, we’ll explore how InterSystems IRIS for Health simplifies the process. IRIS for Health includes powerful features like the FHIR SQL Builder, which transforms complex FHIR data into relational projections that are easier to query. We’ll break down what’s happening under the hood, how the SQL Builder works, and how it aligns with real-world use cases in healthcare analytics.</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Finally, we’ll gain hands-on experience using Pandas to work with FHIR SQL Builder outputs. This part is all about Health Care Analytics practice. You’ll learn how to connect to the SQL Builder via Python, query transformed FHIR data, and use Pandas for cleaning, analysis, and visualization. By the end of this lesson, you’ll have a practical workflow to take FHIR data from IRIS and turn it into actionable insights.</a:t>
            </a:r>
          </a:p>
          <a:p>
            <a:endParaRPr lang="en-US" dirty="0"/>
          </a:p>
        </p:txBody>
      </p:sp>
      <p:sp>
        <p:nvSpPr>
          <p:cNvPr id="4" name="Slide Number Placeholder 3"/>
          <p:cNvSpPr>
            <a:spLocks noGrp="1"/>
          </p:cNvSpPr>
          <p:nvPr>
            <p:ph type="sldNum" sz="quarter" idx="5"/>
          </p:nvPr>
        </p:nvSpPr>
        <p:spPr/>
        <p:txBody>
          <a:bodyPr/>
          <a:lstStyle/>
          <a:p>
            <a:fld id="{D29A23D1-645A-47C4-AAAF-6F2DE82A7D33}" type="slidenum">
              <a:rPr lang="en-US" smtClean="0"/>
              <a:pPr/>
              <a:t>3</a:t>
            </a:fld>
            <a:endParaRPr lang="en-US"/>
          </a:p>
        </p:txBody>
      </p:sp>
    </p:spTree>
    <p:extLst>
      <p:ext uri="{BB962C8B-B14F-4D97-AF65-F5344CB8AC3E}">
        <p14:creationId xmlns:p14="http://schemas.microsoft.com/office/powerpoint/2010/main" val="9002821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1065213"/>
            <a:ext cx="5762625" cy="3241675"/>
          </a:xfrm>
        </p:spPr>
      </p:sp>
      <p:sp>
        <p:nvSpPr>
          <p:cNvPr id="3" name="Notes Placeholder 2"/>
          <p:cNvSpPr>
            <a:spLocks noGrp="1"/>
          </p:cNvSpPr>
          <p:nvPr>
            <p:ph type="body" idx="1"/>
          </p:nvPr>
        </p:nvSpPr>
        <p:spPr/>
        <p:txBody>
          <a:bodyPr/>
          <a:lstStyle/>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In this final step, we add one more layer of criteria to complete our use case: identifying patients who had an abnormally high systolic blood pressure (SBP &gt; 140 mmHg) recorded in the past year.</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We continue building on our FHIR query using a second reverse chain, this time from the Observation resource. Here's the full query:</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GET /Patient?gender=female&amp;birthdate=lt1974-06-21</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&amp;_has:Condition:subject:code=38341003</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&amp;_has:Observation:subject:code=8480-6</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&amp;value-quantity=gt140</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&amp;date=ge2024-06-21</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Let’s break this down:</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LOINC code 8480-6 represents systolic blood pressure.</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value-quantity=gt140 filters for readings greater than 140 mmHg.</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date=ge2024-06-21 ensures that the measurement occurred on or after June 21, 2024—in other words, within the past year if we're assuming today's date is June 21, 2025.</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With these three filters—demographics, diagnosis, and lab/measurement—you have a precisely defined patient cohort. But look at how complex the FHIR query has become!</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example demonstrates the analytical power of FHIR's search API, but also the pain points: verbosity, reliance on coding systems, and the challenge of combining filters across multiple resource types and time dimensions.</a:t>
            </a:r>
          </a:p>
          <a:p>
            <a:endParaRPr lang="en-US" dirty="0"/>
          </a:p>
        </p:txBody>
      </p:sp>
      <p:sp>
        <p:nvSpPr>
          <p:cNvPr id="4" name="Slide Number Placeholder 3"/>
          <p:cNvSpPr>
            <a:spLocks noGrp="1"/>
          </p:cNvSpPr>
          <p:nvPr>
            <p:ph type="sldNum" sz="quarter" idx="5"/>
          </p:nvPr>
        </p:nvSpPr>
        <p:spPr/>
        <p:txBody>
          <a:bodyPr/>
          <a:lstStyle/>
          <a:p>
            <a:fld id="{D29A23D1-645A-47C4-AAAF-6F2DE82A7D33}" type="slidenum">
              <a:rPr lang="en-US" smtClean="0"/>
              <a:pPr/>
              <a:t>12</a:t>
            </a:fld>
            <a:endParaRPr lang="en-US"/>
          </a:p>
        </p:txBody>
      </p:sp>
    </p:spTree>
    <p:extLst>
      <p:ext uri="{BB962C8B-B14F-4D97-AF65-F5344CB8AC3E}">
        <p14:creationId xmlns:p14="http://schemas.microsoft.com/office/powerpoint/2010/main" val="3095416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1065213"/>
            <a:ext cx="5762625" cy="3241675"/>
          </a:xfrm>
        </p:spPr>
      </p:sp>
      <p:sp>
        <p:nvSpPr>
          <p:cNvPr id="3" name="Notes Placeholder 2"/>
          <p:cNvSpPr>
            <a:spLocks noGrp="1"/>
          </p:cNvSpPr>
          <p:nvPr>
            <p:ph type="body" idx="1"/>
          </p:nvPr>
        </p:nvSpPr>
        <p:spPr/>
        <p:txBody>
          <a:bodyPr/>
          <a:lstStyle/>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Now that we’ve walked through that multi-step FHIR query, let’s take a moment to reflect on why this is so complex—even for what seems like a straightforward use case.</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First, the query spans three different FHIR resource types—Patient, Condition, and Observation. Each resource is separate, requiring either chaining or reverse chaining to cross-reference them. This is not just verbose—it’s fragile, especially if your FHIR server doesn’t fully support the _has parameter.</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Second, systolic blood pressure isn’t always a standalone Observation. It’s often recorded as a component within a composite Observation using LOINC code 55284-4. That’s a vital signs panel that includes both systolic and diastolic blood pressure. In those cases, systolic is nested under a component field—not directly accessible at the top level of the Observation.</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brings us to the third issue: FHIR Search doesn’t natively support filtering inside nested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component.valueQuantity</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fields. That means you can’t just say “find me SBP &gt; 140” unless it’s already at the root level of the resource.</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Finally, even after querying, you often need to perform post-processing logic outside the API—merging results, filtering by time, or checking unit consistency. This breaks the idea of a clean, declarative query.</a:t>
            </a:r>
          </a:p>
          <a:p>
            <a:endParaRPr lang="en-US" dirty="0"/>
          </a:p>
        </p:txBody>
      </p:sp>
      <p:sp>
        <p:nvSpPr>
          <p:cNvPr id="4" name="Slide Number Placeholder 3"/>
          <p:cNvSpPr>
            <a:spLocks noGrp="1"/>
          </p:cNvSpPr>
          <p:nvPr>
            <p:ph type="sldNum" sz="quarter" idx="5"/>
          </p:nvPr>
        </p:nvSpPr>
        <p:spPr/>
        <p:txBody>
          <a:bodyPr/>
          <a:lstStyle/>
          <a:p>
            <a:fld id="{D29A23D1-645A-47C4-AAAF-6F2DE82A7D33}" type="slidenum">
              <a:rPr lang="en-US" smtClean="0"/>
              <a:pPr/>
              <a:t>13</a:t>
            </a:fld>
            <a:endParaRPr lang="en-US"/>
          </a:p>
        </p:txBody>
      </p:sp>
    </p:spTree>
    <p:extLst>
      <p:ext uri="{BB962C8B-B14F-4D97-AF65-F5344CB8AC3E}">
        <p14:creationId xmlns:p14="http://schemas.microsoft.com/office/powerpoint/2010/main" val="29843937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1065213"/>
            <a:ext cx="5762625" cy="3241675"/>
          </a:xfrm>
        </p:spPr>
      </p:sp>
      <p:sp>
        <p:nvSpPr>
          <p:cNvPr id="3" name="Notes Placeholder 2"/>
          <p:cNvSpPr>
            <a:spLocks noGrp="1"/>
          </p:cNvSpPr>
          <p:nvPr>
            <p:ph type="body" idx="1"/>
          </p:nvPr>
        </p:nvSpPr>
        <p:spPr/>
        <p:txBody>
          <a:bodyPr/>
          <a:lstStyle/>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When it comes to large-scale FHIR analytics, many organizations turn to Apache Spark or similar distributed processing frameworks. And for good reason—Spark can handle terabytes of nested FHIR data, making it an attractive solution for enterprise-scale workloads.</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On the plus side:</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Spark offers scalability through distributed computing. It’s built to efficiently process massive JSON bundles like those in FHIR.</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It supports schema-on-read, meaning it doesn’t need fixed database schemas ahead of time. That’s ideal for flexible or evolving FHIR profiles.</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Spark integrates well with platforms like Google BigQuery, enabling SQL-based querying after flattening.</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Organizations with complex requirements—like custom validation, enrichment, or temporal logic—can build custom pipelines tailored to their specific needs.</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But this power comes at a price:</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There’s a heavy setup cost—you need to build and orchestrate data pipelines using Spark, Apache Beam, or Google Dataflow.</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Flattening FHIR into relational form isn’t automatic—it requires custom code and logic for each resource.</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Teams need deep expertise in both FHIR’s structure and Spark’s programming model—RDDs, DataFrames, and nested schemas.</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Finally, Spark is often batch-first. It’s great for nightly ETL, but not ideal for real-time dashboards or ad-hoc querying.</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endParaRPr lang="en-US" dirty="0"/>
          </a:p>
        </p:txBody>
      </p:sp>
      <p:sp>
        <p:nvSpPr>
          <p:cNvPr id="4" name="Slide Number Placeholder 3"/>
          <p:cNvSpPr>
            <a:spLocks noGrp="1"/>
          </p:cNvSpPr>
          <p:nvPr>
            <p:ph type="sldNum" sz="quarter" idx="5"/>
          </p:nvPr>
        </p:nvSpPr>
        <p:spPr/>
        <p:txBody>
          <a:bodyPr/>
          <a:lstStyle/>
          <a:p>
            <a:fld id="{D29A23D1-645A-47C4-AAAF-6F2DE82A7D33}" type="slidenum">
              <a:rPr lang="en-US" smtClean="0"/>
              <a:pPr/>
              <a:t>14</a:t>
            </a:fld>
            <a:endParaRPr lang="en-US"/>
          </a:p>
        </p:txBody>
      </p:sp>
    </p:spTree>
    <p:extLst>
      <p:ext uri="{BB962C8B-B14F-4D97-AF65-F5344CB8AC3E}">
        <p14:creationId xmlns:p14="http://schemas.microsoft.com/office/powerpoint/2010/main" val="25542802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1065213"/>
            <a:ext cx="5762625" cy="3241675"/>
          </a:xfrm>
        </p:spPr>
      </p:sp>
      <p:sp>
        <p:nvSpPr>
          <p:cNvPr id="3" name="Notes Placeholder 2"/>
          <p:cNvSpPr>
            <a:spLocks noGrp="1"/>
          </p:cNvSpPr>
          <p:nvPr>
            <p:ph type="body" idx="1"/>
          </p:nvPr>
        </p:nvSpPr>
        <p:spPr/>
        <p:txBody>
          <a:bodyPr/>
          <a:lstStyle/>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slide highlights a key tension in FHIR analytics: FHIR makes data interoperable, but not immediately usable for analytics—especially not with traditional SQL.</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Let’s start with the challenge: there are no native tables in FHIR—just resources like Patient, Condition, Observation, and references between them. So if you're used to joining tables with foreign keys, you'll find FHIR’s structure much harder to work with.</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example SQL on the right shows just how messy it can get. We’re querying Observation, but to get a specific lab test like HDL cholesterol (LOINC 2085-9), we have to UNNEST the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code.coding</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array—because codes are deeply nested inside each Observation. Even extracting a value and filtering by time requires specialized syntax, and this is all for a single resource.</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Now imagine trying to join Patient demographics, Conditions, and Encounters. You’d need to understand the FHIR profile, reference paths, and potentially unroll arrays or components. It’s possible, but not intuitive—and definitely not efficient for ad hoc or clinical analysts.</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That’s why many organizations either build complex ETL pipelines or turn to tools like the FHIR SQL Builder, which transforms this complexity into relational,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queryable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formats—bridging the gap between interoperability and usability.</a:t>
            </a:r>
          </a:p>
          <a:p>
            <a:endParaRPr lang="en-US" dirty="0"/>
          </a:p>
        </p:txBody>
      </p:sp>
      <p:sp>
        <p:nvSpPr>
          <p:cNvPr id="4" name="Slide Number Placeholder 3"/>
          <p:cNvSpPr>
            <a:spLocks noGrp="1"/>
          </p:cNvSpPr>
          <p:nvPr>
            <p:ph type="sldNum" sz="quarter" idx="5"/>
          </p:nvPr>
        </p:nvSpPr>
        <p:spPr/>
        <p:txBody>
          <a:bodyPr/>
          <a:lstStyle/>
          <a:p>
            <a:fld id="{D29A23D1-645A-47C4-AAAF-6F2DE82A7D33}" type="slidenum">
              <a:rPr lang="en-US" smtClean="0"/>
              <a:pPr/>
              <a:t>15</a:t>
            </a:fld>
            <a:endParaRPr lang="en-US"/>
          </a:p>
        </p:txBody>
      </p:sp>
    </p:spTree>
    <p:extLst>
      <p:ext uri="{BB962C8B-B14F-4D97-AF65-F5344CB8AC3E}">
        <p14:creationId xmlns:p14="http://schemas.microsoft.com/office/powerpoint/2010/main" val="11798849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1065213"/>
            <a:ext cx="5762625" cy="3241675"/>
          </a:xfrm>
        </p:spPr>
      </p:sp>
      <p:sp>
        <p:nvSpPr>
          <p:cNvPr id="3" name="Notes Placeholder 2"/>
          <p:cNvSpPr>
            <a:spLocks noGrp="1"/>
          </p:cNvSpPr>
          <p:nvPr>
            <p:ph type="body" idx="1"/>
          </p:nvPr>
        </p:nvSpPr>
        <p:spPr/>
        <p:txBody>
          <a:bodyPr/>
          <a:lstStyle/>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Before we introduce the FHIR SQL Builder, it’s worth taking a look at two commonly used alternatives for querying FHIR data—SQL on FHIR and FHIRPath—and why they often fall short for analytics.</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First, SQL on FHIR is not truly ANSI SQL. It’s a limited, custom implementation that allows for basic querying of FHIR resources—often implemented as an abstraction layer over the REST API. The downside is that it doesn’t support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rstandard</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SQL functions, and it can’t integrate with BI tools like Tableau or Power BI. So while it's great for quick filtering of individual resources, it's not practical for complex analysis.</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Then there’s FHIRPath—as we saw last hour a powerful expression language designed to navigate the structure of FHIR resources. It’s useful for validating profiles, extracting data, or writing search conditions inside Implementation Guides. But it requires users to learn a new syntax, and it’s not designed for analytics. It doesn’t handle joins or aggregations well, and using it in BI tools typically means exporting and transforming data first, which introduces duplication and latency.</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In short, both options serve important use cases—but neither was built for seamless, scalable, interactive analytics. That’s the gap the FHIR SQL Builder is designed to fill.</a:t>
            </a:r>
          </a:p>
          <a:p>
            <a:endParaRPr lang="en-US" dirty="0"/>
          </a:p>
        </p:txBody>
      </p:sp>
      <p:sp>
        <p:nvSpPr>
          <p:cNvPr id="4" name="Slide Number Placeholder 3"/>
          <p:cNvSpPr>
            <a:spLocks noGrp="1"/>
          </p:cNvSpPr>
          <p:nvPr>
            <p:ph type="sldNum" sz="quarter" idx="5"/>
          </p:nvPr>
        </p:nvSpPr>
        <p:spPr/>
        <p:txBody>
          <a:bodyPr/>
          <a:lstStyle/>
          <a:p>
            <a:fld id="{D29A23D1-645A-47C4-AAAF-6F2DE82A7D33}" type="slidenum">
              <a:rPr lang="en-US" smtClean="0"/>
              <a:pPr/>
              <a:t>16</a:t>
            </a:fld>
            <a:endParaRPr lang="en-US"/>
          </a:p>
        </p:txBody>
      </p:sp>
    </p:spTree>
    <p:extLst>
      <p:ext uri="{BB962C8B-B14F-4D97-AF65-F5344CB8AC3E}">
        <p14:creationId xmlns:p14="http://schemas.microsoft.com/office/powerpoint/2010/main" val="7528619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1065213"/>
            <a:ext cx="5762625" cy="3241675"/>
          </a:xfrm>
        </p:spPr>
      </p:sp>
      <p:sp>
        <p:nvSpPr>
          <p:cNvPr id="3" name="Notes Placeholder 2"/>
          <p:cNvSpPr>
            <a:spLocks noGrp="1"/>
          </p:cNvSpPr>
          <p:nvPr>
            <p:ph type="body" idx="1"/>
          </p:nvPr>
        </p:nvSpPr>
        <p:spPr/>
        <p:txBody>
          <a:bodyPr/>
          <a:lstStyle/>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Now let’s talk about the FHIR SQL Builder, and why it’s such a game-changer for FHIR analytics.</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At its core, the SQL Builder is a projection tool. It doesn’t create new data or replicate anything—it simply creates a relational SQL schema view on top of your existing FHIR repository. That means you're working directly with live FHIR data, but in a format that’s easy to query.</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Here’s what makes it powerful:</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First, you don’t need to learn FHIRPath or the FHIR RESTful search syntax. If you know SQL, you can jump right in.</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Builder maps FHIR resources to tables, and their elements to columns—just like a normalized database.</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Importantly, there’s no separate data warehouse. Everything is projected live from the FHIR store, reducing duplication and latency.</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 data steward can define multiple schemas tailored to different needs—like clinical quality metrics, operational dashboards, or research queries.</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interface is point-and-click friendly, so setting up or modifying schemas doesn’t require deep programming.</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And best of all, it connects to common BI tools like Power BI and Tableau—so your analysts can start building dashboards immediately using familiar tooling.</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dramatically lowers the barrier for scalable, real-time FHIR analytics.</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endParaRPr lang="en-US" dirty="0"/>
          </a:p>
        </p:txBody>
      </p:sp>
      <p:sp>
        <p:nvSpPr>
          <p:cNvPr id="4" name="Slide Number Placeholder 3"/>
          <p:cNvSpPr>
            <a:spLocks noGrp="1"/>
          </p:cNvSpPr>
          <p:nvPr>
            <p:ph type="sldNum" sz="quarter" idx="5"/>
          </p:nvPr>
        </p:nvSpPr>
        <p:spPr/>
        <p:txBody>
          <a:bodyPr/>
          <a:lstStyle/>
          <a:p>
            <a:fld id="{D29A23D1-645A-47C4-AAAF-6F2DE82A7D33}" type="slidenum">
              <a:rPr lang="en-US" smtClean="0"/>
              <a:pPr/>
              <a:t>17</a:t>
            </a:fld>
            <a:endParaRPr lang="en-US"/>
          </a:p>
        </p:txBody>
      </p:sp>
    </p:spTree>
    <p:extLst>
      <p:ext uri="{BB962C8B-B14F-4D97-AF65-F5344CB8AC3E}">
        <p14:creationId xmlns:p14="http://schemas.microsoft.com/office/powerpoint/2010/main" val="5147479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1065213"/>
            <a:ext cx="5762625" cy="3241675"/>
          </a:xfrm>
        </p:spPr>
      </p:sp>
      <p:sp>
        <p:nvSpPr>
          <p:cNvPr id="3" name="Notes Placeholder 2"/>
          <p:cNvSpPr>
            <a:spLocks noGrp="1"/>
          </p:cNvSpPr>
          <p:nvPr>
            <p:ph type="body" idx="1"/>
          </p:nvPr>
        </p:nvSpPr>
        <p:spPr/>
        <p:txBody>
          <a:bodyPr/>
          <a:lstStyle/>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One of the most powerful features of the FHIR SQL Builder is its support for live, multi-model projections—and this is what enables real-time FHIR analytics.</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Let’s start with the challenge: real-time queries across multiple FHIR resources—like “patients with abnormal labs and recent encounters”—are incredibly difficult and slow when running directly on raw JSON. Traversing nested structures and resolving references at query time is computationally expensive, especially at scale.</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SQL Builder solves this by projecting FHIR data into relational tables—flattening the structure while maintaining semantic relationships. These projections are defined once, and then automatically kept in sync with the underlying FHIR repository.</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And here’s the key: the projections are live. That means as soon as a new Observation or Encounter is added to the FHIR store, it’s immediately reflected in the relational views—no need to wait for a batch job or ETL pipeline to run.</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eliminates a major bottleneck in healthcare analytics: latency. With SQL Builder, there’s no nightly delay—data becomes analytics-ready in real time. This is crucial for dashboards, clinical decision support, and operational monitoring, where fresh data can drive better, faster decisions.</a:t>
            </a:r>
          </a:p>
          <a:p>
            <a:endParaRPr lang="en-US" dirty="0"/>
          </a:p>
        </p:txBody>
      </p:sp>
      <p:sp>
        <p:nvSpPr>
          <p:cNvPr id="4" name="Slide Number Placeholder 3"/>
          <p:cNvSpPr>
            <a:spLocks noGrp="1"/>
          </p:cNvSpPr>
          <p:nvPr>
            <p:ph type="sldNum" sz="quarter" idx="5"/>
          </p:nvPr>
        </p:nvSpPr>
        <p:spPr/>
        <p:txBody>
          <a:bodyPr/>
          <a:lstStyle/>
          <a:p>
            <a:fld id="{D29A23D1-645A-47C4-AAAF-6F2DE82A7D33}" type="slidenum">
              <a:rPr lang="en-US" smtClean="0"/>
              <a:pPr/>
              <a:t>18</a:t>
            </a:fld>
            <a:endParaRPr lang="en-US"/>
          </a:p>
        </p:txBody>
      </p:sp>
    </p:spTree>
    <p:extLst>
      <p:ext uri="{BB962C8B-B14F-4D97-AF65-F5344CB8AC3E}">
        <p14:creationId xmlns:p14="http://schemas.microsoft.com/office/powerpoint/2010/main" val="33406890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1065213"/>
            <a:ext cx="5762625" cy="3241675"/>
          </a:xfrm>
        </p:spPr>
      </p:sp>
      <p:sp>
        <p:nvSpPr>
          <p:cNvPr id="3" name="Notes Placeholder 2"/>
          <p:cNvSpPr>
            <a:spLocks noGrp="1"/>
          </p:cNvSpPr>
          <p:nvPr>
            <p:ph type="body" idx="1"/>
          </p:nvPr>
        </p:nvSpPr>
        <p:spPr/>
        <p:txBody>
          <a:bodyPr/>
          <a:lstStyle/>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Let’s walk through how the FHIR SQL Builder actually works. This visual outlines the five main steps in creating a relational projection from your FHIR data. Each step helps turn complex, nested JSON into clean,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queryable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tables.</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Step 0–1: Analyze FHIR Repository</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process begins with the SQL Builder analyzing your FHIR repository. It scans the available resources—like Patient, Observation, and Condition—and catalogs their structure and usage patterns.</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Step 2: Display Resource and Element Counts</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Next, it presents a visual summary—showing how many of each resource type exist and how often each element appears. This helps data stewards understand the shape of their data before building projections.</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Step 3: Obtain User Selections</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Here, users choose which resources and fields they want to include in the projection. You can select core elements, optional metadata, or even traverse references to related resources—like linking a Patient to their Conditions or Encounters.</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Step 4: Generate SQL Projections</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Once configured, the tool generates relational views that expose these selected elements as SQL tables and columns—no manual schema design or ETL required.</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Step 5: Edit Transforms</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Finally, you can fine-tune transformations—renaming columns, changing datatypes, or adding filters—before saving your schema.</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stepwise UI makes powerful FHIR analytics approachable for non-developers.</a:t>
            </a:r>
          </a:p>
          <a:p>
            <a:endParaRPr lang="en-US" dirty="0"/>
          </a:p>
        </p:txBody>
      </p:sp>
      <p:sp>
        <p:nvSpPr>
          <p:cNvPr id="4" name="Slide Number Placeholder 3"/>
          <p:cNvSpPr>
            <a:spLocks noGrp="1"/>
          </p:cNvSpPr>
          <p:nvPr>
            <p:ph type="sldNum" sz="quarter" idx="5"/>
          </p:nvPr>
        </p:nvSpPr>
        <p:spPr/>
        <p:txBody>
          <a:bodyPr/>
          <a:lstStyle/>
          <a:p>
            <a:fld id="{21CF3C0E-18F8-F241-9374-03B50142CD4B}" type="slidenum">
              <a:rPr lang="en-US" smtClean="0"/>
              <a:t>19</a:t>
            </a:fld>
            <a:endParaRPr lang="en-US"/>
          </a:p>
        </p:txBody>
      </p:sp>
    </p:spTree>
    <p:extLst>
      <p:ext uri="{BB962C8B-B14F-4D97-AF65-F5344CB8AC3E}">
        <p14:creationId xmlns:p14="http://schemas.microsoft.com/office/powerpoint/2010/main" val="41821534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1065213"/>
            <a:ext cx="5762625" cy="3241675"/>
          </a:xfrm>
        </p:spPr>
      </p:sp>
      <p:sp>
        <p:nvSpPr>
          <p:cNvPr id="3" name="Notes Placeholder 2"/>
          <p:cNvSpPr>
            <a:spLocks noGrp="1"/>
          </p:cNvSpPr>
          <p:nvPr>
            <p:ph type="body" idx="1"/>
          </p:nvPr>
        </p:nvSpPr>
        <p:spPr/>
        <p:txBody>
          <a:bodyPr>
            <a:normAutofit fontScale="55000" lnSpcReduction="20000"/>
          </a:bodyPr>
          <a:lstStyle/>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slide illustrates the transformation that the FHIR SQL Builder enables—mapping complex FHIR JSON into clean, tabular SQL.</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On the left, we see an example FHIR Patient resource represented in raw JSON. This format is designed for interoperability and machine parsing, but as we’ve discussed, it’s difficult to query. Even simple values like a medical record number (MRN) or date of birth are buried within multiple nested layers—arrays, objects, codings, systems.</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On the right, we see what that same information looks like after projection into SQL. Each Patient becomes a row in a relational table, and each selected element—such as Id, Race, MRN, LastName, FirstName, Birthdate, MaritalStatus, and Gender—becomes a column.</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What’s important here is that this transformation is handled automatically by the SQL Builder. Users don’t need to write code to extract these values or flatten the data structure. Once projected, this table behaves just like any other SQL table—you can filter, join, aggregate, and even plug it into BI tools.</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slide represents the crux of the SQL Builder’s value: it turns complex, nested FHIR into analytics-ready relational views, without sacrificing the integrity of the original data.</a:t>
            </a:r>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6148279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1065213"/>
            <a:ext cx="5762625" cy="3241675"/>
          </a:xfrm>
        </p:spPr>
      </p:sp>
      <p:sp>
        <p:nvSpPr>
          <p:cNvPr id="3" name="Notes Placeholder 2"/>
          <p:cNvSpPr>
            <a:spLocks noGrp="1"/>
          </p:cNvSpPr>
          <p:nvPr>
            <p:ph type="body" idx="1"/>
          </p:nvPr>
        </p:nvSpPr>
        <p:spPr/>
        <p:txBody>
          <a:bodyPr/>
          <a:lstStyle/>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FHIR SQL Builder is a powerful enabler—it turns complex, nested FHIR data into clean, relational tables and allows analysts to use standard SQL across resources like Patient, Observation, Condition, and more.</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buNone/>
            </a:pPr>
            <a:r>
              <a:rPr lang="en-US" sz="1800" kern="100" dirty="0">
                <a:effectLst/>
                <a:latin typeface="Apple Color Emoji" pitchFamily="2" charset="0"/>
                <a:ea typeface="Aptos" panose="020B0004020202020204" pitchFamily="34" charset="0"/>
                <a:cs typeface="Apple Color Emoji" pitchFamily="2" charset="0"/>
              </a:rPr>
              <a: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It simplifies querying</a:t>
            </a:r>
          </a:p>
          <a:p>
            <a:pPr marL="0" marR="0">
              <a:lnSpc>
                <a:spcPct val="115000"/>
              </a:lnSpc>
              <a:spcAft>
                <a:spcPts val="800"/>
              </a:spcAft>
              <a:buNone/>
            </a:pPr>
            <a:r>
              <a:rPr lang="en-US" sz="1800" kern="100" dirty="0">
                <a:effectLst/>
                <a:latin typeface="Apple Color Emoji" pitchFamily="2" charset="0"/>
                <a:ea typeface="Aptos" panose="020B0004020202020204" pitchFamily="34" charset="0"/>
                <a:cs typeface="Apple Color Emoji" pitchFamily="2" charset="0"/>
              </a:rPr>
              <a: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It supports joins across resource types</a:t>
            </a:r>
          </a:p>
          <a:p>
            <a:pPr marL="0" marR="0">
              <a:lnSpc>
                <a:spcPct val="115000"/>
              </a:lnSpc>
              <a:spcAft>
                <a:spcPts val="800"/>
              </a:spcAft>
              <a:buNone/>
            </a:pPr>
            <a:r>
              <a:rPr lang="en-US" sz="1800" kern="100" dirty="0">
                <a:effectLst/>
                <a:latin typeface="Apple Color Emoji" pitchFamily="2" charset="0"/>
                <a:ea typeface="Aptos" panose="020B0004020202020204" pitchFamily="34" charset="0"/>
                <a:cs typeface="Apple Color Emoji" pitchFamily="2" charset="0"/>
              </a:rPr>
              <a: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And it eliminates the need for custom ETL pipelines</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But there are still important limitations—especially when it comes to deeper, exploratory analytics.</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buNone/>
            </a:pPr>
            <a:r>
              <a:rPr lang="en-US" sz="1800" kern="100" dirty="0">
                <a:effectLst/>
                <a:latin typeface="Apple Color Emoji" pitchFamily="2" charset="0"/>
                <a:ea typeface="Aptos" panose="020B0004020202020204" pitchFamily="34" charset="0"/>
                <a:cs typeface="Apple Color Emoji" pitchFamily="2" charset="0"/>
              </a:rPr>
              <a: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First, SQL Builder isn’t designed for statistical analysis. If you need to calculate percentiles, correlations, or run regressions, you’ll need something beyond SQL.</a:t>
            </a:r>
          </a:p>
          <a:p>
            <a:pPr marL="0" marR="0">
              <a:lnSpc>
                <a:spcPct val="115000"/>
              </a:lnSpc>
              <a:spcAft>
                <a:spcPts val="800"/>
              </a:spcAft>
              <a:buNone/>
            </a:pPr>
            <a:r>
              <a:rPr lang="en-US" sz="1800" kern="100" dirty="0">
                <a:effectLst/>
                <a:latin typeface="Apple Color Emoji" pitchFamily="2" charset="0"/>
                <a:ea typeface="Aptos" panose="020B0004020202020204" pitchFamily="34" charset="0"/>
                <a:cs typeface="Apple Color Emoji" pitchFamily="2" charset="0"/>
              </a:rPr>
              <a: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There are no built-in visualization or machine learning tools.</a:t>
            </a:r>
          </a:p>
          <a:p>
            <a:pPr marL="0" marR="0">
              <a:lnSpc>
                <a:spcPct val="115000"/>
              </a:lnSpc>
              <a:spcAft>
                <a:spcPts val="800"/>
              </a:spcAft>
              <a:buNone/>
            </a:pPr>
            <a:r>
              <a:rPr lang="en-US" sz="1800" kern="100" dirty="0">
                <a:effectLst/>
                <a:latin typeface="Apple Color Emoji" pitchFamily="2" charset="0"/>
                <a:ea typeface="Aptos" panose="020B0004020202020204" pitchFamily="34" charset="0"/>
                <a:cs typeface="Apple Color Emoji" pitchFamily="2" charset="0"/>
              </a:rPr>
              <a: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SQL Builder doesn’t natively support pivoting or reshaping data the way Pandas does.</a:t>
            </a:r>
          </a:p>
          <a:p>
            <a:pPr marL="0" marR="0">
              <a:lnSpc>
                <a:spcPct val="115000"/>
              </a:lnSpc>
              <a:spcAft>
                <a:spcPts val="800"/>
              </a:spcAft>
              <a:buNone/>
            </a:pPr>
            <a:r>
              <a:rPr lang="en-US" sz="1800" kern="100" dirty="0">
                <a:effectLst/>
                <a:latin typeface="Apple Color Emoji" pitchFamily="2" charset="0"/>
                <a:ea typeface="Aptos" panose="020B0004020202020204" pitchFamily="34" charset="0"/>
                <a:cs typeface="Apple Color Emoji" pitchFamily="2" charset="0"/>
              </a:rPr>
              <a: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And for large-scale exploratory work, SQL can become verbose—whereas in Pandas, one line of code can do a lot.</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That’s why tools like Python and Pandas remain essential. You can use SQL Builder to extract exactly the data you need—flattened, cleaned, and joined—and then load it into Pandas for powerful, interactive analysis, visualizations, and modeling.</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takeaway is: SQL Builder gets you to clean data fast—but Pandas takes you the rest of the way.</a:t>
            </a:r>
          </a:p>
          <a:p>
            <a:endParaRPr lang="en-US" dirty="0"/>
          </a:p>
        </p:txBody>
      </p:sp>
      <p:sp>
        <p:nvSpPr>
          <p:cNvPr id="4" name="Slide Number Placeholder 3"/>
          <p:cNvSpPr>
            <a:spLocks noGrp="1"/>
          </p:cNvSpPr>
          <p:nvPr>
            <p:ph type="sldNum" sz="quarter" idx="5"/>
          </p:nvPr>
        </p:nvSpPr>
        <p:spPr/>
        <p:txBody>
          <a:bodyPr/>
          <a:lstStyle/>
          <a:p>
            <a:fld id="{D29A23D1-645A-47C4-AAAF-6F2DE82A7D33}" type="slidenum">
              <a:rPr lang="en-US" smtClean="0"/>
              <a:pPr/>
              <a:t>21</a:t>
            </a:fld>
            <a:endParaRPr lang="en-US"/>
          </a:p>
        </p:txBody>
      </p:sp>
    </p:spTree>
    <p:extLst>
      <p:ext uri="{BB962C8B-B14F-4D97-AF65-F5344CB8AC3E}">
        <p14:creationId xmlns:p14="http://schemas.microsoft.com/office/powerpoint/2010/main" val="91191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1065213"/>
            <a:ext cx="5762625" cy="3241675"/>
          </a:xfrm>
        </p:spPr>
      </p:sp>
      <p:sp>
        <p:nvSpPr>
          <p:cNvPr id="3" name="Notes Placeholder 2"/>
          <p:cNvSpPr>
            <a:spLocks noGrp="1"/>
          </p:cNvSpPr>
          <p:nvPr>
            <p:ph type="body" idx="1"/>
          </p:nvPr>
        </p:nvSpPr>
        <p:spPr/>
        <p:txBody>
          <a:bodyPr/>
          <a:lstStyle/>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FHIR data is fundamentally structured as a directed graph—a network of interconnected resources where nodes represent resources like Patient, Encounter, Observation, and Condition, and edges represent references between them. What this means is that, rather than a flat table of rows and columns like in traditional relational databases, FHIR resources are deeply nested and interlinked.</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architecture is ideal for document-based search and resource retrieval—for example, fetching a Patient and their related Observations. It supports RESTful queries and is highly modular and extensible. But this flexibility comes at a cost.</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When we try to run population-based analytics, such as calculating the average BMI for patients over 65, or counting the number of diabetics with uncontrolled A1c levels across an organization, the graph structure becomes a barrier. Traversing references across multiple resources is non-trivial, and standard analytics tools like SQL engines, BI platforms, or even Pandas struggle to make sense of this structure without extensive pre-processing.</a:t>
            </a:r>
          </a:p>
          <a:p>
            <a:endParaRPr lang="en-US" dirty="0"/>
          </a:p>
        </p:txBody>
      </p:sp>
      <p:sp>
        <p:nvSpPr>
          <p:cNvPr id="4" name="Slide Number Placeholder 3"/>
          <p:cNvSpPr>
            <a:spLocks noGrp="1"/>
          </p:cNvSpPr>
          <p:nvPr>
            <p:ph type="sldNum" sz="quarter" idx="5"/>
          </p:nvPr>
        </p:nvSpPr>
        <p:spPr/>
        <p:txBody>
          <a:bodyPr/>
          <a:lstStyle/>
          <a:p>
            <a:fld id="{D29A23D1-645A-47C4-AAAF-6F2DE82A7D33}" type="slidenum">
              <a:rPr lang="en-US" smtClean="0"/>
              <a:pPr/>
              <a:t>4</a:t>
            </a:fld>
            <a:endParaRPr lang="en-US"/>
          </a:p>
        </p:txBody>
      </p:sp>
    </p:spTree>
    <p:extLst>
      <p:ext uri="{BB962C8B-B14F-4D97-AF65-F5344CB8AC3E}">
        <p14:creationId xmlns:p14="http://schemas.microsoft.com/office/powerpoint/2010/main" val="21361663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1065213"/>
            <a:ext cx="5762625" cy="3241675"/>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t>
            </a:r>
          </a:p>
          <a:p>
            <a:pPr marL="0" marR="0">
              <a:lnSpc>
                <a:spcPct val="115000"/>
              </a:lnSpc>
              <a:spcAft>
                <a:spcPts val="800"/>
              </a:spcAft>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We are now going into the hands-on portion of the lesson, which is divided into two parts, each building on the last.</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Part One focuses on transforming FHIR data into SQL tables using the FHIR SQL Builder. We’ll walk through the process of creating a projection from live FHIR data. You’ll see how to:</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Select the resources and fields you need,</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Automatically generate relational views,</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And query them using familiar SQL syntax.</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part highlights how the SQL Builder simplifies working with complex FHIR structures, letting you use standard tools to access clinical data in a much more usable format.</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Part Two shifts us into Python and Pandas. Now that the data is in clean tables, we’ll explore how to:</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Load the results into a Pandas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DataFrame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Perform advanced filtering and grouping,</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And even visualize or prepare the data for modeling.</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goal here is to move from data access to data insight—applying analysis workflows that go far beyond what SQL alone can offer.</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think of this as a f pipeline: first we flatten and structure the data, then we analyze and extract meaning—all using tools that are accessible and flexible.</a:t>
            </a:r>
          </a:p>
          <a:p>
            <a:endParaRPr lang="en-US" dirty="0"/>
          </a:p>
        </p:txBody>
      </p:sp>
      <p:sp>
        <p:nvSpPr>
          <p:cNvPr id="4" name="Slide Number Placeholder 3"/>
          <p:cNvSpPr>
            <a:spLocks noGrp="1"/>
          </p:cNvSpPr>
          <p:nvPr>
            <p:ph type="sldNum" sz="quarter" idx="5"/>
          </p:nvPr>
        </p:nvSpPr>
        <p:spPr/>
        <p:txBody>
          <a:bodyPr/>
          <a:lstStyle/>
          <a:p>
            <a:fld id="{21CF3C0E-18F8-F241-9374-03B50142CD4B}" type="slidenum">
              <a:rPr lang="en-US" smtClean="0"/>
              <a:t>22</a:t>
            </a:fld>
            <a:endParaRPr lang="en-US"/>
          </a:p>
        </p:txBody>
      </p:sp>
    </p:spTree>
    <p:extLst>
      <p:ext uri="{BB962C8B-B14F-4D97-AF65-F5344CB8AC3E}">
        <p14:creationId xmlns:p14="http://schemas.microsoft.com/office/powerpoint/2010/main" val="287118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1065213"/>
            <a:ext cx="5762625" cy="3241675"/>
          </a:xfrm>
        </p:spPr>
      </p:sp>
      <p:sp>
        <p:nvSpPr>
          <p:cNvPr id="3" name="Notes Placeholder 2"/>
          <p:cNvSpPr>
            <a:spLocks noGrp="1"/>
          </p:cNvSpPr>
          <p:nvPr>
            <p:ph type="body" idx="1"/>
          </p:nvPr>
        </p:nvSpPr>
        <p:spPr/>
        <p:txBody>
          <a:bodyPr/>
          <a:lstStyle/>
          <a:p>
            <a:r>
              <a:rPr lang="en-US" dirty="0"/>
              <a:t>You can use IRIS for Health Community and the environment and login into the SQL builder at this address.</a:t>
            </a:r>
          </a:p>
        </p:txBody>
      </p:sp>
      <p:sp>
        <p:nvSpPr>
          <p:cNvPr id="4" name="Slide Number Placeholder 3"/>
          <p:cNvSpPr>
            <a:spLocks noGrp="1"/>
          </p:cNvSpPr>
          <p:nvPr>
            <p:ph type="sldNum" sz="quarter" idx="5"/>
          </p:nvPr>
        </p:nvSpPr>
        <p:spPr/>
        <p:txBody>
          <a:bodyPr/>
          <a:lstStyle/>
          <a:p>
            <a:fld id="{D29A23D1-645A-47C4-AAAF-6F2DE82A7D33}" type="slidenum">
              <a:rPr lang="en-US" smtClean="0"/>
              <a:pPr/>
              <a:t>23</a:t>
            </a:fld>
            <a:endParaRPr lang="en-US"/>
          </a:p>
        </p:txBody>
      </p:sp>
    </p:spTree>
    <p:extLst>
      <p:ext uri="{BB962C8B-B14F-4D97-AF65-F5344CB8AC3E}">
        <p14:creationId xmlns:p14="http://schemas.microsoft.com/office/powerpoint/2010/main" val="3464943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1065213"/>
            <a:ext cx="5762625" cy="3241675"/>
          </a:xfrm>
        </p:spPr>
      </p:sp>
      <p:sp>
        <p:nvSpPr>
          <p:cNvPr id="3" name="Notes Placeholder 2"/>
          <p:cNvSpPr>
            <a:spLocks noGrp="1"/>
          </p:cNvSpPr>
          <p:nvPr>
            <p:ph type="body" idx="1"/>
          </p:nvPr>
        </p:nvSpPr>
        <p:spPr/>
        <p:txBody>
          <a:bodyPr/>
          <a:lstStyle/>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FHIR’s strength—its flexibility—is also its biggest challenge when it comes to analytics. FHIR was designed for interoperability, not analytics. It’s optimized for exchanging clinical data between systems, not for cohort analysis or reporting.</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FHIR resources are stored in JSON format, which means they are deeply nested and often recursive. On the right side of the slide, you can see a snippet of an Observation resource. There are arrays, objects within objects, and many layers of nesting. To extract a simple value like a glucose measurement, you need to traverse several levels of structure.</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Additionally, FHIR relies heavily on resource references. In this example, the subject is a reference to a Patient resource. The performer is a reference to a Practitioner. That means to get a full picture of just one observation, you may need to resolve several additional resources.</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makes it hard for traditional tools like SQL databases, Excel, or BI platforms to work directly with FHIR. They expect tabular data, not JSON graphs. This is why we need specialized tooling—like FHIR SQL Builder—to bridge the gap between FHIR's flexible structure and the rigid expectations of analytics workflows.</a:t>
            </a:r>
          </a:p>
          <a:p>
            <a:endParaRPr lang="en-US" dirty="0"/>
          </a:p>
        </p:txBody>
      </p:sp>
      <p:sp>
        <p:nvSpPr>
          <p:cNvPr id="4" name="Slide Number Placeholder 3"/>
          <p:cNvSpPr>
            <a:spLocks noGrp="1"/>
          </p:cNvSpPr>
          <p:nvPr>
            <p:ph type="sldNum" sz="quarter" idx="5"/>
          </p:nvPr>
        </p:nvSpPr>
        <p:spPr/>
        <p:txBody>
          <a:bodyPr/>
          <a:lstStyle/>
          <a:p>
            <a:fld id="{D29A23D1-645A-47C4-AAAF-6F2DE82A7D33}" type="slidenum">
              <a:rPr lang="en-US" smtClean="0"/>
              <a:pPr/>
              <a:t>5</a:t>
            </a:fld>
            <a:endParaRPr lang="en-US"/>
          </a:p>
        </p:txBody>
      </p:sp>
    </p:spTree>
    <p:extLst>
      <p:ext uri="{BB962C8B-B14F-4D97-AF65-F5344CB8AC3E}">
        <p14:creationId xmlns:p14="http://schemas.microsoft.com/office/powerpoint/2010/main" val="640406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1065213"/>
            <a:ext cx="5762625" cy="3241675"/>
          </a:xfrm>
        </p:spPr>
      </p:sp>
      <p:sp>
        <p:nvSpPr>
          <p:cNvPr id="3" name="Notes Placeholder 2"/>
          <p:cNvSpPr>
            <a:spLocks noGrp="1"/>
          </p:cNvSpPr>
          <p:nvPr>
            <p:ph type="body" idx="1"/>
          </p:nvPr>
        </p:nvSpPr>
        <p:spPr/>
        <p:txBody>
          <a:bodyPr>
            <a:normAutofit fontScale="55000" lnSpcReduction="20000"/>
          </a:bodyPr>
          <a:lstStyle/>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To dive deeper into FHIR’s structure, let’s take a look at what a single FHIR resource really looks like under the hood. This slide illustrates a common point of confusion: each FHIR resource is a tree, not a flat row of data. On the left, we see a visual tree representation of a Patient resource, and on the right, the same data in raw JSON format.</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Notice how every element can contain arrays and sub-objects. For instance, the identifier field is an array of objects, each with its own system and value. The name field is also an array—meaning a patient can have multiple names, each with structured components like family name, given names, and use. These kinds of nested patterns are repeated throughout FHIR.</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Why does this matter? Because when working with traditional analytics tools, we often expect data in flat, table-like form—think columns and rows. But here, the data is hierarchical. Flattening it into a format usable for SQL or Pandas typically requires custom transformation logic. That’s where a lot of the pain in FHIR analytics originates.</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Understanding this tree structure is key to grasping why FHIR is so powerful for exchange—but so tricky for computation.</a:t>
            </a:r>
          </a:p>
          <a:p>
            <a:endParaRPr lang="en-US" sz="1200" kern="1200" dirty="0">
              <a:solidFill>
                <a:schemeClr val="tx1"/>
              </a:solidFill>
              <a:effectLst/>
              <a:latin typeface="+mn-lt"/>
              <a:ea typeface="+mn-ea"/>
              <a:cs typeface="+mn-cs"/>
            </a:endParaRPr>
          </a:p>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31192524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1065213"/>
            <a:ext cx="5762625" cy="3241675"/>
          </a:xfrm>
        </p:spPr>
      </p:sp>
      <p:sp>
        <p:nvSpPr>
          <p:cNvPr id="3" name="Notes Placeholder 2"/>
          <p:cNvSpPr>
            <a:spLocks noGrp="1"/>
          </p:cNvSpPr>
          <p:nvPr>
            <p:ph type="body" idx="1"/>
          </p:nvPr>
        </p:nvSpPr>
        <p:spPr/>
        <p:txBody>
          <a:bodyPr>
            <a:normAutofit fontScale="55000" lnSpcReduction="20000"/>
          </a:bodyPr>
          <a:lstStyle/>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slide visually reinforces everything we’ve discussed so far by showing a real-world example of a FHIR graph centered around a single patient. At the center is the Patient resource, and radiating outward are the many linked resources that make up their clinical story: Observations, Conditions, Encounters,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MedicationStatements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Allergies, and more.</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Each arrow in this diagram represents a reference—a link from one FHIR resource to another. These connections form a directed graph, where nodes are resources and edges are relationships like "subject", "recorder", or "item". This is what makes FHIR such a rich, expressive model of healthcare data: it captures relationships just as they exist in real life.</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But as you can see, even for a single patient, the graph becomes complex very quickly. There are dozens of interrelated nodes. If you wanted to, for example, find all patients with arthritis who had a high BMI in their last encounter, you would need to traverse multiple resources and relationships—Condition → Encounter → Observation → Patient.</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slide illustrates why querying FHIR at scale is so difficult using standard SQL or spreadsheet tools. The graph is perfect for interoperability and navigation, but not for summarizing or slicing across populations.</a:t>
            </a:r>
          </a:p>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2199698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1065213"/>
            <a:ext cx="5762625" cy="3241675"/>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slide illustrates why querying FHIR at scale is so difficult using standard SQL or spreadsheet tools. The graph is perfect for interoperability and navigation, but not for summarizing or slicing across populations.</a:t>
            </a:r>
          </a:p>
          <a:p>
            <a:endParaRPr lang="en-US" dirty="0"/>
          </a:p>
        </p:txBody>
      </p:sp>
      <p:sp>
        <p:nvSpPr>
          <p:cNvPr id="4" name="Slide Number Placeholder 3"/>
          <p:cNvSpPr>
            <a:spLocks noGrp="1"/>
          </p:cNvSpPr>
          <p:nvPr>
            <p:ph type="sldNum" sz="quarter" idx="5"/>
          </p:nvPr>
        </p:nvSpPr>
        <p:spPr/>
        <p:txBody>
          <a:bodyPr/>
          <a:lstStyle/>
          <a:p>
            <a:fld id="{21CF3C0E-18F8-F241-9374-03B50142CD4B}" type="slidenum">
              <a:rPr lang="en-US" smtClean="0"/>
              <a:t>8</a:t>
            </a:fld>
            <a:endParaRPr lang="en-US"/>
          </a:p>
        </p:txBody>
      </p:sp>
    </p:spTree>
    <p:extLst>
      <p:ext uri="{BB962C8B-B14F-4D97-AF65-F5344CB8AC3E}">
        <p14:creationId xmlns:p14="http://schemas.microsoft.com/office/powerpoint/2010/main" val="3133031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1065213"/>
            <a:ext cx="5762625" cy="3241675"/>
          </a:xfrm>
        </p:spPr>
      </p:sp>
      <p:sp>
        <p:nvSpPr>
          <p:cNvPr id="3" name="Notes Placeholder 2"/>
          <p:cNvSpPr>
            <a:spLocks noGrp="1"/>
          </p:cNvSpPr>
          <p:nvPr>
            <p:ph type="body" idx="1"/>
          </p:nvPr>
        </p:nvSpPr>
        <p:spPr/>
        <p:txBody>
          <a:bodyPr/>
          <a:lstStyle/>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Let’s now ground everything we've covered in a real-world use case. Suppose a clinical quality team wants to identify a population of interest: female patients over age 50 who have both a diagnosis of hypertension and an abnormal systolic blood pressure (SBP &gt; 140 mmHg) recorded in the past year.</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is a common kind of query in healthcare analytics—but it’s also the kind of query that’s surprisingly difficult to execute directly on raw FHIR data.</a:t>
            </a:r>
          </a:p>
          <a:p>
            <a:pPr marL="0" marR="0">
              <a:lnSpc>
                <a:spcPct val="115000"/>
              </a:lnSpc>
              <a:spcAft>
                <a:spcPts val="80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To answer this, we need to pull from at least three different resource types:</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Patient for gender and date of birth,</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Condition for diagnoses of hypertension, and</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Observation for systolic blood pressure readings.</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And here’s the challenge: FHIR stores these resources separately, each in its own structure, often deeply nested and linked only by reference. There is no single, simple SQL table that holds everything we need.</a:t>
            </a:r>
          </a:p>
          <a:p>
            <a:pPr marL="0" marR="0">
              <a:lnSpc>
                <a:spcPct val="115000"/>
              </a:lnSpc>
              <a:spcAft>
                <a:spcPts val="80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In a traditional relational model, this might be a single query joining patient demographics with diagnosis and vitals. But with FHIR, the graph-like, document-centric structure means we need to traverse links, filter nested fields, and interpret coded values.</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example underscores the need for tools like FHIR SQL Builder to transform and flatten this data—so that complex population health questions become answerable with simple SQL or Pandas.</a:t>
            </a:r>
          </a:p>
          <a:p>
            <a:pPr marL="0" marR="0">
              <a:lnSpc>
                <a:spcPct val="115000"/>
              </a:lnSpc>
              <a:spcAft>
                <a:spcPts val="80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D29A23D1-645A-47C4-AAAF-6F2DE82A7D33}" type="slidenum">
              <a:rPr lang="en-US" smtClean="0"/>
              <a:pPr/>
              <a:t>9</a:t>
            </a:fld>
            <a:endParaRPr lang="en-US"/>
          </a:p>
        </p:txBody>
      </p:sp>
    </p:spTree>
    <p:extLst>
      <p:ext uri="{BB962C8B-B14F-4D97-AF65-F5344CB8AC3E}">
        <p14:creationId xmlns:p14="http://schemas.microsoft.com/office/powerpoint/2010/main" val="42511373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1065213"/>
            <a:ext cx="5762625" cy="3241675"/>
          </a:xfrm>
        </p:spPr>
      </p:sp>
      <p:sp>
        <p:nvSpPr>
          <p:cNvPr id="3" name="Notes Placeholder 2"/>
          <p:cNvSpPr>
            <a:spLocks noGrp="1"/>
          </p:cNvSpPr>
          <p:nvPr>
            <p:ph type="body" idx="1"/>
          </p:nvPr>
        </p:nvSpPr>
        <p:spPr/>
        <p:txBody>
          <a:bodyPr/>
          <a:lstStyle/>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Let’s now walk through how we might approach this use case using the standard FHIR API. Step 1 is to identify the population—female patients over the age of 50.</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a:buNone/>
            </a:pPr>
            <a:r>
              <a:rPr lang="en-US" sz="1800" dirty="0">
                <a:effectLst/>
                <a:latin typeface="Aptos" panose="020B0004020202020204" pitchFamily="34" charset="0"/>
                <a:ea typeface="Aptos" panose="020B0004020202020204" pitchFamily="34" charset="0"/>
                <a:cs typeface="Times New Roman" panose="02020603050405020304" pitchFamily="18" charset="0"/>
              </a:rPr>
              <a:t>In FHIR, this can be done using a search query on the Patient resource. The syntax here follows the RESTful FHIR search format</a:t>
            </a:r>
            <a:r>
              <a:rPr lang="en-US" dirty="0">
                <a:effectLst/>
              </a:rPr>
              <a:t> </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GET /Patient?gender=female&amp;birthdate=lt1974-06-21</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Let’s break this down:</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gender=female filters for patients whose gender is recorded as female.</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birthdate=lt1974-06-21 filters for patients born before June 21, 1974, which would make them over 50 years old as of today (assuming the current date is June 21, 2024).</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kind of query is straightforward to write and execute using any FHIR server that supports the base specification. However, this only returns the demographics portion of the overall query logic. We're not yet filtering based on conditions or observations—that comes next.</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Also, even though this step is simple, it returns resource bundles with deeply nested JSON structures. We’ll need to extract patient IDs from the response to use them in follow-up queries.</a:t>
            </a:r>
          </a:p>
          <a:p>
            <a:pPr>
              <a:buNone/>
            </a:pPr>
            <a:endParaRPr lang="en-US" dirty="0"/>
          </a:p>
        </p:txBody>
      </p:sp>
      <p:sp>
        <p:nvSpPr>
          <p:cNvPr id="4" name="Slide Number Placeholder 3"/>
          <p:cNvSpPr>
            <a:spLocks noGrp="1"/>
          </p:cNvSpPr>
          <p:nvPr>
            <p:ph type="sldNum" sz="quarter" idx="5"/>
          </p:nvPr>
        </p:nvSpPr>
        <p:spPr/>
        <p:txBody>
          <a:bodyPr/>
          <a:lstStyle/>
          <a:p>
            <a:fld id="{D29A23D1-645A-47C4-AAAF-6F2DE82A7D33}" type="slidenum">
              <a:rPr lang="en-US" smtClean="0"/>
              <a:pPr/>
              <a:t>10</a:t>
            </a:fld>
            <a:endParaRPr lang="en-US"/>
          </a:p>
        </p:txBody>
      </p:sp>
    </p:spTree>
    <p:extLst>
      <p:ext uri="{BB962C8B-B14F-4D97-AF65-F5344CB8AC3E}">
        <p14:creationId xmlns:p14="http://schemas.microsoft.com/office/powerpoint/2010/main" val="7856705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1065213"/>
            <a:ext cx="5762625" cy="3241675"/>
          </a:xfrm>
        </p:spPr>
      </p:sp>
      <p:sp>
        <p:nvSpPr>
          <p:cNvPr id="3" name="Notes Placeholder 2"/>
          <p:cNvSpPr>
            <a:spLocks noGrp="1"/>
          </p:cNvSpPr>
          <p:nvPr>
            <p:ph type="body" idx="1"/>
          </p:nvPr>
        </p:nvSpPr>
        <p:spPr/>
        <p:txBody>
          <a:bodyPr/>
          <a:lstStyle/>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Now that we've filtered for female patients over age 50, let’s narrow down the group further by requiring a diagnosis of hypertension.</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To do this, we use a special FHIR search feature called a reverse chain. In FHIR, the Condition resource references the Patient via the subject field—but we want to search starting from the Patient and find those who have a Condition pointing to them. That’s what the _has operator allows.</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Here’s the full query:</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GET /Patient?gender=female&amp;birthdate=lt1974-06-21</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&amp;_has:Condition:subject:code=38341003</a:t>
            </a:r>
          </a:p>
          <a:p>
            <a:pPr marL="0" marR="0">
              <a:lnSpc>
                <a:spcPct val="115000"/>
              </a:lnSpc>
              <a:spcAft>
                <a:spcPts val="800"/>
              </a:spcAft>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Let’s break down the new part:</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_has:Condition:subject:code=38341003 says: “Find patients who are the subject of a Condition where the code is 38341003.”</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38341003 is the SNOMED CT code for hypertension, which we’re using as a standardized way to identify the condition.</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query effectively joins the Patient and Condition resources, using the Patient’s ID as the reverse reference target. It’s powerful—but not all FHIR servers support _has, and the syntax is tricky.</a:t>
            </a:r>
          </a:p>
          <a:p>
            <a:endParaRPr lang="en-US" dirty="0"/>
          </a:p>
        </p:txBody>
      </p:sp>
      <p:sp>
        <p:nvSpPr>
          <p:cNvPr id="4" name="Slide Number Placeholder 3"/>
          <p:cNvSpPr>
            <a:spLocks noGrp="1"/>
          </p:cNvSpPr>
          <p:nvPr>
            <p:ph type="sldNum" sz="quarter" idx="5"/>
          </p:nvPr>
        </p:nvSpPr>
        <p:spPr/>
        <p:txBody>
          <a:bodyPr/>
          <a:lstStyle/>
          <a:p>
            <a:fld id="{D29A23D1-645A-47C4-AAAF-6F2DE82A7D33}" type="slidenum">
              <a:rPr lang="en-US" smtClean="0"/>
              <a:pPr/>
              <a:t>11</a:t>
            </a:fld>
            <a:endParaRPr lang="en-US"/>
          </a:p>
        </p:txBody>
      </p:sp>
    </p:spTree>
    <p:extLst>
      <p:ext uri="{BB962C8B-B14F-4D97-AF65-F5344CB8AC3E}">
        <p14:creationId xmlns:p14="http://schemas.microsoft.com/office/powerpoint/2010/main" val="211706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2.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2.sv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2.sv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2.sv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EF34D13-BC3E-86EA-9D4F-856E5490C32C}"/>
              </a:ext>
              <a:ext uri="{C183D7F6-B498-43B3-948B-1728B52AA6E4}">
                <adec:decorative xmlns:adec="http://schemas.microsoft.com/office/drawing/2017/decorative" val="1"/>
              </a:ext>
            </a:extLst>
          </p:cNvPr>
          <p:cNvSpPr/>
          <p:nvPr userDrawn="1"/>
        </p:nvSpPr>
        <p:spPr>
          <a:xfrm>
            <a:off x="0" y="0"/>
            <a:ext cx="12192000" cy="6858001"/>
          </a:xfrm>
          <a:custGeom>
            <a:avLst/>
            <a:gdLst>
              <a:gd name="connsiteX0" fmla="*/ 0 w 12192000"/>
              <a:gd name="connsiteY0" fmla="*/ 0 h 6858001"/>
              <a:gd name="connsiteX1" fmla="*/ 5154384 w 12192000"/>
              <a:gd name="connsiteY1" fmla="*/ 0 h 6858001"/>
              <a:gd name="connsiteX2" fmla="*/ 12192000 w 12192000"/>
              <a:gd name="connsiteY2" fmla="*/ 3506141 h 6858001"/>
              <a:gd name="connsiteX3" fmla="*/ 12192000 w 12192000"/>
              <a:gd name="connsiteY3" fmla="*/ 6858001 h 6858001"/>
              <a:gd name="connsiteX4" fmla="*/ 3513465 w 12192000"/>
              <a:gd name="connsiteY4" fmla="*/ 6858001 h 6858001"/>
              <a:gd name="connsiteX5" fmla="*/ 0 w 12192000"/>
              <a:gd name="connsiteY5" fmla="*/ 510759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1">
                <a:moveTo>
                  <a:pt x="0" y="0"/>
                </a:moveTo>
                <a:lnTo>
                  <a:pt x="5154384" y="0"/>
                </a:lnTo>
                <a:lnTo>
                  <a:pt x="12192000" y="3506141"/>
                </a:lnTo>
                <a:lnTo>
                  <a:pt x="12192000" y="6858001"/>
                </a:lnTo>
                <a:lnTo>
                  <a:pt x="3513465" y="6858001"/>
                </a:lnTo>
                <a:lnTo>
                  <a:pt x="0" y="5107593"/>
                </a:lnTo>
                <a:close/>
              </a:path>
            </a:pathLst>
          </a:custGeom>
          <a:gradFill>
            <a:gsLst>
              <a:gs pos="30000">
                <a:schemeClr val="bg2">
                  <a:lumMod val="10000"/>
                  <a:alpha val="0"/>
                </a:schemeClr>
              </a:gs>
              <a:gs pos="100000">
                <a:schemeClr val="tx2">
                  <a:lumMod val="10000"/>
                  <a:alpha val="35000"/>
                </a:schemeClr>
              </a:gs>
              <a:gs pos="0">
                <a:schemeClr val="bg2">
                  <a:lumMod val="10000"/>
                  <a:alpha val="0"/>
                </a:schemeClr>
              </a:gs>
              <a:gs pos="70000">
                <a:schemeClr val="bg2">
                  <a:lumMod val="10000"/>
                  <a:alpha val="25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90000" bIns="90000" rtlCol="0" anchor="t">
            <a:noAutofit/>
          </a:bodyPr>
          <a:lstStyle/>
          <a:p>
            <a:pPr lvl="0"/>
            <a:endParaRPr lang="en-US" noProof="0">
              <a:solidFill>
                <a:schemeClr val="tx1"/>
              </a:solidFill>
              <a:latin typeface="Verdana" panose="020B0604030504040204" pitchFamily="34" charset="0"/>
            </a:endParaRPr>
          </a:p>
        </p:txBody>
      </p:sp>
      <p:sp>
        <p:nvSpPr>
          <p:cNvPr id="23" name="Graphic 10">
            <a:extLst>
              <a:ext uri="{FF2B5EF4-FFF2-40B4-BE49-F238E27FC236}">
                <a16:creationId xmlns:a16="http://schemas.microsoft.com/office/drawing/2014/main" id="{606B902F-16EC-BD3F-C2B0-EDF7B1D4A768}"/>
              </a:ext>
              <a:ext uri="{C183D7F6-B498-43B3-948B-1728B52AA6E4}">
                <adec:decorative xmlns:adec="http://schemas.microsoft.com/office/drawing/2017/decorative" val="1"/>
              </a:ext>
            </a:extLst>
          </p:cNvPr>
          <p:cNvSpPr>
            <a:spLocks noChangeAspect="1"/>
          </p:cNvSpPr>
          <p:nvPr userDrawn="1"/>
        </p:nvSpPr>
        <p:spPr>
          <a:xfrm>
            <a:off x="11845150" y="2170744"/>
            <a:ext cx="691322" cy="2520263"/>
          </a:xfrm>
          <a:custGeom>
            <a:avLst/>
            <a:gdLst>
              <a:gd name="connsiteX0" fmla="*/ 1245597 w 1245596"/>
              <a:gd name="connsiteY0" fmla="*/ 4540912 h 4540911"/>
              <a:gd name="connsiteX1" fmla="*/ 0 w 1245596"/>
              <a:gd name="connsiteY1" fmla="*/ 3922843 h 4540911"/>
              <a:gd name="connsiteX2" fmla="*/ 0 w 1245596"/>
              <a:gd name="connsiteY2" fmla="*/ 0 h 4540911"/>
              <a:gd name="connsiteX3" fmla="*/ 1245597 w 1245596"/>
              <a:gd name="connsiteY3" fmla="*/ 618069 h 4540911"/>
              <a:gd name="connsiteX4" fmla="*/ 1245597 w 1245596"/>
              <a:gd name="connsiteY4" fmla="*/ 4540912 h 4540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596" h="4540911">
                <a:moveTo>
                  <a:pt x="1245597" y="4540912"/>
                </a:moveTo>
                <a:lnTo>
                  <a:pt x="0" y="3922843"/>
                </a:lnTo>
                <a:lnTo>
                  <a:pt x="0" y="0"/>
                </a:lnTo>
                <a:lnTo>
                  <a:pt x="1245597" y="618069"/>
                </a:lnTo>
                <a:lnTo>
                  <a:pt x="1245597" y="4540912"/>
                </a:lnTo>
                <a:close/>
              </a:path>
            </a:pathLst>
          </a:custGeom>
          <a:noFill/>
          <a:ln w="19050" cap="flat">
            <a:gradFill flip="none" rotWithShape="1">
              <a:gsLst>
                <a:gs pos="0">
                  <a:srgbClr val="FFFFFF"/>
                </a:gs>
                <a:gs pos="100000">
                  <a:srgbClr val="92C0E9"/>
                </a:gs>
              </a:gsLst>
              <a:lin ang="5400000" scaled="1"/>
              <a:tileRect/>
            </a:gradFill>
            <a:prstDash val="solid"/>
            <a:miter/>
          </a:ln>
          <a:effectLst>
            <a:outerShdw blurRad="190500" algn="ctr" rotWithShape="0">
              <a:prstClr val="black">
                <a:alpha val="25000"/>
              </a:prstClr>
            </a:outerShdw>
          </a:effectLst>
        </p:spPr>
        <p:txBody>
          <a:bodyPr rot="0" spcFirstLastPara="0" vertOverflow="overflow" horzOverflow="overflow" vert="horz" wrap="square" lIns="148209" tIns="74105" rIns="148209" bIns="74105" numCol="1" spcCol="0" rtlCol="0" fromWordArt="0" anchor="ctr" anchorCtr="0" forceAA="0" compatLnSpc="1">
            <a:prstTxWarp prst="textNoShape">
              <a:avLst/>
            </a:prstTxWarp>
            <a:noAutofit/>
          </a:bodyPr>
          <a:lstStyle/>
          <a:p>
            <a:pPr marL="0" marR="0" lvl="0" indent="0" defTabSz="2665918" eaLnBrk="1" fontAlgn="auto" latinLnBrk="0" hangingPunct="1">
              <a:lnSpc>
                <a:spcPct val="90000"/>
              </a:lnSpc>
              <a:spcBef>
                <a:spcPts val="2918"/>
              </a:spcBef>
              <a:spcAft>
                <a:spcPts val="0"/>
              </a:spcAft>
              <a:buClr>
                <a:srgbClr val="F2F2F2"/>
              </a:buClr>
              <a:buSzPct val="120000"/>
              <a:buFont typeface="Verdana" panose="020F0502020204030204" pitchFamily="34" charset="0"/>
              <a:buNone/>
              <a:tabLst/>
              <a:defRPr/>
            </a:pPr>
            <a:endParaRPr kumimoji="0" lang="en-US" sz="9457" b="0" i="0" u="none" strike="noStrike" kern="0" cap="none" spc="0" normalizeH="0" baseline="0" noProof="0">
              <a:ln>
                <a:noFill/>
              </a:ln>
              <a:solidFill>
                <a:srgbClr val="FFFFFF"/>
              </a:solidFill>
              <a:effectLst/>
              <a:uLnTx/>
              <a:uFillTx/>
              <a:latin typeface="Verdana" panose="020B0604030504040204" pitchFamily="34" charset="0"/>
            </a:endParaRPr>
          </a:p>
        </p:txBody>
      </p:sp>
      <p:sp>
        <p:nvSpPr>
          <p:cNvPr id="28" name="Graphic 10">
            <a:extLst>
              <a:ext uri="{FF2B5EF4-FFF2-40B4-BE49-F238E27FC236}">
                <a16:creationId xmlns:a16="http://schemas.microsoft.com/office/drawing/2014/main" id="{7E1C6CE2-5FA1-930F-518C-E8962B562ACA}"/>
              </a:ext>
              <a:ext uri="{C183D7F6-B498-43B3-948B-1728B52AA6E4}">
                <adec:decorative xmlns:adec="http://schemas.microsoft.com/office/drawing/2017/decorative" val="1"/>
              </a:ext>
            </a:extLst>
          </p:cNvPr>
          <p:cNvSpPr>
            <a:spLocks noChangeAspect="1"/>
          </p:cNvSpPr>
          <p:nvPr userDrawn="1"/>
        </p:nvSpPr>
        <p:spPr>
          <a:xfrm>
            <a:off x="11845150" y="-1472200"/>
            <a:ext cx="691322" cy="2520263"/>
          </a:xfrm>
          <a:custGeom>
            <a:avLst/>
            <a:gdLst>
              <a:gd name="connsiteX0" fmla="*/ 1245597 w 1245596"/>
              <a:gd name="connsiteY0" fmla="*/ 4540912 h 4540911"/>
              <a:gd name="connsiteX1" fmla="*/ 0 w 1245596"/>
              <a:gd name="connsiteY1" fmla="*/ 3922843 h 4540911"/>
              <a:gd name="connsiteX2" fmla="*/ 0 w 1245596"/>
              <a:gd name="connsiteY2" fmla="*/ 0 h 4540911"/>
              <a:gd name="connsiteX3" fmla="*/ 1245597 w 1245596"/>
              <a:gd name="connsiteY3" fmla="*/ 618069 h 4540911"/>
              <a:gd name="connsiteX4" fmla="*/ 1245597 w 1245596"/>
              <a:gd name="connsiteY4" fmla="*/ 4540912 h 4540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596" h="4540911">
                <a:moveTo>
                  <a:pt x="1245597" y="4540912"/>
                </a:moveTo>
                <a:lnTo>
                  <a:pt x="0" y="3922843"/>
                </a:lnTo>
                <a:lnTo>
                  <a:pt x="0" y="0"/>
                </a:lnTo>
                <a:lnTo>
                  <a:pt x="1245597" y="618069"/>
                </a:lnTo>
                <a:lnTo>
                  <a:pt x="1245597" y="4540912"/>
                </a:lnTo>
                <a:close/>
              </a:path>
            </a:pathLst>
          </a:custGeom>
          <a:noFill/>
          <a:ln w="19050" cap="flat">
            <a:gradFill flip="none" rotWithShape="1">
              <a:gsLst>
                <a:gs pos="44000">
                  <a:srgbClr val="FFFFFF"/>
                </a:gs>
                <a:gs pos="100000">
                  <a:srgbClr val="C5B4E2"/>
                </a:gs>
              </a:gsLst>
              <a:lin ang="5400000" scaled="1"/>
              <a:tileRect/>
            </a:gradFill>
            <a:prstDash val="solid"/>
            <a:miter/>
          </a:ln>
          <a:effectLst>
            <a:outerShdw blurRad="190500" algn="ctr" rotWithShape="0">
              <a:prstClr val="black">
                <a:alpha val="25000"/>
              </a:prstClr>
            </a:outerShdw>
          </a:effectLst>
        </p:spPr>
        <p:txBody>
          <a:bodyPr rot="0" spcFirstLastPara="0" vertOverflow="overflow" horzOverflow="overflow" vert="horz" wrap="square" lIns="148209" tIns="74105" rIns="148209" bIns="74105" numCol="1" spcCol="0" rtlCol="0" fromWordArt="0" anchor="ctr" anchorCtr="0" forceAA="0" compatLnSpc="1">
            <a:prstTxWarp prst="textNoShape">
              <a:avLst/>
            </a:prstTxWarp>
            <a:noAutofit/>
          </a:bodyPr>
          <a:lstStyle/>
          <a:p>
            <a:pPr marL="0" marR="0" lvl="0" indent="0" defTabSz="2665918" eaLnBrk="1" fontAlgn="auto" latinLnBrk="0" hangingPunct="1">
              <a:lnSpc>
                <a:spcPct val="90000"/>
              </a:lnSpc>
              <a:spcBef>
                <a:spcPts val="2918"/>
              </a:spcBef>
              <a:spcAft>
                <a:spcPts val="0"/>
              </a:spcAft>
              <a:buClr>
                <a:srgbClr val="F2F2F2"/>
              </a:buClr>
              <a:buSzPct val="120000"/>
              <a:buFont typeface="Verdana" panose="020F0502020204030204" pitchFamily="34" charset="0"/>
              <a:buNone/>
              <a:tabLst/>
              <a:defRPr/>
            </a:pPr>
            <a:endParaRPr kumimoji="0" lang="en-US" sz="9457" b="0" i="0" u="none" strike="noStrike" kern="0" cap="none" spc="0" normalizeH="0" baseline="0" noProof="0">
              <a:ln>
                <a:noFill/>
              </a:ln>
              <a:solidFill>
                <a:srgbClr val="FFFFFF"/>
              </a:solidFill>
              <a:effectLst/>
              <a:uLnTx/>
              <a:uFillTx/>
              <a:latin typeface="Verdana" panose="020B0604030504040204" pitchFamily="34" charset="0"/>
            </a:endParaRPr>
          </a:p>
        </p:txBody>
      </p:sp>
      <p:sp>
        <p:nvSpPr>
          <p:cNvPr id="9" name="Freeform: Shape 8">
            <a:extLst>
              <a:ext uri="{FF2B5EF4-FFF2-40B4-BE49-F238E27FC236}">
                <a16:creationId xmlns:a16="http://schemas.microsoft.com/office/drawing/2014/main" id="{92FFED81-82B3-0F39-1B70-0286BC448657}"/>
              </a:ext>
              <a:ext uri="{C183D7F6-B498-43B3-948B-1728B52AA6E4}">
                <adec:decorative xmlns:adec="http://schemas.microsoft.com/office/drawing/2017/decorative" val="1"/>
              </a:ext>
            </a:extLst>
          </p:cNvPr>
          <p:cNvSpPr/>
          <p:nvPr userDrawn="1"/>
        </p:nvSpPr>
        <p:spPr>
          <a:xfrm>
            <a:off x="11500677" y="-1260132"/>
            <a:ext cx="691323" cy="2520264"/>
          </a:xfrm>
          <a:custGeom>
            <a:avLst/>
            <a:gdLst>
              <a:gd name="connsiteX0" fmla="*/ 0 w 863955"/>
              <a:gd name="connsiteY0" fmla="*/ 0 h 3149608"/>
              <a:gd name="connsiteX1" fmla="*/ 863955 w 863955"/>
              <a:gd name="connsiteY1" fmla="*/ 428697 h 3149608"/>
              <a:gd name="connsiteX2" fmla="*/ 863955 w 863955"/>
              <a:gd name="connsiteY2" fmla="*/ 3149608 h 3149608"/>
              <a:gd name="connsiteX3" fmla="*/ 0 w 863955"/>
              <a:gd name="connsiteY3" fmla="*/ 2720911 h 3149608"/>
            </a:gdLst>
            <a:ahLst/>
            <a:cxnLst>
              <a:cxn ang="0">
                <a:pos x="connsiteX0" y="connsiteY0"/>
              </a:cxn>
              <a:cxn ang="0">
                <a:pos x="connsiteX1" y="connsiteY1"/>
              </a:cxn>
              <a:cxn ang="0">
                <a:pos x="connsiteX2" y="connsiteY2"/>
              </a:cxn>
              <a:cxn ang="0">
                <a:pos x="connsiteX3" y="connsiteY3"/>
              </a:cxn>
            </a:cxnLst>
            <a:rect l="l" t="t" r="r" b="b"/>
            <a:pathLst>
              <a:path w="863955" h="3149608">
                <a:moveTo>
                  <a:pt x="0" y="0"/>
                </a:moveTo>
                <a:lnTo>
                  <a:pt x="863955" y="428697"/>
                </a:lnTo>
                <a:lnTo>
                  <a:pt x="863955" y="3149608"/>
                </a:lnTo>
                <a:lnTo>
                  <a:pt x="0" y="2720911"/>
                </a:lnTo>
                <a:close/>
              </a:path>
            </a:pathLst>
          </a:custGeom>
          <a:gradFill flip="none" rotWithShape="1">
            <a:gsLst>
              <a:gs pos="0">
                <a:srgbClr val="C5B4E2"/>
              </a:gs>
              <a:gs pos="100000">
                <a:srgbClr val="2F2A95">
                  <a:alpha val="90000"/>
                </a:srgbClr>
              </a:gs>
            </a:gsLst>
            <a:lin ang="6900000" scaled="0"/>
            <a:tileRect/>
          </a:gradFill>
          <a:ln w="19050" cap="flat">
            <a:gradFill>
              <a:gsLst>
                <a:gs pos="0">
                  <a:srgbClr val="C5B4E2"/>
                </a:gs>
                <a:gs pos="99000">
                  <a:srgbClr val="C5B4E2">
                    <a:lumMod val="75000"/>
                  </a:srgbClr>
                </a:gs>
              </a:gsLst>
              <a:lin ang="5400000" scaled="1"/>
            </a:gradFill>
            <a:prstDash val="solid"/>
            <a:miter/>
          </a:ln>
          <a:effectLst>
            <a:outerShdw blurRad="190500" algn="ctr" rotWithShape="0">
              <a:prstClr val="black">
                <a:alpha val="25000"/>
              </a:prstClr>
            </a:outerShdw>
          </a:effectLst>
        </p:spPr>
        <p:txBody>
          <a:bodyPr wrap="square" rtlCol="0" anchor="ctr">
            <a:noAutofit/>
          </a:bodyPr>
          <a:lstStyle/>
          <a:p>
            <a:pPr marL="0" marR="0" lvl="0" indent="0" defTabSz="2665918" eaLnBrk="1" fontAlgn="auto" latinLnBrk="0" hangingPunct="1">
              <a:lnSpc>
                <a:spcPct val="100000"/>
              </a:lnSpc>
              <a:spcBef>
                <a:spcPts val="2918"/>
              </a:spcBef>
              <a:spcAft>
                <a:spcPts val="0"/>
              </a:spcAft>
              <a:buClr>
                <a:srgbClr val="F2F2F2"/>
              </a:buClr>
              <a:buSzTx/>
              <a:buFontTx/>
              <a:buNone/>
              <a:tabLst/>
              <a:defRPr/>
            </a:pPr>
            <a:endParaRPr kumimoji="0" lang="en-US" sz="9457" b="0" i="0" u="none" strike="noStrike" kern="0" cap="none" spc="0" normalizeH="0" baseline="0" noProof="0">
              <a:ln>
                <a:noFill/>
              </a:ln>
              <a:solidFill>
                <a:srgbClr val="FFFFFF"/>
              </a:solidFill>
              <a:effectLst/>
              <a:uLnTx/>
              <a:uFillTx/>
              <a:latin typeface="Verdana" panose="020B0604030504040204" pitchFamily="34" charset="0"/>
            </a:endParaRPr>
          </a:p>
        </p:txBody>
      </p:sp>
      <p:sp>
        <p:nvSpPr>
          <p:cNvPr id="11" name="Graphic 10">
            <a:extLst>
              <a:ext uri="{FF2B5EF4-FFF2-40B4-BE49-F238E27FC236}">
                <a16:creationId xmlns:a16="http://schemas.microsoft.com/office/drawing/2014/main" id="{129C23D1-F20D-428E-17F6-8BF23C191868}"/>
              </a:ext>
              <a:ext uri="{C183D7F6-B498-43B3-948B-1728B52AA6E4}">
                <adec:decorative xmlns:adec="http://schemas.microsoft.com/office/drawing/2017/decorative" val="1"/>
              </a:ext>
            </a:extLst>
          </p:cNvPr>
          <p:cNvSpPr>
            <a:spLocks noChangeAspect="1"/>
          </p:cNvSpPr>
          <p:nvPr userDrawn="1"/>
        </p:nvSpPr>
        <p:spPr>
          <a:xfrm>
            <a:off x="11140854" y="-1048064"/>
            <a:ext cx="691322" cy="2520263"/>
          </a:xfrm>
          <a:custGeom>
            <a:avLst/>
            <a:gdLst>
              <a:gd name="connsiteX0" fmla="*/ 1245597 w 1245596"/>
              <a:gd name="connsiteY0" fmla="*/ 4540912 h 4540911"/>
              <a:gd name="connsiteX1" fmla="*/ 0 w 1245596"/>
              <a:gd name="connsiteY1" fmla="*/ 3922843 h 4540911"/>
              <a:gd name="connsiteX2" fmla="*/ 0 w 1245596"/>
              <a:gd name="connsiteY2" fmla="*/ 0 h 4540911"/>
              <a:gd name="connsiteX3" fmla="*/ 1245597 w 1245596"/>
              <a:gd name="connsiteY3" fmla="*/ 618069 h 4540911"/>
              <a:gd name="connsiteX4" fmla="*/ 1245597 w 1245596"/>
              <a:gd name="connsiteY4" fmla="*/ 4540912 h 4540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596" h="4540911">
                <a:moveTo>
                  <a:pt x="1245597" y="4540912"/>
                </a:moveTo>
                <a:lnTo>
                  <a:pt x="0" y="3922843"/>
                </a:lnTo>
                <a:lnTo>
                  <a:pt x="0" y="0"/>
                </a:lnTo>
                <a:lnTo>
                  <a:pt x="1245597" y="618069"/>
                </a:lnTo>
                <a:lnTo>
                  <a:pt x="1245597" y="4540912"/>
                </a:lnTo>
                <a:close/>
              </a:path>
            </a:pathLst>
          </a:custGeom>
          <a:noFill/>
          <a:ln w="19050" cap="flat">
            <a:gradFill flip="none" rotWithShape="1">
              <a:gsLst>
                <a:gs pos="44000">
                  <a:srgbClr val="FFFFFF"/>
                </a:gs>
                <a:gs pos="100000">
                  <a:srgbClr val="C5B4E2"/>
                </a:gs>
              </a:gsLst>
              <a:lin ang="5400000" scaled="1"/>
              <a:tileRect/>
            </a:gradFill>
            <a:prstDash val="solid"/>
            <a:miter/>
          </a:ln>
          <a:effectLst>
            <a:outerShdw blurRad="190500" algn="ctr" rotWithShape="0">
              <a:prstClr val="black">
                <a:alpha val="25000"/>
              </a:prstClr>
            </a:outerShdw>
          </a:effectLst>
        </p:spPr>
        <p:txBody>
          <a:bodyPr rot="0" spcFirstLastPara="0" vertOverflow="overflow" horzOverflow="overflow" vert="horz" wrap="square" lIns="148209" tIns="74105" rIns="148209" bIns="74105" numCol="1" spcCol="0" rtlCol="0" fromWordArt="0" anchor="ctr" anchorCtr="0" forceAA="0" compatLnSpc="1">
            <a:prstTxWarp prst="textNoShape">
              <a:avLst/>
            </a:prstTxWarp>
            <a:noAutofit/>
          </a:bodyPr>
          <a:lstStyle/>
          <a:p>
            <a:pPr marL="0" marR="0" lvl="0" indent="0" defTabSz="2665918" eaLnBrk="1" fontAlgn="auto" latinLnBrk="0" hangingPunct="1">
              <a:lnSpc>
                <a:spcPct val="90000"/>
              </a:lnSpc>
              <a:spcBef>
                <a:spcPts val="2918"/>
              </a:spcBef>
              <a:spcAft>
                <a:spcPts val="0"/>
              </a:spcAft>
              <a:buClr>
                <a:srgbClr val="F2F2F2"/>
              </a:buClr>
              <a:buSzPct val="120000"/>
              <a:buFont typeface="Verdana" panose="020F0502020204030204" pitchFamily="34" charset="0"/>
              <a:buNone/>
              <a:tabLst/>
              <a:defRPr/>
            </a:pPr>
            <a:endParaRPr kumimoji="0" lang="en-US" sz="9457" b="0" i="0" u="none" strike="noStrike" kern="0" cap="none" spc="0" normalizeH="0" baseline="0" noProof="0">
              <a:ln>
                <a:noFill/>
              </a:ln>
              <a:solidFill>
                <a:srgbClr val="FFFFFF"/>
              </a:solidFill>
              <a:effectLst/>
              <a:uLnTx/>
              <a:uFillTx/>
              <a:latin typeface="Verdana" panose="020B0604030504040204" pitchFamily="34" charset="0"/>
            </a:endParaRPr>
          </a:p>
        </p:txBody>
      </p:sp>
      <p:sp>
        <p:nvSpPr>
          <p:cNvPr id="13" name="Freeform: Shape 12">
            <a:extLst>
              <a:ext uri="{FF2B5EF4-FFF2-40B4-BE49-F238E27FC236}">
                <a16:creationId xmlns:a16="http://schemas.microsoft.com/office/drawing/2014/main" id="{BD2717CF-8B90-65F9-DB2B-9474078F5DD0}"/>
              </a:ext>
              <a:ext uri="{C183D7F6-B498-43B3-948B-1728B52AA6E4}">
                <adec:decorative xmlns:adec="http://schemas.microsoft.com/office/drawing/2017/decorative" val="1"/>
              </a:ext>
            </a:extLst>
          </p:cNvPr>
          <p:cNvSpPr/>
          <p:nvPr userDrawn="1"/>
        </p:nvSpPr>
        <p:spPr>
          <a:xfrm>
            <a:off x="10809354" y="-835997"/>
            <a:ext cx="691323" cy="2520264"/>
          </a:xfrm>
          <a:custGeom>
            <a:avLst/>
            <a:gdLst>
              <a:gd name="connsiteX0" fmla="*/ 0 w 863955"/>
              <a:gd name="connsiteY0" fmla="*/ 0 h 3149608"/>
              <a:gd name="connsiteX1" fmla="*/ 863955 w 863955"/>
              <a:gd name="connsiteY1" fmla="*/ 428697 h 3149608"/>
              <a:gd name="connsiteX2" fmla="*/ 863955 w 863955"/>
              <a:gd name="connsiteY2" fmla="*/ 3149608 h 3149608"/>
              <a:gd name="connsiteX3" fmla="*/ 0 w 863955"/>
              <a:gd name="connsiteY3" fmla="*/ 2720911 h 3149608"/>
            </a:gdLst>
            <a:ahLst/>
            <a:cxnLst>
              <a:cxn ang="0">
                <a:pos x="connsiteX0" y="connsiteY0"/>
              </a:cxn>
              <a:cxn ang="0">
                <a:pos x="connsiteX1" y="connsiteY1"/>
              </a:cxn>
              <a:cxn ang="0">
                <a:pos x="connsiteX2" y="connsiteY2"/>
              </a:cxn>
              <a:cxn ang="0">
                <a:pos x="connsiteX3" y="connsiteY3"/>
              </a:cxn>
            </a:cxnLst>
            <a:rect l="l" t="t" r="r" b="b"/>
            <a:pathLst>
              <a:path w="863955" h="3149608">
                <a:moveTo>
                  <a:pt x="0" y="0"/>
                </a:moveTo>
                <a:lnTo>
                  <a:pt x="863955" y="428697"/>
                </a:lnTo>
                <a:lnTo>
                  <a:pt x="863955" y="3149608"/>
                </a:lnTo>
                <a:lnTo>
                  <a:pt x="0" y="2720911"/>
                </a:lnTo>
                <a:close/>
              </a:path>
            </a:pathLst>
          </a:custGeom>
          <a:gradFill flip="none" rotWithShape="1">
            <a:gsLst>
              <a:gs pos="0">
                <a:srgbClr val="C5B4E2"/>
              </a:gs>
              <a:gs pos="100000">
                <a:srgbClr val="C5B4E2">
                  <a:lumMod val="75000"/>
                  <a:alpha val="90000"/>
                </a:srgbClr>
              </a:gs>
            </a:gsLst>
            <a:lin ang="6900000" scaled="0"/>
            <a:tileRect/>
          </a:gradFill>
          <a:ln w="19050" cap="flat">
            <a:gradFill>
              <a:gsLst>
                <a:gs pos="0">
                  <a:srgbClr val="C5B4E2"/>
                </a:gs>
                <a:gs pos="100000">
                  <a:srgbClr val="C5B4E2">
                    <a:lumMod val="75000"/>
                  </a:srgbClr>
                </a:gs>
              </a:gsLst>
              <a:lin ang="5400000" scaled="1"/>
            </a:gradFill>
            <a:prstDash val="solid"/>
            <a:miter/>
          </a:ln>
          <a:effectLst>
            <a:outerShdw blurRad="190500" algn="ctr" rotWithShape="0">
              <a:prstClr val="black">
                <a:alpha val="25000"/>
              </a:prstClr>
            </a:outerShdw>
          </a:effectLst>
        </p:spPr>
        <p:txBody>
          <a:bodyPr wrap="square" rtlCol="0" anchor="ctr">
            <a:noAutofit/>
          </a:bodyPr>
          <a:lstStyle/>
          <a:p>
            <a:pPr marL="0" marR="0" lvl="0" indent="0" defTabSz="2665918" eaLnBrk="1" fontAlgn="auto" latinLnBrk="0" hangingPunct="1">
              <a:lnSpc>
                <a:spcPct val="100000"/>
              </a:lnSpc>
              <a:spcBef>
                <a:spcPts val="2918"/>
              </a:spcBef>
              <a:spcAft>
                <a:spcPts val="0"/>
              </a:spcAft>
              <a:buClr>
                <a:srgbClr val="F2F2F2"/>
              </a:buClr>
              <a:buSzTx/>
              <a:buFontTx/>
              <a:buNone/>
              <a:tabLst/>
              <a:defRPr/>
            </a:pPr>
            <a:endParaRPr kumimoji="0" lang="en-US" sz="9457" b="0" i="0" u="none" strike="noStrike" kern="0" cap="none" spc="0" normalizeH="0" baseline="0" noProof="0">
              <a:ln>
                <a:noFill/>
              </a:ln>
              <a:solidFill>
                <a:srgbClr val="FFFFFF"/>
              </a:solidFill>
              <a:effectLst/>
              <a:uLnTx/>
              <a:uFillTx/>
              <a:latin typeface="Verdana" panose="020B0604030504040204" pitchFamily="34" charset="0"/>
            </a:endParaRPr>
          </a:p>
        </p:txBody>
      </p:sp>
      <p:sp>
        <p:nvSpPr>
          <p:cNvPr id="14" name="Graphic 10">
            <a:extLst>
              <a:ext uri="{FF2B5EF4-FFF2-40B4-BE49-F238E27FC236}">
                <a16:creationId xmlns:a16="http://schemas.microsoft.com/office/drawing/2014/main" id="{49B57647-9E99-1BD2-0328-42F2B3BE2AE3}"/>
              </a:ext>
              <a:ext uri="{C183D7F6-B498-43B3-948B-1728B52AA6E4}">
                <adec:decorative xmlns:adec="http://schemas.microsoft.com/office/drawing/2017/decorative" val="1"/>
              </a:ext>
            </a:extLst>
          </p:cNvPr>
          <p:cNvSpPr>
            <a:spLocks noChangeAspect="1"/>
          </p:cNvSpPr>
          <p:nvPr userDrawn="1"/>
        </p:nvSpPr>
        <p:spPr>
          <a:xfrm>
            <a:off x="10451913" y="-623929"/>
            <a:ext cx="691322" cy="2520263"/>
          </a:xfrm>
          <a:custGeom>
            <a:avLst/>
            <a:gdLst>
              <a:gd name="connsiteX0" fmla="*/ 1245597 w 1245596"/>
              <a:gd name="connsiteY0" fmla="*/ 4540912 h 4540911"/>
              <a:gd name="connsiteX1" fmla="*/ 0 w 1245596"/>
              <a:gd name="connsiteY1" fmla="*/ 3922843 h 4540911"/>
              <a:gd name="connsiteX2" fmla="*/ 0 w 1245596"/>
              <a:gd name="connsiteY2" fmla="*/ 0 h 4540911"/>
              <a:gd name="connsiteX3" fmla="*/ 1245597 w 1245596"/>
              <a:gd name="connsiteY3" fmla="*/ 618069 h 4540911"/>
              <a:gd name="connsiteX4" fmla="*/ 1245597 w 1245596"/>
              <a:gd name="connsiteY4" fmla="*/ 4540912 h 4540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596" h="4540911">
                <a:moveTo>
                  <a:pt x="1245597" y="4540912"/>
                </a:moveTo>
                <a:lnTo>
                  <a:pt x="0" y="3922843"/>
                </a:lnTo>
                <a:lnTo>
                  <a:pt x="0" y="0"/>
                </a:lnTo>
                <a:lnTo>
                  <a:pt x="1245597" y="618069"/>
                </a:lnTo>
                <a:lnTo>
                  <a:pt x="1245597" y="4540912"/>
                </a:lnTo>
                <a:close/>
              </a:path>
            </a:pathLst>
          </a:custGeom>
          <a:noFill/>
          <a:ln w="19050" cap="flat">
            <a:gradFill flip="none" rotWithShape="1">
              <a:gsLst>
                <a:gs pos="75000">
                  <a:srgbClr val="C5B4E2"/>
                </a:gs>
                <a:gs pos="33000">
                  <a:srgbClr val="FFFFFF"/>
                </a:gs>
                <a:gs pos="100000">
                  <a:srgbClr val="92C0E9"/>
                </a:gs>
              </a:gsLst>
              <a:lin ang="5400000" scaled="1"/>
              <a:tileRect/>
            </a:gradFill>
            <a:prstDash val="solid"/>
            <a:miter/>
          </a:ln>
          <a:effectLst>
            <a:outerShdw blurRad="190500" algn="ctr" rotWithShape="0">
              <a:prstClr val="black">
                <a:alpha val="25000"/>
              </a:prstClr>
            </a:outerShdw>
          </a:effectLst>
        </p:spPr>
        <p:txBody>
          <a:bodyPr rot="0" spcFirstLastPara="0" vertOverflow="overflow" horzOverflow="overflow" vert="horz" wrap="square" lIns="148209" tIns="74105" rIns="148209" bIns="74105" numCol="1" spcCol="0" rtlCol="0" fromWordArt="0" anchor="ctr" anchorCtr="0" forceAA="0" compatLnSpc="1">
            <a:prstTxWarp prst="textNoShape">
              <a:avLst/>
            </a:prstTxWarp>
            <a:noAutofit/>
          </a:bodyPr>
          <a:lstStyle/>
          <a:p>
            <a:pPr marL="0" marR="0" lvl="0" indent="0" defTabSz="2665918" eaLnBrk="1" fontAlgn="auto" latinLnBrk="0" hangingPunct="1">
              <a:lnSpc>
                <a:spcPct val="90000"/>
              </a:lnSpc>
              <a:spcBef>
                <a:spcPts val="2918"/>
              </a:spcBef>
              <a:spcAft>
                <a:spcPts val="0"/>
              </a:spcAft>
              <a:buClr>
                <a:srgbClr val="F2F2F2"/>
              </a:buClr>
              <a:buSzPct val="120000"/>
              <a:buFont typeface="Verdana" panose="020F0502020204030204" pitchFamily="34" charset="0"/>
              <a:buNone/>
              <a:tabLst/>
              <a:defRPr/>
            </a:pPr>
            <a:endParaRPr kumimoji="0" lang="en-US" sz="9457" b="0" i="0" u="none" strike="noStrike" kern="0" cap="none" spc="0" normalizeH="0" baseline="0" noProof="0">
              <a:ln>
                <a:noFill/>
              </a:ln>
              <a:solidFill>
                <a:srgbClr val="FFFFFF"/>
              </a:solidFill>
              <a:effectLst/>
              <a:uLnTx/>
              <a:uFillTx/>
              <a:latin typeface="Verdana" panose="020B0604030504040204" pitchFamily="34" charset="0"/>
            </a:endParaRPr>
          </a:p>
        </p:txBody>
      </p:sp>
      <p:sp>
        <p:nvSpPr>
          <p:cNvPr id="15" name="Freeform: Shape 14">
            <a:extLst>
              <a:ext uri="{FF2B5EF4-FFF2-40B4-BE49-F238E27FC236}">
                <a16:creationId xmlns:a16="http://schemas.microsoft.com/office/drawing/2014/main" id="{FAC99965-25BD-CBAA-FC4D-F4F62E4C9D8B}"/>
              </a:ext>
              <a:ext uri="{C183D7F6-B498-43B3-948B-1728B52AA6E4}">
                <adec:decorative xmlns:adec="http://schemas.microsoft.com/office/drawing/2017/decorative" val="1"/>
              </a:ext>
            </a:extLst>
          </p:cNvPr>
          <p:cNvSpPr/>
          <p:nvPr userDrawn="1"/>
        </p:nvSpPr>
        <p:spPr>
          <a:xfrm>
            <a:off x="10118032" y="-411862"/>
            <a:ext cx="691323" cy="2520264"/>
          </a:xfrm>
          <a:custGeom>
            <a:avLst/>
            <a:gdLst>
              <a:gd name="connsiteX0" fmla="*/ 0 w 863955"/>
              <a:gd name="connsiteY0" fmla="*/ 0 h 3149608"/>
              <a:gd name="connsiteX1" fmla="*/ 863955 w 863955"/>
              <a:gd name="connsiteY1" fmla="*/ 428697 h 3149608"/>
              <a:gd name="connsiteX2" fmla="*/ 863955 w 863955"/>
              <a:gd name="connsiteY2" fmla="*/ 3149608 h 3149608"/>
              <a:gd name="connsiteX3" fmla="*/ 0 w 863955"/>
              <a:gd name="connsiteY3" fmla="*/ 2720911 h 3149608"/>
            </a:gdLst>
            <a:ahLst/>
            <a:cxnLst>
              <a:cxn ang="0">
                <a:pos x="connsiteX0" y="connsiteY0"/>
              </a:cxn>
              <a:cxn ang="0">
                <a:pos x="connsiteX1" y="connsiteY1"/>
              </a:cxn>
              <a:cxn ang="0">
                <a:pos x="connsiteX2" y="connsiteY2"/>
              </a:cxn>
              <a:cxn ang="0">
                <a:pos x="connsiteX3" y="connsiteY3"/>
              </a:cxn>
            </a:cxnLst>
            <a:rect l="l" t="t" r="r" b="b"/>
            <a:pathLst>
              <a:path w="863955" h="3149608">
                <a:moveTo>
                  <a:pt x="0" y="0"/>
                </a:moveTo>
                <a:lnTo>
                  <a:pt x="863955" y="428697"/>
                </a:lnTo>
                <a:lnTo>
                  <a:pt x="863955" y="3149608"/>
                </a:lnTo>
                <a:lnTo>
                  <a:pt x="0" y="2720911"/>
                </a:lnTo>
                <a:close/>
              </a:path>
            </a:pathLst>
          </a:custGeom>
          <a:gradFill flip="none" rotWithShape="1">
            <a:gsLst>
              <a:gs pos="0">
                <a:srgbClr val="78E3DE"/>
              </a:gs>
              <a:gs pos="100000">
                <a:srgbClr val="2F2A95">
                  <a:alpha val="90000"/>
                </a:srgbClr>
              </a:gs>
              <a:gs pos="62000">
                <a:srgbClr val="00B2A9">
                  <a:alpha val="90000"/>
                </a:srgbClr>
              </a:gs>
            </a:gsLst>
            <a:lin ang="6900000" scaled="0"/>
            <a:tileRect/>
          </a:gradFill>
          <a:ln w="19050" cap="flat">
            <a:gradFill>
              <a:gsLst>
                <a:gs pos="0">
                  <a:srgbClr val="00B2A9"/>
                </a:gs>
                <a:gs pos="100000">
                  <a:srgbClr val="00B2A9">
                    <a:lumMod val="50000"/>
                  </a:srgbClr>
                </a:gs>
              </a:gsLst>
              <a:lin ang="5400000" scaled="1"/>
            </a:gradFill>
            <a:prstDash val="solid"/>
            <a:miter/>
          </a:ln>
          <a:effectLst>
            <a:outerShdw blurRad="190500" algn="ctr" rotWithShape="0">
              <a:prstClr val="black">
                <a:alpha val="25000"/>
              </a:prstClr>
            </a:outerShdw>
          </a:effectLst>
        </p:spPr>
        <p:txBody>
          <a:bodyPr wrap="square" rtlCol="0" anchor="ctr">
            <a:noAutofit/>
          </a:bodyPr>
          <a:lstStyle/>
          <a:p>
            <a:pPr marL="0" marR="0" lvl="0" indent="0" defTabSz="2665918" eaLnBrk="1" fontAlgn="auto" latinLnBrk="0" hangingPunct="1">
              <a:lnSpc>
                <a:spcPct val="100000"/>
              </a:lnSpc>
              <a:spcBef>
                <a:spcPts val="2918"/>
              </a:spcBef>
              <a:spcAft>
                <a:spcPts val="0"/>
              </a:spcAft>
              <a:buClr>
                <a:srgbClr val="F2F2F2"/>
              </a:buClr>
              <a:buSzTx/>
              <a:buFontTx/>
              <a:buNone/>
              <a:tabLst/>
              <a:defRPr/>
            </a:pPr>
            <a:endParaRPr kumimoji="0" lang="en-US" sz="9457" b="0" i="0" u="none" strike="noStrike" kern="0" cap="none" spc="0" normalizeH="0" baseline="0" noProof="0">
              <a:ln>
                <a:noFill/>
              </a:ln>
              <a:solidFill>
                <a:srgbClr val="FFFFFF"/>
              </a:solidFill>
              <a:effectLst/>
              <a:uLnTx/>
              <a:uFillTx/>
              <a:latin typeface="Verdana" panose="020B0604030504040204" pitchFamily="34" charset="0"/>
            </a:endParaRPr>
          </a:p>
        </p:txBody>
      </p:sp>
      <p:sp>
        <p:nvSpPr>
          <p:cNvPr id="16" name="Graphic 10">
            <a:extLst>
              <a:ext uri="{FF2B5EF4-FFF2-40B4-BE49-F238E27FC236}">
                <a16:creationId xmlns:a16="http://schemas.microsoft.com/office/drawing/2014/main" id="{821A11DD-4151-5B32-18DB-FC4A4A096017}"/>
              </a:ext>
              <a:ext uri="{C183D7F6-B498-43B3-948B-1728B52AA6E4}">
                <adec:decorative xmlns:adec="http://schemas.microsoft.com/office/drawing/2017/decorative" val="1"/>
              </a:ext>
            </a:extLst>
          </p:cNvPr>
          <p:cNvSpPr>
            <a:spLocks noChangeAspect="1"/>
          </p:cNvSpPr>
          <p:nvPr userDrawn="1"/>
        </p:nvSpPr>
        <p:spPr>
          <a:xfrm>
            <a:off x="9762972" y="-199794"/>
            <a:ext cx="691322" cy="2520263"/>
          </a:xfrm>
          <a:custGeom>
            <a:avLst/>
            <a:gdLst>
              <a:gd name="connsiteX0" fmla="*/ 1245597 w 1245596"/>
              <a:gd name="connsiteY0" fmla="*/ 4540912 h 4540911"/>
              <a:gd name="connsiteX1" fmla="*/ 0 w 1245596"/>
              <a:gd name="connsiteY1" fmla="*/ 3922843 h 4540911"/>
              <a:gd name="connsiteX2" fmla="*/ 0 w 1245596"/>
              <a:gd name="connsiteY2" fmla="*/ 0 h 4540911"/>
              <a:gd name="connsiteX3" fmla="*/ 1245597 w 1245596"/>
              <a:gd name="connsiteY3" fmla="*/ 618069 h 4540911"/>
              <a:gd name="connsiteX4" fmla="*/ 1245597 w 1245596"/>
              <a:gd name="connsiteY4" fmla="*/ 4540912 h 4540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596" h="4540911">
                <a:moveTo>
                  <a:pt x="1245597" y="4540912"/>
                </a:moveTo>
                <a:lnTo>
                  <a:pt x="0" y="3922843"/>
                </a:lnTo>
                <a:lnTo>
                  <a:pt x="0" y="0"/>
                </a:lnTo>
                <a:lnTo>
                  <a:pt x="1245597" y="618069"/>
                </a:lnTo>
                <a:lnTo>
                  <a:pt x="1245597" y="4540912"/>
                </a:lnTo>
                <a:close/>
              </a:path>
            </a:pathLst>
          </a:custGeom>
          <a:noFill/>
          <a:ln w="19050" cap="flat">
            <a:gradFill flip="none" rotWithShape="1">
              <a:gsLst>
                <a:gs pos="50000">
                  <a:srgbClr val="FFFFFF"/>
                </a:gs>
                <a:gs pos="100000">
                  <a:srgbClr val="00B2A9"/>
                </a:gs>
              </a:gsLst>
              <a:lin ang="5400000" scaled="1"/>
              <a:tileRect/>
            </a:gradFill>
            <a:prstDash val="solid"/>
            <a:miter/>
          </a:ln>
          <a:effectLst>
            <a:outerShdw blurRad="190500" algn="ctr" rotWithShape="0">
              <a:prstClr val="black">
                <a:alpha val="25000"/>
              </a:prstClr>
            </a:outerShdw>
          </a:effectLst>
        </p:spPr>
        <p:txBody>
          <a:bodyPr rot="0" spcFirstLastPara="0" vertOverflow="overflow" horzOverflow="overflow" vert="horz" wrap="square" lIns="148209" tIns="74105" rIns="148209" bIns="74105" numCol="1" spcCol="0" rtlCol="0" fromWordArt="0" anchor="ctr" anchorCtr="0" forceAA="0" compatLnSpc="1">
            <a:prstTxWarp prst="textNoShape">
              <a:avLst/>
            </a:prstTxWarp>
            <a:noAutofit/>
          </a:bodyPr>
          <a:lstStyle/>
          <a:p>
            <a:pPr marL="0" marR="0" lvl="0" indent="0" defTabSz="2665918" eaLnBrk="1" fontAlgn="auto" latinLnBrk="0" hangingPunct="1">
              <a:lnSpc>
                <a:spcPct val="90000"/>
              </a:lnSpc>
              <a:spcBef>
                <a:spcPts val="2918"/>
              </a:spcBef>
              <a:spcAft>
                <a:spcPts val="0"/>
              </a:spcAft>
              <a:buClr>
                <a:srgbClr val="F2F2F2"/>
              </a:buClr>
              <a:buSzPct val="120000"/>
              <a:buFont typeface="Verdana" panose="020F0502020204030204" pitchFamily="34" charset="0"/>
              <a:buNone/>
              <a:tabLst/>
              <a:defRPr/>
            </a:pPr>
            <a:endParaRPr kumimoji="0" lang="en-US" sz="9457" b="0" i="0" u="none" strike="noStrike" kern="0" cap="none" spc="0" normalizeH="0" baseline="0" noProof="0">
              <a:ln>
                <a:noFill/>
              </a:ln>
              <a:solidFill>
                <a:srgbClr val="FFFFFF"/>
              </a:solidFill>
              <a:effectLst/>
              <a:uLnTx/>
              <a:uFillTx/>
              <a:latin typeface="Verdana" panose="020B0604030504040204" pitchFamily="34" charset="0"/>
            </a:endParaRPr>
          </a:p>
        </p:txBody>
      </p:sp>
      <p:sp>
        <p:nvSpPr>
          <p:cNvPr id="17" name="Freeform: Shape 16">
            <a:extLst>
              <a:ext uri="{FF2B5EF4-FFF2-40B4-BE49-F238E27FC236}">
                <a16:creationId xmlns:a16="http://schemas.microsoft.com/office/drawing/2014/main" id="{7696B326-0E44-36CA-5B5E-F85C34E36FA0}"/>
              </a:ext>
              <a:ext uri="{C183D7F6-B498-43B3-948B-1728B52AA6E4}">
                <adec:decorative xmlns:adec="http://schemas.microsoft.com/office/drawing/2017/decorative" val="1"/>
              </a:ext>
            </a:extLst>
          </p:cNvPr>
          <p:cNvSpPr/>
          <p:nvPr userDrawn="1"/>
        </p:nvSpPr>
        <p:spPr>
          <a:xfrm>
            <a:off x="9426709" y="12273"/>
            <a:ext cx="691323" cy="2520264"/>
          </a:xfrm>
          <a:custGeom>
            <a:avLst/>
            <a:gdLst>
              <a:gd name="connsiteX0" fmla="*/ 0 w 863955"/>
              <a:gd name="connsiteY0" fmla="*/ 0 h 3149608"/>
              <a:gd name="connsiteX1" fmla="*/ 863955 w 863955"/>
              <a:gd name="connsiteY1" fmla="*/ 428697 h 3149608"/>
              <a:gd name="connsiteX2" fmla="*/ 863955 w 863955"/>
              <a:gd name="connsiteY2" fmla="*/ 3149608 h 3149608"/>
              <a:gd name="connsiteX3" fmla="*/ 0 w 863955"/>
              <a:gd name="connsiteY3" fmla="*/ 2720911 h 3149608"/>
            </a:gdLst>
            <a:ahLst/>
            <a:cxnLst>
              <a:cxn ang="0">
                <a:pos x="connsiteX0" y="connsiteY0"/>
              </a:cxn>
              <a:cxn ang="0">
                <a:pos x="connsiteX1" y="connsiteY1"/>
              </a:cxn>
              <a:cxn ang="0">
                <a:pos x="connsiteX2" y="connsiteY2"/>
              </a:cxn>
              <a:cxn ang="0">
                <a:pos x="connsiteX3" y="connsiteY3"/>
              </a:cxn>
            </a:cxnLst>
            <a:rect l="l" t="t" r="r" b="b"/>
            <a:pathLst>
              <a:path w="863955" h="3149608">
                <a:moveTo>
                  <a:pt x="0" y="0"/>
                </a:moveTo>
                <a:lnTo>
                  <a:pt x="863955" y="428697"/>
                </a:lnTo>
                <a:lnTo>
                  <a:pt x="863955" y="3149608"/>
                </a:lnTo>
                <a:lnTo>
                  <a:pt x="0" y="2720911"/>
                </a:lnTo>
                <a:close/>
              </a:path>
            </a:pathLst>
          </a:custGeom>
          <a:gradFill flip="none" rotWithShape="1">
            <a:gsLst>
              <a:gs pos="0">
                <a:srgbClr val="78E3DE"/>
              </a:gs>
              <a:gs pos="100000">
                <a:srgbClr val="00B2A9">
                  <a:alpha val="90000"/>
                </a:srgbClr>
              </a:gs>
            </a:gsLst>
            <a:lin ang="6900000" scaled="0"/>
            <a:tileRect/>
          </a:gradFill>
          <a:ln w="19050" cap="flat">
            <a:gradFill>
              <a:gsLst>
                <a:gs pos="0">
                  <a:srgbClr val="00B2A9"/>
                </a:gs>
                <a:gs pos="100000">
                  <a:srgbClr val="00B2A9">
                    <a:lumMod val="50000"/>
                  </a:srgbClr>
                </a:gs>
              </a:gsLst>
              <a:lin ang="5400000" scaled="1"/>
            </a:gradFill>
            <a:prstDash val="solid"/>
            <a:miter/>
          </a:ln>
          <a:effectLst>
            <a:outerShdw blurRad="190500" algn="ctr" rotWithShape="0">
              <a:prstClr val="black">
                <a:alpha val="25000"/>
              </a:prstClr>
            </a:outerShdw>
          </a:effectLst>
        </p:spPr>
        <p:txBody>
          <a:bodyPr wrap="square" rtlCol="0" anchor="ctr">
            <a:noAutofit/>
          </a:bodyPr>
          <a:lstStyle/>
          <a:p>
            <a:pPr marL="0" marR="0" lvl="0" indent="0" defTabSz="2665918" eaLnBrk="1" fontAlgn="auto" latinLnBrk="0" hangingPunct="1">
              <a:lnSpc>
                <a:spcPct val="100000"/>
              </a:lnSpc>
              <a:spcBef>
                <a:spcPts val="2918"/>
              </a:spcBef>
              <a:spcAft>
                <a:spcPts val="0"/>
              </a:spcAft>
              <a:buClr>
                <a:srgbClr val="F2F2F2"/>
              </a:buClr>
              <a:buSzTx/>
              <a:buFontTx/>
              <a:buNone/>
              <a:tabLst/>
              <a:defRPr/>
            </a:pPr>
            <a:endParaRPr kumimoji="0" lang="en-US" sz="9457" b="0" i="0" u="none" strike="noStrike" kern="0" cap="none" spc="0" normalizeH="0" baseline="0" noProof="0">
              <a:ln>
                <a:noFill/>
              </a:ln>
              <a:solidFill>
                <a:srgbClr val="FFFFFF"/>
              </a:solidFill>
              <a:effectLst/>
              <a:uLnTx/>
              <a:uFillTx/>
              <a:latin typeface="Verdana" panose="020B0604030504040204" pitchFamily="34" charset="0"/>
            </a:endParaRPr>
          </a:p>
        </p:txBody>
      </p:sp>
      <p:sp>
        <p:nvSpPr>
          <p:cNvPr id="18" name="Graphic 10">
            <a:extLst>
              <a:ext uri="{FF2B5EF4-FFF2-40B4-BE49-F238E27FC236}">
                <a16:creationId xmlns:a16="http://schemas.microsoft.com/office/drawing/2014/main" id="{0CA1C9E4-3B4D-A4CF-B041-6D864C7A6EE3}"/>
              </a:ext>
              <a:ext uri="{C183D7F6-B498-43B3-948B-1728B52AA6E4}">
                <adec:decorative xmlns:adec="http://schemas.microsoft.com/office/drawing/2017/decorative" val="1"/>
              </a:ext>
            </a:extLst>
          </p:cNvPr>
          <p:cNvSpPr>
            <a:spLocks noChangeAspect="1"/>
          </p:cNvSpPr>
          <p:nvPr userDrawn="1"/>
        </p:nvSpPr>
        <p:spPr>
          <a:xfrm>
            <a:off x="9081111" y="224340"/>
            <a:ext cx="691322" cy="2520263"/>
          </a:xfrm>
          <a:custGeom>
            <a:avLst/>
            <a:gdLst>
              <a:gd name="connsiteX0" fmla="*/ 1245597 w 1245596"/>
              <a:gd name="connsiteY0" fmla="*/ 4540912 h 4540911"/>
              <a:gd name="connsiteX1" fmla="*/ 0 w 1245596"/>
              <a:gd name="connsiteY1" fmla="*/ 3922843 h 4540911"/>
              <a:gd name="connsiteX2" fmla="*/ 0 w 1245596"/>
              <a:gd name="connsiteY2" fmla="*/ 0 h 4540911"/>
              <a:gd name="connsiteX3" fmla="*/ 1245597 w 1245596"/>
              <a:gd name="connsiteY3" fmla="*/ 618069 h 4540911"/>
              <a:gd name="connsiteX4" fmla="*/ 1245597 w 1245596"/>
              <a:gd name="connsiteY4" fmla="*/ 4540912 h 4540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596" h="4540911">
                <a:moveTo>
                  <a:pt x="1245597" y="4540912"/>
                </a:moveTo>
                <a:lnTo>
                  <a:pt x="0" y="3922843"/>
                </a:lnTo>
                <a:lnTo>
                  <a:pt x="0" y="0"/>
                </a:lnTo>
                <a:lnTo>
                  <a:pt x="1245597" y="618069"/>
                </a:lnTo>
                <a:lnTo>
                  <a:pt x="1245597" y="4540912"/>
                </a:lnTo>
                <a:close/>
              </a:path>
            </a:pathLst>
          </a:custGeom>
          <a:noFill/>
          <a:ln w="19050" cap="flat">
            <a:gradFill flip="none" rotWithShape="1">
              <a:gsLst>
                <a:gs pos="50000">
                  <a:srgbClr val="FFFFFF"/>
                </a:gs>
                <a:gs pos="100000">
                  <a:srgbClr val="00B2A9"/>
                </a:gs>
              </a:gsLst>
              <a:lin ang="5400000" scaled="1"/>
              <a:tileRect/>
            </a:gradFill>
            <a:prstDash val="solid"/>
            <a:miter/>
          </a:ln>
          <a:effectLst>
            <a:outerShdw blurRad="190500" algn="ctr" rotWithShape="0">
              <a:prstClr val="black">
                <a:alpha val="25000"/>
              </a:prstClr>
            </a:outerShdw>
          </a:effectLst>
        </p:spPr>
        <p:txBody>
          <a:bodyPr rot="0" spcFirstLastPara="0" vertOverflow="overflow" horzOverflow="overflow" vert="horz" wrap="square" lIns="148209" tIns="74105" rIns="148209" bIns="74105" numCol="1" spcCol="0" rtlCol="0" fromWordArt="0" anchor="ctr" anchorCtr="0" forceAA="0" compatLnSpc="1">
            <a:prstTxWarp prst="textNoShape">
              <a:avLst/>
            </a:prstTxWarp>
            <a:noAutofit/>
          </a:bodyPr>
          <a:lstStyle/>
          <a:p>
            <a:pPr marL="0" marR="0" lvl="0" indent="0" defTabSz="2665918" eaLnBrk="1" fontAlgn="auto" latinLnBrk="0" hangingPunct="1">
              <a:lnSpc>
                <a:spcPct val="90000"/>
              </a:lnSpc>
              <a:spcBef>
                <a:spcPts val="2918"/>
              </a:spcBef>
              <a:spcAft>
                <a:spcPts val="0"/>
              </a:spcAft>
              <a:buClr>
                <a:srgbClr val="F2F2F2"/>
              </a:buClr>
              <a:buSzPct val="120000"/>
              <a:buFont typeface="Verdana" panose="020F0502020204030204" pitchFamily="34" charset="0"/>
              <a:buNone/>
              <a:tabLst/>
              <a:defRPr/>
            </a:pPr>
            <a:endParaRPr kumimoji="0" lang="en-US" sz="9457" b="0" i="0" u="none" strike="noStrike" kern="0" cap="none" spc="0" normalizeH="0" baseline="0" noProof="0">
              <a:ln>
                <a:noFill/>
              </a:ln>
              <a:solidFill>
                <a:srgbClr val="FFFFFF"/>
              </a:solidFill>
              <a:effectLst/>
              <a:uLnTx/>
              <a:uFillTx/>
              <a:latin typeface="Verdana" panose="020B0604030504040204" pitchFamily="34" charset="0"/>
            </a:endParaRPr>
          </a:p>
        </p:txBody>
      </p:sp>
      <p:sp>
        <p:nvSpPr>
          <p:cNvPr id="19" name="Freeform: Shape 18">
            <a:extLst>
              <a:ext uri="{FF2B5EF4-FFF2-40B4-BE49-F238E27FC236}">
                <a16:creationId xmlns:a16="http://schemas.microsoft.com/office/drawing/2014/main" id="{53C2D26D-B1F0-CDC1-8642-0099988116D9}"/>
              </a:ext>
              <a:ext uri="{C183D7F6-B498-43B3-948B-1728B52AA6E4}">
                <adec:decorative xmlns:adec="http://schemas.microsoft.com/office/drawing/2017/decorative" val="1"/>
              </a:ext>
            </a:extLst>
          </p:cNvPr>
          <p:cNvSpPr/>
          <p:nvPr userDrawn="1"/>
        </p:nvSpPr>
        <p:spPr>
          <a:xfrm>
            <a:off x="11500677" y="2396826"/>
            <a:ext cx="691323" cy="2520264"/>
          </a:xfrm>
          <a:custGeom>
            <a:avLst/>
            <a:gdLst>
              <a:gd name="connsiteX0" fmla="*/ 0 w 863955"/>
              <a:gd name="connsiteY0" fmla="*/ 0 h 3149608"/>
              <a:gd name="connsiteX1" fmla="*/ 863955 w 863955"/>
              <a:gd name="connsiteY1" fmla="*/ 428697 h 3149608"/>
              <a:gd name="connsiteX2" fmla="*/ 863955 w 863955"/>
              <a:gd name="connsiteY2" fmla="*/ 3149608 h 3149608"/>
              <a:gd name="connsiteX3" fmla="*/ 0 w 863955"/>
              <a:gd name="connsiteY3" fmla="*/ 2720911 h 3149608"/>
            </a:gdLst>
            <a:ahLst/>
            <a:cxnLst>
              <a:cxn ang="0">
                <a:pos x="connsiteX0" y="connsiteY0"/>
              </a:cxn>
              <a:cxn ang="0">
                <a:pos x="connsiteX1" y="connsiteY1"/>
              </a:cxn>
              <a:cxn ang="0">
                <a:pos x="connsiteX2" y="connsiteY2"/>
              </a:cxn>
              <a:cxn ang="0">
                <a:pos x="connsiteX3" y="connsiteY3"/>
              </a:cxn>
            </a:cxnLst>
            <a:rect l="l" t="t" r="r" b="b"/>
            <a:pathLst>
              <a:path w="863955" h="3149608">
                <a:moveTo>
                  <a:pt x="0" y="0"/>
                </a:moveTo>
                <a:lnTo>
                  <a:pt x="863955" y="428697"/>
                </a:lnTo>
                <a:lnTo>
                  <a:pt x="863955" y="3149608"/>
                </a:lnTo>
                <a:lnTo>
                  <a:pt x="0" y="2720911"/>
                </a:lnTo>
                <a:close/>
              </a:path>
            </a:pathLst>
          </a:custGeom>
          <a:gradFill flip="none" rotWithShape="1">
            <a:gsLst>
              <a:gs pos="0">
                <a:srgbClr val="C5B4E2"/>
              </a:gs>
              <a:gs pos="100000">
                <a:srgbClr val="2F2A95">
                  <a:alpha val="90000"/>
                </a:srgbClr>
              </a:gs>
            </a:gsLst>
            <a:lin ang="6900000" scaled="0"/>
            <a:tileRect/>
          </a:gradFill>
          <a:ln w="19050" cap="flat">
            <a:gradFill>
              <a:gsLst>
                <a:gs pos="0">
                  <a:srgbClr val="C5B4E2"/>
                </a:gs>
                <a:gs pos="99000">
                  <a:srgbClr val="2F2A95"/>
                </a:gs>
              </a:gsLst>
              <a:lin ang="5400000" scaled="1"/>
            </a:gradFill>
            <a:prstDash val="solid"/>
            <a:miter/>
          </a:ln>
          <a:effectLst>
            <a:outerShdw blurRad="190500" algn="ctr" rotWithShape="0">
              <a:prstClr val="black">
                <a:alpha val="25000"/>
              </a:prstClr>
            </a:outerShdw>
          </a:effectLst>
        </p:spPr>
        <p:txBody>
          <a:bodyPr wrap="square" rtlCol="0" anchor="ctr">
            <a:noAutofit/>
          </a:bodyPr>
          <a:lstStyle/>
          <a:p>
            <a:pPr marL="0" marR="0" lvl="0" indent="0" defTabSz="2665918" eaLnBrk="1" fontAlgn="auto" latinLnBrk="0" hangingPunct="1">
              <a:lnSpc>
                <a:spcPct val="100000"/>
              </a:lnSpc>
              <a:spcBef>
                <a:spcPts val="2918"/>
              </a:spcBef>
              <a:spcAft>
                <a:spcPts val="0"/>
              </a:spcAft>
              <a:buClr>
                <a:srgbClr val="F2F2F2"/>
              </a:buClr>
              <a:buSzTx/>
              <a:buFontTx/>
              <a:buNone/>
              <a:tabLst/>
              <a:defRPr/>
            </a:pPr>
            <a:endParaRPr kumimoji="0" lang="en-US" sz="9457" b="0" i="0" u="none" strike="noStrike" kern="0" cap="none" spc="0" normalizeH="0" baseline="0" noProof="0">
              <a:ln>
                <a:noFill/>
              </a:ln>
              <a:solidFill>
                <a:srgbClr val="FFFFFF"/>
              </a:solidFill>
              <a:effectLst/>
              <a:uLnTx/>
              <a:uFillTx/>
              <a:latin typeface="Verdana" panose="020B0604030504040204" pitchFamily="34" charset="0"/>
            </a:endParaRPr>
          </a:p>
        </p:txBody>
      </p:sp>
      <p:sp>
        <p:nvSpPr>
          <p:cNvPr id="20" name="Graphic 10">
            <a:extLst>
              <a:ext uri="{FF2B5EF4-FFF2-40B4-BE49-F238E27FC236}">
                <a16:creationId xmlns:a16="http://schemas.microsoft.com/office/drawing/2014/main" id="{E2C97942-CEAB-B2F1-3625-6F9F09D14824}"/>
              </a:ext>
              <a:ext uri="{C183D7F6-B498-43B3-948B-1728B52AA6E4}">
                <adec:decorative xmlns:adec="http://schemas.microsoft.com/office/drawing/2017/decorative" val="1"/>
              </a:ext>
            </a:extLst>
          </p:cNvPr>
          <p:cNvSpPr>
            <a:spLocks noChangeAspect="1"/>
          </p:cNvSpPr>
          <p:nvPr userDrawn="1"/>
        </p:nvSpPr>
        <p:spPr>
          <a:xfrm>
            <a:off x="11156206" y="2608894"/>
            <a:ext cx="691322" cy="2520263"/>
          </a:xfrm>
          <a:custGeom>
            <a:avLst/>
            <a:gdLst>
              <a:gd name="connsiteX0" fmla="*/ 1245597 w 1245596"/>
              <a:gd name="connsiteY0" fmla="*/ 4540912 h 4540911"/>
              <a:gd name="connsiteX1" fmla="*/ 0 w 1245596"/>
              <a:gd name="connsiteY1" fmla="*/ 3922843 h 4540911"/>
              <a:gd name="connsiteX2" fmla="*/ 0 w 1245596"/>
              <a:gd name="connsiteY2" fmla="*/ 0 h 4540911"/>
              <a:gd name="connsiteX3" fmla="*/ 1245597 w 1245596"/>
              <a:gd name="connsiteY3" fmla="*/ 618069 h 4540911"/>
              <a:gd name="connsiteX4" fmla="*/ 1245597 w 1245596"/>
              <a:gd name="connsiteY4" fmla="*/ 4540912 h 4540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596" h="4540911">
                <a:moveTo>
                  <a:pt x="1245597" y="4540912"/>
                </a:moveTo>
                <a:lnTo>
                  <a:pt x="0" y="3922843"/>
                </a:lnTo>
                <a:lnTo>
                  <a:pt x="0" y="0"/>
                </a:lnTo>
                <a:lnTo>
                  <a:pt x="1245597" y="618069"/>
                </a:lnTo>
                <a:lnTo>
                  <a:pt x="1245597" y="4540912"/>
                </a:lnTo>
                <a:close/>
              </a:path>
            </a:pathLst>
          </a:custGeom>
          <a:noFill/>
          <a:ln w="19050" cap="flat">
            <a:gradFill flip="none" rotWithShape="1">
              <a:gsLst>
                <a:gs pos="0">
                  <a:srgbClr val="FFFFFF"/>
                </a:gs>
                <a:gs pos="100000">
                  <a:srgbClr val="92C0E9"/>
                </a:gs>
              </a:gsLst>
              <a:lin ang="5400000" scaled="1"/>
              <a:tileRect/>
            </a:gradFill>
            <a:prstDash val="solid"/>
            <a:miter/>
          </a:ln>
          <a:effectLst>
            <a:outerShdw blurRad="190500" algn="ctr" rotWithShape="0">
              <a:prstClr val="black">
                <a:alpha val="25000"/>
              </a:prstClr>
            </a:outerShdw>
          </a:effectLst>
        </p:spPr>
        <p:txBody>
          <a:bodyPr rot="0" spcFirstLastPara="0" vertOverflow="overflow" horzOverflow="overflow" vert="horz" wrap="square" lIns="148209" tIns="74105" rIns="148209" bIns="74105" numCol="1" spcCol="0" rtlCol="0" fromWordArt="0" anchor="ctr" anchorCtr="0" forceAA="0" compatLnSpc="1">
            <a:prstTxWarp prst="textNoShape">
              <a:avLst/>
            </a:prstTxWarp>
            <a:noAutofit/>
          </a:bodyPr>
          <a:lstStyle/>
          <a:p>
            <a:pPr marL="0" marR="0" lvl="0" indent="0" defTabSz="2665918" eaLnBrk="1" fontAlgn="auto" latinLnBrk="0" hangingPunct="1">
              <a:lnSpc>
                <a:spcPct val="90000"/>
              </a:lnSpc>
              <a:spcBef>
                <a:spcPts val="2918"/>
              </a:spcBef>
              <a:spcAft>
                <a:spcPts val="0"/>
              </a:spcAft>
              <a:buClr>
                <a:srgbClr val="F2F2F2"/>
              </a:buClr>
              <a:buSzPct val="120000"/>
              <a:buFont typeface="Verdana" panose="020F0502020204030204" pitchFamily="34" charset="0"/>
              <a:buNone/>
              <a:tabLst/>
              <a:defRPr/>
            </a:pPr>
            <a:endParaRPr kumimoji="0" lang="en-US" sz="9457" b="0" i="0" u="none" strike="noStrike" kern="0" cap="none" spc="0" normalizeH="0" baseline="0" noProof="0">
              <a:ln>
                <a:noFill/>
              </a:ln>
              <a:solidFill>
                <a:srgbClr val="FFFFFF"/>
              </a:solidFill>
              <a:effectLst/>
              <a:uLnTx/>
              <a:uFillTx/>
              <a:latin typeface="Verdana" panose="020B0604030504040204" pitchFamily="34" charset="0"/>
            </a:endParaRPr>
          </a:p>
        </p:txBody>
      </p:sp>
      <p:sp>
        <p:nvSpPr>
          <p:cNvPr id="21" name="Freeform: Shape 20">
            <a:extLst>
              <a:ext uri="{FF2B5EF4-FFF2-40B4-BE49-F238E27FC236}">
                <a16:creationId xmlns:a16="http://schemas.microsoft.com/office/drawing/2014/main" id="{F7DF1CEA-7E83-84E1-F96B-E5D0385701CE}"/>
              </a:ext>
              <a:ext uri="{C183D7F6-B498-43B3-948B-1728B52AA6E4}">
                <adec:decorative xmlns:adec="http://schemas.microsoft.com/office/drawing/2017/decorative" val="1"/>
              </a:ext>
            </a:extLst>
          </p:cNvPr>
          <p:cNvSpPr/>
          <p:nvPr userDrawn="1"/>
        </p:nvSpPr>
        <p:spPr>
          <a:xfrm>
            <a:off x="10811735" y="2820961"/>
            <a:ext cx="691323" cy="2520264"/>
          </a:xfrm>
          <a:custGeom>
            <a:avLst/>
            <a:gdLst>
              <a:gd name="connsiteX0" fmla="*/ 0 w 863955"/>
              <a:gd name="connsiteY0" fmla="*/ 0 h 3149608"/>
              <a:gd name="connsiteX1" fmla="*/ 863955 w 863955"/>
              <a:gd name="connsiteY1" fmla="*/ 428697 h 3149608"/>
              <a:gd name="connsiteX2" fmla="*/ 863955 w 863955"/>
              <a:gd name="connsiteY2" fmla="*/ 3149608 h 3149608"/>
              <a:gd name="connsiteX3" fmla="*/ 0 w 863955"/>
              <a:gd name="connsiteY3" fmla="*/ 2720911 h 3149608"/>
            </a:gdLst>
            <a:ahLst/>
            <a:cxnLst>
              <a:cxn ang="0">
                <a:pos x="connsiteX0" y="connsiteY0"/>
              </a:cxn>
              <a:cxn ang="0">
                <a:pos x="connsiteX1" y="connsiteY1"/>
              </a:cxn>
              <a:cxn ang="0">
                <a:pos x="connsiteX2" y="connsiteY2"/>
              </a:cxn>
              <a:cxn ang="0">
                <a:pos x="connsiteX3" y="connsiteY3"/>
              </a:cxn>
            </a:cxnLst>
            <a:rect l="l" t="t" r="r" b="b"/>
            <a:pathLst>
              <a:path w="863955" h="3149608">
                <a:moveTo>
                  <a:pt x="0" y="0"/>
                </a:moveTo>
                <a:lnTo>
                  <a:pt x="863955" y="428697"/>
                </a:lnTo>
                <a:lnTo>
                  <a:pt x="863955" y="3149608"/>
                </a:lnTo>
                <a:lnTo>
                  <a:pt x="0" y="2720911"/>
                </a:lnTo>
                <a:close/>
              </a:path>
            </a:pathLst>
          </a:custGeom>
          <a:gradFill flip="none" rotWithShape="1">
            <a:gsLst>
              <a:gs pos="99083">
                <a:srgbClr val="006990">
                  <a:alpha val="90000"/>
                </a:srgbClr>
              </a:gs>
              <a:gs pos="41000">
                <a:srgbClr val="92C0E9"/>
              </a:gs>
              <a:gs pos="59000">
                <a:srgbClr val="92C0E9">
                  <a:alpha val="90000"/>
                </a:srgbClr>
              </a:gs>
              <a:gs pos="0">
                <a:srgbClr val="C5B4E2">
                  <a:lumMod val="75000"/>
                </a:srgbClr>
              </a:gs>
            </a:gsLst>
            <a:lin ang="6900000" scaled="0"/>
            <a:tileRect/>
          </a:gradFill>
          <a:ln w="19050" cap="flat">
            <a:gradFill>
              <a:gsLst>
                <a:gs pos="0">
                  <a:srgbClr val="C5B4E2"/>
                </a:gs>
                <a:gs pos="100000">
                  <a:srgbClr val="92C0E9"/>
                </a:gs>
              </a:gsLst>
              <a:lin ang="5400000" scaled="1"/>
            </a:gradFill>
            <a:prstDash val="solid"/>
            <a:miter/>
          </a:ln>
          <a:effectLst>
            <a:outerShdw blurRad="190500" algn="ctr" rotWithShape="0">
              <a:prstClr val="black">
                <a:alpha val="25000"/>
              </a:prstClr>
            </a:outerShdw>
          </a:effectLst>
        </p:spPr>
        <p:txBody>
          <a:bodyPr wrap="square" rtlCol="0" anchor="ctr">
            <a:noAutofit/>
          </a:bodyPr>
          <a:lstStyle/>
          <a:p>
            <a:pPr marL="0" marR="0" lvl="0" indent="0" defTabSz="2665918" eaLnBrk="1" fontAlgn="auto" latinLnBrk="0" hangingPunct="1">
              <a:lnSpc>
                <a:spcPct val="100000"/>
              </a:lnSpc>
              <a:spcBef>
                <a:spcPts val="2918"/>
              </a:spcBef>
              <a:spcAft>
                <a:spcPts val="0"/>
              </a:spcAft>
              <a:buClr>
                <a:srgbClr val="F2F2F2"/>
              </a:buClr>
              <a:buSzTx/>
              <a:buFontTx/>
              <a:buNone/>
              <a:tabLst/>
              <a:defRPr/>
            </a:pPr>
            <a:endParaRPr kumimoji="0" lang="en-US" sz="9457" b="0" i="0" u="none" strike="noStrike" kern="0" cap="none" spc="0" normalizeH="0" baseline="0" noProof="0">
              <a:ln>
                <a:noFill/>
              </a:ln>
              <a:solidFill>
                <a:srgbClr val="FFFFFF"/>
              </a:solidFill>
              <a:effectLst/>
              <a:uLnTx/>
              <a:uFillTx/>
              <a:latin typeface="Verdana" panose="020B0604030504040204" pitchFamily="34" charset="0"/>
            </a:endParaRPr>
          </a:p>
        </p:txBody>
      </p:sp>
      <p:sp>
        <p:nvSpPr>
          <p:cNvPr id="22" name="Graphic 10">
            <a:extLst>
              <a:ext uri="{FF2B5EF4-FFF2-40B4-BE49-F238E27FC236}">
                <a16:creationId xmlns:a16="http://schemas.microsoft.com/office/drawing/2014/main" id="{4A4823D3-ED44-05BC-A945-98A0F20AE1A7}"/>
              </a:ext>
              <a:ext uri="{C183D7F6-B498-43B3-948B-1728B52AA6E4}">
                <adec:decorative xmlns:adec="http://schemas.microsoft.com/office/drawing/2017/decorative" val="1"/>
              </a:ext>
            </a:extLst>
          </p:cNvPr>
          <p:cNvSpPr>
            <a:spLocks noChangeAspect="1"/>
          </p:cNvSpPr>
          <p:nvPr userDrawn="1"/>
        </p:nvSpPr>
        <p:spPr>
          <a:xfrm>
            <a:off x="10467264" y="3033029"/>
            <a:ext cx="691322" cy="2520263"/>
          </a:xfrm>
          <a:custGeom>
            <a:avLst/>
            <a:gdLst>
              <a:gd name="connsiteX0" fmla="*/ 1245597 w 1245596"/>
              <a:gd name="connsiteY0" fmla="*/ 4540912 h 4540911"/>
              <a:gd name="connsiteX1" fmla="*/ 0 w 1245596"/>
              <a:gd name="connsiteY1" fmla="*/ 3922843 h 4540911"/>
              <a:gd name="connsiteX2" fmla="*/ 0 w 1245596"/>
              <a:gd name="connsiteY2" fmla="*/ 0 h 4540911"/>
              <a:gd name="connsiteX3" fmla="*/ 1245597 w 1245596"/>
              <a:gd name="connsiteY3" fmla="*/ 618069 h 4540911"/>
              <a:gd name="connsiteX4" fmla="*/ 1245597 w 1245596"/>
              <a:gd name="connsiteY4" fmla="*/ 4540912 h 4540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596" h="4540911">
                <a:moveTo>
                  <a:pt x="1245597" y="4540912"/>
                </a:moveTo>
                <a:lnTo>
                  <a:pt x="0" y="3922843"/>
                </a:lnTo>
                <a:lnTo>
                  <a:pt x="0" y="0"/>
                </a:lnTo>
                <a:lnTo>
                  <a:pt x="1245597" y="618069"/>
                </a:lnTo>
                <a:lnTo>
                  <a:pt x="1245597" y="4540912"/>
                </a:lnTo>
                <a:close/>
              </a:path>
            </a:pathLst>
          </a:custGeom>
          <a:noFill/>
          <a:ln w="19050" cap="flat">
            <a:gradFill flip="none" rotWithShape="1">
              <a:gsLst>
                <a:gs pos="0">
                  <a:srgbClr val="FFFFFF"/>
                </a:gs>
                <a:gs pos="100000">
                  <a:srgbClr val="92C0E9"/>
                </a:gs>
              </a:gsLst>
              <a:lin ang="5400000" scaled="1"/>
              <a:tileRect/>
            </a:gradFill>
            <a:prstDash val="solid"/>
            <a:miter/>
          </a:ln>
          <a:effectLst>
            <a:outerShdw blurRad="190500" algn="ctr" rotWithShape="0">
              <a:prstClr val="black">
                <a:alpha val="25000"/>
              </a:prstClr>
            </a:outerShdw>
          </a:effectLst>
        </p:spPr>
        <p:txBody>
          <a:bodyPr rot="0" spcFirstLastPara="0" vertOverflow="overflow" horzOverflow="overflow" vert="horz" wrap="square" lIns="148209" tIns="74105" rIns="148209" bIns="74105" numCol="1" spcCol="0" rtlCol="0" fromWordArt="0" anchor="ctr" anchorCtr="0" forceAA="0" compatLnSpc="1">
            <a:prstTxWarp prst="textNoShape">
              <a:avLst/>
            </a:prstTxWarp>
            <a:noAutofit/>
          </a:bodyPr>
          <a:lstStyle/>
          <a:p>
            <a:pPr marL="0" marR="0" lvl="0" indent="0" defTabSz="2665918" eaLnBrk="1" fontAlgn="auto" latinLnBrk="0" hangingPunct="1">
              <a:lnSpc>
                <a:spcPct val="90000"/>
              </a:lnSpc>
              <a:spcBef>
                <a:spcPts val="2918"/>
              </a:spcBef>
              <a:spcAft>
                <a:spcPts val="0"/>
              </a:spcAft>
              <a:buClr>
                <a:srgbClr val="F2F2F2"/>
              </a:buClr>
              <a:buSzPct val="120000"/>
              <a:buFont typeface="Verdana" panose="020F0502020204030204" pitchFamily="34" charset="0"/>
              <a:buNone/>
              <a:tabLst/>
              <a:defRPr/>
            </a:pPr>
            <a:endParaRPr kumimoji="0" lang="en-US" sz="9457" b="0" i="0" u="none" strike="noStrike" kern="0" cap="none" spc="0" normalizeH="0" baseline="0" noProof="0">
              <a:ln>
                <a:noFill/>
              </a:ln>
              <a:solidFill>
                <a:srgbClr val="FFFFFF"/>
              </a:solidFill>
              <a:effectLst/>
              <a:uLnTx/>
              <a:uFillTx/>
              <a:latin typeface="Verdana" panose="020B0604030504040204" pitchFamily="34" charset="0"/>
            </a:endParaRPr>
          </a:p>
        </p:txBody>
      </p:sp>
      <p:sp>
        <p:nvSpPr>
          <p:cNvPr id="24" name="Freeform: Shape 23">
            <a:extLst>
              <a:ext uri="{FF2B5EF4-FFF2-40B4-BE49-F238E27FC236}">
                <a16:creationId xmlns:a16="http://schemas.microsoft.com/office/drawing/2014/main" id="{9EAEE620-70FB-E19F-EB40-6A81E623752F}"/>
              </a:ext>
              <a:ext uri="{C183D7F6-B498-43B3-948B-1728B52AA6E4}">
                <adec:decorative xmlns:adec="http://schemas.microsoft.com/office/drawing/2017/decorative" val="1"/>
              </a:ext>
            </a:extLst>
          </p:cNvPr>
          <p:cNvSpPr/>
          <p:nvPr userDrawn="1"/>
        </p:nvSpPr>
        <p:spPr>
          <a:xfrm>
            <a:off x="10122793" y="3245096"/>
            <a:ext cx="691323" cy="2520264"/>
          </a:xfrm>
          <a:custGeom>
            <a:avLst/>
            <a:gdLst>
              <a:gd name="connsiteX0" fmla="*/ 0 w 863955"/>
              <a:gd name="connsiteY0" fmla="*/ 0 h 3149608"/>
              <a:gd name="connsiteX1" fmla="*/ 863955 w 863955"/>
              <a:gd name="connsiteY1" fmla="*/ 428697 h 3149608"/>
              <a:gd name="connsiteX2" fmla="*/ 863955 w 863955"/>
              <a:gd name="connsiteY2" fmla="*/ 3149608 h 3149608"/>
              <a:gd name="connsiteX3" fmla="*/ 0 w 863955"/>
              <a:gd name="connsiteY3" fmla="*/ 2720911 h 3149608"/>
            </a:gdLst>
            <a:ahLst/>
            <a:cxnLst>
              <a:cxn ang="0">
                <a:pos x="connsiteX0" y="connsiteY0"/>
              </a:cxn>
              <a:cxn ang="0">
                <a:pos x="connsiteX1" y="connsiteY1"/>
              </a:cxn>
              <a:cxn ang="0">
                <a:pos x="connsiteX2" y="connsiteY2"/>
              </a:cxn>
              <a:cxn ang="0">
                <a:pos x="connsiteX3" y="connsiteY3"/>
              </a:cxn>
            </a:cxnLst>
            <a:rect l="l" t="t" r="r" b="b"/>
            <a:pathLst>
              <a:path w="863955" h="3149608">
                <a:moveTo>
                  <a:pt x="0" y="0"/>
                </a:moveTo>
                <a:lnTo>
                  <a:pt x="863955" y="428697"/>
                </a:lnTo>
                <a:lnTo>
                  <a:pt x="863955" y="3149608"/>
                </a:lnTo>
                <a:lnTo>
                  <a:pt x="0" y="2720911"/>
                </a:lnTo>
                <a:close/>
              </a:path>
            </a:pathLst>
          </a:custGeom>
          <a:gradFill flip="none" rotWithShape="1">
            <a:gsLst>
              <a:gs pos="0">
                <a:srgbClr val="78E3DE">
                  <a:lumMod val="94000"/>
                </a:srgbClr>
              </a:gs>
              <a:gs pos="100000">
                <a:srgbClr val="2F2A95">
                  <a:alpha val="90000"/>
                </a:srgbClr>
              </a:gs>
              <a:gs pos="62000">
                <a:srgbClr val="00B2A9">
                  <a:alpha val="90000"/>
                </a:srgbClr>
              </a:gs>
            </a:gsLst>
            <a:lin ang="6900000" scaled="0"/>
            <a:tileRect/>
          </a:gradFill>
          <a:ln w="19050" cap="flat">
            <a:gradFill>
              <a:gsLst>
                <a:gs pos="0">
                  <a:srgbClr val="00B2A9"/>
                </a:gs>
                <a:gs pos="100000">
                  <a:srgbClr val="2F2A95"/>
                </a:gs>
              </a:gsLst>
              <a:lin ang="5400000" scaled="1"/>
            </a:gradFill>
            <a:prstDash val="solid"/>
            <a:miter/>
          </a:ln>
          <a:effectLst>
            <a:outerShdw blurRad="190500" algn="ctr" rotWithShape="0">
              <a:prstClr val="black">
                <a:alpha val="25000"/>
              </a:prstClr>
            </a:outerShdw>
          </a:effectLst>
        </p:spPr>
        <p:txBody>
          <a:bodyPr wrap="square" rtlCol="0" anchor="ctr">
            <a:noAutofit/>
          </a:bodyPr>
          <a:lstStyle/>
          <a:p>
            <a:pPr marL="0" marR="0" lvl="0" indent="0" defTabSz="2665918" eaLnBrk="1" fontAlgn="auto" latinLnBrk="0" hangingPunct="1">
              <a:lnSpc>
                <a:spcPct val="100000"/>
              </a:lnSpc>
              <a:spcBef>
                <a:spcPts val="2918"/>
              </a:spcBef>
              <a:spcAft>
                <a:spcPts val="0"/>
              </a:spcAft>
              <a:buClr>
                <a:srgbClr val="F2F2F2"/>
              </a:buClr>
              <a:buSzTx/>
              <a:buFontTx/>
              <a:buNone/>
              <a:tabLst/>
              <a:defRPr/>
            </a:pPr>
            <a:endParaRPr kumimoji="0" lang="en-US" sz="9457" b="0" i="0" u="none" strike="noStrike" kern="0" cap="none" spc="0" normalizeH="0" baseline="0" noProof="0">
              <a:ln>
                <a:noFill/>
              </a:ln>
              <a:solidFill>
                <a:srgbClr val="FFFFFF"/>
              </a:solidFill>
              <a:effectLst/>
              <a:uLnTx/>
              <a:uFillTx/>
              <a:latin typeface="Verdana" panose="020B0604030504040204" pitchFamily="34" charset="0"/>
            </a:endParaRPr>
          </a:p>
        </p:txBody>
      </p:sp>
      <p:sp>
        <p:nvSpPr>
          <p:cNvPr id="25" name="Graphic 10">
            <a:extLst>
              <a:ext uri="{FF2B5EF4-FFF2-40B4-BE49-F238E27FC236}">
                <a16:creationId xmlns:a16="http://schemas.microsoft.com/office/drawing/2014/main" id="{F2EDAAE7-C03C-6F5A-1743-0167B19C2EA8}"/>
              </a:ext>
              <a:ext uri="{C183D7F6-B498-43B3-948B-1728B52AA6E4}">
                <adec:decorative xmlns:adec="http://schemas.microsoft.com/office/drawing/2017/decorative" val="1"/>
              </a:ext>
            </a:extLst>
          </p:cNvPr>
          <p:cNvSpPr>
            <a:spLocks noChangeAspect="1"/>
          </p:cNvSpPr>
          <p:nvPr userDrawn="1"/>
        </p:nvSpPr>
        <p:spPr>
          <a:xfrm>
            <a:off x="9778323" y="3457164"/>
            <a:ext cx="691322" cy="2520263"/>
          </a:xfrm>
          <a:custGeom>
            <a:avLst/>
            <a:gdLst>
              <a:gd name="connsiteX0" fmla="*/ 1245597 w 1245596"/>
              <a:gd name="connsiteY0" fmla="*/ 4540912 h 4540911"/>
              <a:gd name="connsiteX1" fmla="*/ 0 w 1245596"/>
              <a:gd name="connsiteY1" fmla="*/ 3922843 h 4540911"/>
              <a:gd name="connsiteX2" fmla="*/ 0 w 1245596"/>
              <a:gd name="connsiteY2" fmla="*/ 0 h 4540911"/>
              <a:gd name="connsiteX3" fmla="*/ 1245597 w 1245596"/>
              <a:gd name="connsiteY3" fmla="*/ 618069 h 4540911"/>
              <a:gd name="connsiteX4" fmla="*/ 1245597 w 1245596"/>
              <a:gd name="connsiteY4" fmla="*/ 4540912 h 4540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596" h="4540911">
                <a:moveTo>
                  <a:pt x="1245597" y="4540912"/>
                </a:moveTo>
                <a:lnTo>
                  <a:pt x="0" y="3922843"/>
                </a:lnTo>
                <a:lnTo>
                  <a:pt x="0" y="0"/>
                </a:lnTo>
                <a:lnTo>
                  <a:pt x="1245597" y="618069"/>
                </a:lnTo>
                <a:lnTo>
                  <a:pt x="1245597" y="4540912"/>
                </a:lnTo>
                <a:close/>
              </a:path>
            </a:pathLst>
          </a:custGeom>
          <a:noFill/>
          <a:ln w="19050" cap="flat">
            <a:gradFill flip="none" rotWithShape="1">
              <a:gsLst>
                <a:gs pos="0">
                  <a:srgbClr val="FFFFFF"/>
                </a:gs>
                <a:gs pos="100000">
                  <a:srgbClr val="00B2A9"/>
                </a:gs>
              </a:gsLst>
              <a:lin ang="5400000" scaled="1"/>
              <a:tileRect/>
            </a:gradFill>
            <a:prstDash val="solid"/>
            <a:miter/>
          </a:ln>
          <a:effectLst>
            <a:outerShdw blurRad="190500" algn="ctr" rotWithShape="0">
              <a:prstClr val="black">
                <a:alpha val="25000"/>
              </a:prstClr>
            </a:outerShdw>
          </a:effectLst>
        </p:spPr>
        <p:txBody>
          <a:bodyPr rot="0" spcFirstLastPara="0" vertOverflow="overflow" horzOverflow="overflow" vert="horz" wrap="square" lIns="148209" tIns="74105" rIns="148209" bIns="74105" numCol="1" spcCol="0" rtlCol="0" fromWordArt="0" anchor="ctr" anchorCtr="0" forceAA="0" compatLnSpc="1">
            <a:prstTxWarp prst="textNoShape">
              <a:avLst/>
            </a:prstTxWarp>
            <a:noAutofit/>
          </a:bodyPr>
          <a:lstStyle/>
          <a:p>
            <a:pPr marL="0" marR="0" lvl="0" indent="0" defTabSz="2665918" eaLnBrk="1" fontAlgn="auto" latinLnBrk="0" hangingPunct="1">
              <a:lnSpc>
                <a:spcPct val="90000"/>
              </a:lnSpc>
              <a:spcBef>
                <a:spcPts val="2918"/>
              </a:spcBef>
              <a:spcAft>
                <a:spcPts val="0"/>
              </a:spcAft>
              <a:buClr>
                <a:srgbClr val="F2F2F2"/>
              </a:buClr>
              <a:buSzPct val="120000"/>
              <a:buFont typeface="Verdana" panose="020F0502020204030204" pitchFamily="34" charset="0"/>
              <a:buNone/>
              <a:tabLst/>
              <a:defRPr/>
            </a:pPr>
            <a:endParaRPr kumimoji="0" lang="en-US" sz="9457" b="0" i="0" u="none" strike="noStrike" kern="0" cap="none" spc="0" normalizeH="0" baseline="0" noProof="0">
              <a:ln>
                <a:noFill/>
              </a:ln>
              <a:solidFill>
                <a:srgbClr val="FFFFFF"/>
              </a:solidFill>
              <a:effectLst/>
              <a:uLnTx/>
              <a:uFillTx/>
              <a:latin typeface="Verdana" panose="020B0604030504040204" pitchFamily="34" charset="0"/>
            </a:endParaRPr>
          </a:p>
        </p:txBody>
      </p:sp>
      <p:sp>
        <p:nvSpPr>
          <p:cNvPr id="26" name="Freeform: Shape 25">
            <a:extLst>
              <a:ext uri="{FF2B5EF4-FFF2-40B4-BE49-F238E27FC236}">
                <a16:creationId xmlns:a16="http://schemas.microsoft.com/office/drawing/2014/main" id="{2FEEE33B-2152-E922-1E6C-6267D69AFF3F}"/>
              </a:ext>
              <a:ext uri="{C183D7F6-B498-43B3-948B-1728B52AA6E4}">
                <adec:decorative xmlns:adec="http://schemas.microsoft.com/office/drawing/2017/decorative" val="1"/>
              </a:ext>
            </a:extLst>
          </p:cNvPr>
          <p:cNvSpPr/>
          <p:nvPr userDrawn="1"/>
        </p:nvSpPr>
        <p:spPr>
          <a:xfrm>
            <a:off x="9433852" y="3669231"/>
            <a:ext cx="691323" cy="2520264"/>
          </a:xfrm>
          <a:custGeom>
            <a:avLst/>
            <a:gdLst>
              <a:gd name="connsiteX0" fmla="*/ 0 w 863955"/>
              <a:gd name="connsiteY0" fmla="*/ 0 h 3149608"/>
              <a:gd name="connsiteX1" fmla="*/ 863955 w 863955"/>
              <a:gd name="connsiteY1" fmla="*/ 428697 h 3149608"/>
              <a:gd name="connsiteX2" fmla="*/ 863955 w 863955"/>
              <a:gd name="connsiteY2" fmla="*/ 3149608 h 3149608"/>
              <a:gd name="connsiteX3" fmla="*/ 0 w 863955"/>
              <a:gd name="connsiteY3" fmla="*/ 2720911 h 3149608"/>
            </a:gdLst>
            <a:ahLst/>
            <a:cxnLst>
              <a:cxn ang="0">
                <a:pos x="connsiteX0" y="connsiteY0"/>
              </a:cxn>
              <a:cxn ang="0">
                <a:pos x="connsiteX1" y="connsiteY1"/>
              </a:cxn>
              <a:cxn ang="0">
                <a:pos x="connsiteX2" y="connsiteY2"/>
              </a:cxn>
              <a:cxn ang="0">
                <a:pos x="connsiteX3" y="connsiteY3"/>
              </a:cxn>
            </a:cxnLst>
            <a:rect l="l" t="t" r="r" b="b"/>
            <a:pathLst>
              <a:path w="863955" h="3149608">
                <a:moveTo>
                  <a:pt x="0" y="0"/>
                </a:moveTo>
                <a:lnTo>
                  <a:pt x="863955" y="428697"/>
                </a:lnTo>
                <a:lnTo>
                  <a:pt x="863955" y="3149608"/>
                </a:lnTo>
                <a:lnTo>
                  <a:pt x="0" y="2720911"/>
                </a:lnTo>
                <a:close/>
              </a:path>
            </a:pathLst>
          </a:custGeom>
          <a:gradFill flip="none" rotWithShape="1">
            <a:gsLst>
              <a:gs pos="0">
                <a:srgbClr val="78E3DE"/>
              </a:gs>
              <a:gs pos="100000">
                <a:srgbClr val="00B2A9">
                  <a:alpha val="90000"/>
                </a:srgbClr>
              </a:gs>
            </a:gsLst>
            <a:lin ang="6900000" scaled="0"/>
            <a:tileRect/>
          </a:gradFill>
          <a:ln w="19050" cap="flat">
            <a:gradFill>
              <a:gsLst>
                <a:gs pos="0">
                  <a:srgbClr val="00B2A9"/>
                </a:gs>
                <a:gs pos="100000">
                  <a:srgbClr val="00B2A9">
                    <a:lumMod val="50000"/>
                  </a:srgbClr>
                </a:gs>
              </a:gsLst>
              <a:lin ang="5400000" scaled="1"/>
            </a:gradFill>
            <a:prstDash val="solid"/>
            <a:miter/>
          </a:ln>
          <a:effectLst>
            <a:outerShdw blurRad="190500" algn="ctr" rotWithShape="0">
              <a:prstClr val="black">
                <a:alpha val="25000"/>
              </a:prstClr>
            </a:outerShdw>
          </a:effectLst>
        </p:spPr>
        <p:txBody>
          <a:bodyPr wrap="square" rtlCol="0" anchor="ctr">
            <a:noAutofit/>
          </a:bodyPr>
          <a:lstStyle/>
          <a:p>
            <a:pPr marL="0" marR="0" lvl="0" indent="0" defTabSz="2665918" eaLnBrk="1" fontAlgn="auto" latinLnBrk="0" hangingPunct="1">
              <a:lnSpc>
                <a:spcPct val="100000"/>
              </a:lnSpc>
              <a:spcBef>
                <a:spcPts val="2918"/>
              </a:spcBef>
              <a:spcAft>
                <a:spcPts val="0"/>
              </a:spcAft>
              <a:buClr>
                <a:srgbClr val="F2F2F2"/>
              </a:buClr>
              <a:buSzTx/>
              <a:buFontTx/>
              <a:buNone/>
              <a:tabLst/>
              <a:defRPr/>
            </a:pPr>
            <a:endParaRPr kumimoji="0" lang="en-US" sz="9457" b="0" i="0" u="none" strike="noStrike" kern="0" cap="none" spc="0" normalizeH="0" baseline="0" noProof="0">
              <a:ln>
                <a:noFill/>
              </a:ln>
              <a:solidFill>
                <a:srgbClr val="FFFFFF"/>
              </a:solidFill>
              <a:effectLst/>
              <a:uLnTx/>
              <a:uFillTx/>
              <a:latin typeface="Verdana" panose="020B0604030504040204" pitchFamily="34" charset="0"/>
            </a:endParaRPr>
          </a:p>
        </p:txBody>
      </p:sp>
      <p:sp>
        <p:nvSpPr>
          <p:cNvPr id="27" name="Graphic 10">
            <a:extLst>
              <a:ext uri="{FF2B5EF4-FFF2-40B4-BE49-F238E27FC236}">
                <a16:creationId xmlns:a16="http://schemas.microsoft.com/office/drawing/2014/main" id="{7387A476-7547-353E-37A3-2C00AEF09A18}"/>
              </a:ext>
              <a:ext uri="{C183D7F6-B498-43B3-948B-1728B52AA6E4}">
                <adec:decorative xmlns:adec="http://schemas.microsoft.com/office/drawing/2017/decorative" val="1"/>
              </a:ext>
            </a:extLst>
          </p:cNvPr>
          <p:cNvSpPr>
            <a:spLocks noChangeAspect="1"/>
          </p:cNvSpPr>
          <p:nvPr userDrawn="1"/>
        </p:nvSpPr>
        <p:spPr>
          <a:xfrm>
            <a:off x="9089382" y="3881298"/>
            <a:ext cx="691322" cy="2520263"/>
          </a:xfrm>
          <a:custGeom>
            <a:avLst/>
            <a:gdLst>
              <a:gd name="connsiteX0" fmla="*/ 1245597 w 1245596"/>
              <a:gd name="connsiteY0" fmla="*/ 4540912 h 4540911"/>
              <a:gd name="connsiteX1" fmla="*/ 0 w 1245596"/>
              <a:gd name="connsiteY1" fmla="*/ 3922843 h 4540911"/>
              <a:gd name="connsiteX2" fmla="*/ 0 w 1245596"/>
              <a:gd name="connsiteY2" fmla="*/ 0 h 4540911"/>
              <a:gd name="connsiteX3" fmla="*/ 1245597 w 1245596"/>
              <a:gd name="connsiteY3" fmla="*/ 618069 h 4540911"/>
              <a:gd name="connsiteX4" fmla="*/ 1245597 w 1245596"/>
              <a:gd name="connsiteY4" fmla="*/ 4540912 h 4540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596" h="4540911">
                <a:moveTo>
                  <a:pt x="1245597" y="4540912"/>
                </a:moveTo>
                <a:lnTo>
                  <a:pt x="0" y="3922843"/>
                </a:lnTo>
                <a:lnTo>
                  <a:pt x="0" y="0"/>
                </a:lnTo>
                <a:lnTo>
                  <a:pt x="1245597" y="618069"/>
                </a:lnTo>
                <a:lnTo>
                  <a:pt x="1245597" y="4540912"/>
                </a:lnTo>
                <a:close/>
              </a:path>
            </a:pathLst>
          </a:custGeom>
          <a:noFill/>
          <a:ln w="19050" cap="flat">
            <a:gradFill flip="none" rotWithShape="1">
              <a:gsLst>
                <a:gs pos="0">
                  <a:srgbClr val="FFFFFF"/>
                </a:gs>
                <a:gs pos="100000">
                  <a:srgbClr val="00B2A9"/>
                </a:gs>
              </a:gsLst>
              <a:lin ang="5400000" scaled="1"/>
              <a:tileRect/>
            </a:gradFill>
            <a:prstDash val="solid"/>
            <a:miter/>
          </a:ln>
          <a:effectLst>
            <a:outerShdw blurRad="190500" algn="ctr" rotWithShape="0">
              <a:prstClr val="black">
                <a:alpha val="25000"/>
              </a:prstClr>
            </a:outerShdw>
          </a:effectLst>
        </p:spPr>
        <p:txBody>
          <a:bodyPr rot="0" spcFirstLastPara="0" vertOverflow="overflow" horzOverflow="overflow" vert="horz" wrap="square" lIns="148209" tIns="74105" rIns="148209" bIns="74105" numCol="1" spcCol="0" rtlCol="0" fromWordArt="0" anchor="ctr" anchorCtr="0" forceAA="0" compatLnSpc="1">
            <a:prstTxWarp prst="textNoShape">
              <a:avLst/>
            </a:prstTxWarp>
            <a:noAutofit/>
          </a:bodyPr>
          <a:lstStyle/>
          <a:p>
            <a:pPr marL="0" marR="0" lvl="0" indent="0" defTabSz="2665918" eaLnBrk="1" fontAlgn="auto" latinLnBrk="0" hangingPunct="1">
              <a:lnSpc>
                <a:spcPct val="90000"/>
              </a:lnSpc>
              <a:spcBef>
                <a:spcPts val="2918"/>
              </a:spcBef>
              <a:spcAft>
                <a:spcPts val="0"/>
              </a:spcAft>
              <a:buClr>
                <a:srgbClr val="F2F2F2"/>
              </a:buClr>
              <a:buSzPct val="120000"/>
              <a:buFont typeface="Verdana" panose="020F0502020204030204" pitchFamily="34" charset="0"/>
              <a:buNone/>
              <a:tabLst/>
              <a:defRPr/>
            </a:pPr>
            <a:endParaRPr kumimoji="0" lang="en-US" sz="9457" b="0" i="0" u="none" strike="noStrike" kern="0" cap="none" spc="0" normalizeH="0" baseline="0" noProof="0">
              <a:ln>
                <a:noFill/>
              </a:ln>
              <a:solidFill>
                <a:srgbClr val="FFFFFF"/>
              </a:solidFill>
              <a:effectLst/>
              <a:uLnTx/>
              <a:uFillTx/>
              <a:latin typeface="Verdana" panose="020B0604030504040204" pitchFamily="34" charset="0"/>
            </a:endParaRPr>
          </a:p>
        </p:txBody>
      </p:sp>
      <p:sp>
        <p:nvSpPr>
          <p:cNvPr id="29" name="Freeform: Shape 28">
            <a:extLst>
              <a:ext uri="{FF2B5EF4-FFF2-40B4-BE49-F238E27FC236}">
                <a16:creationId xmlns:a16="http://schemas.microsoft.com/office/drawing/2014/main" id="{C9C6F9AD-12FC-D7EB-B9B0-D28E85699608}"/>
              </a:ext>
              <a:ext uri="{C183D7F6-B498-43B3-948B-1728B52AA6E4}">
                <adec:decorative xmlns:adec="http://schemas.microsoft.com/office/drawing/2017/decorative" val="1"/>
              </a:ext>
            </a:extLst>
          </p:cNvPr>
          <p:cNvSpPr/>
          <p:nvPr userDrawn="1"/>
        </p:nvSpPr>
        <p:spPr>
          <a:xfrm>
            <a:off x="8751991" y="4096880"/>
            <a:ext cx="691323" cy="2520264"/>
          </a:xfrm>
          <a:custGeom>
            <a:avLst/>
            <a:gdLst>
              <a:gd name="connsiteX0" fmla="*/ 0 w 863955"/>
              <a:gd name="connsiteY0" fmla="*/ 0 h 3149608"/>
              <a:gd name="connsiteX1" fmla="*/ 863955 w 863955"/>
              <a:gd name="connsiteY1" fmla="*/ 428697 h 3149608"/>
              <a:gd name="connsiteX2" fmla="*/ 863955 w 863955"/>
              <a:gd name="connsiteY2" fmla="*/ 3149608 h 3149608"/>
              <a:gd name="connsiteX3" fmla="*/ 0 w 863955"/>
              <a:gd name="connsiteY3" fmla="*/ 2720911 h 3149608"/>
            </a:gdLst>
            <a:ahLst/>
            <a:cxnLst>
              <a:cxn ang="0">
                <a:pos x="connsiteX0" y="connsiteY0"/>
              </a:cxn>
              <a:cxn ang="0">
                <a:pos x="connsiteX1" y="connsiteY1"/>
              </a:cxn>
              <a:cxn ang="0">
                <a:pos x="connsiteX2" y="connsiteY2"/>
              </a:cxn>
              <a:cxn ang="0">
                <a:pos x="connsiteX3" y="connsiteY3"/>
              </a:cxn>
            </a:cxnLst>
            <a:rect l="l" t="t" r="r" b="b"/>
            <a:pathLst>
              <a:path w="863955" h="3149608">
                <a:moveTo>
                  <a:pt x="0" y="0"/>
                </a:moveTo>
                <a:lnTo>
                  <a:pt x="863955" y="428697"/>
                </a:lnTo>
                <a:lnTo>
                  <a:pt x="863955" y="3149608"/>
                </a:lnTo>
                <a:lnTo>
                  <a:pt x="0" y="2720911"/>
                </a:lnTo>
                <a:close/>
              </a:path>
            </a:pathLst>
          </a:custGeom>
          <a:gradFill>
            <a:gsLst>
              <a:gs pos="49500">
                <a:srgbClr val="92C0E9">
                  <a:alpha val="95000"/>
                  <a:lumMod val="95000"/>
                </a:srgbClr>
              </a:gs>
              <a:gs pos="0">
                <a:srgbClr val="00B2A9"/>
              </a:gs>
              <a:gs pos="100000">
                <a:srgbClr val="C5B4E2">
                  <a:alpha val="90000"/>
                </a:srgbClr>
              </a:gs>
            </a:gsLst>
            <a:lin ang="6900000" scaled="0"/>
          </a:gradFill>
          <a:ln w="19050" cap="flat">
            <a:gradFill flip="none" rotWithShape="1">
              <a:gsLst>
                <a:gs pos="27000">
                  <a:srgbClr val="00B2A9"/>
                </a:gs>
                <a:gs pos="100000">
                  <a:srgbClr val="C5B4E2"/>
                </a:gs>
                <a:gs pos="0">
                  <a:srgbClr val="006990"/>
                </a:gs>
              </a:gsLst>
              <a:lin ang="5400000" scaled="1"/>
              <a:tileRect/>
            </a:gradFill>
            <a:prstDash val="solid"/>
            <a:miter/>
          </a:ln>
          <a:effectLst>
            <a:outerShdw blurRad="190500" algn="ctr" rotWithShape="0">
              <a:prstClr val="black">
                <a:alpha val="25000"/>
              </a:prstClr>
            </a:outerShdw>
          </a:effectLst>
        </p:spPr>
        <p:txBody>
          <a:bodyPr wrap="square" rtlCol="0" anchor="ctr">
            <a:noAutofit/>
          </a:bodyPr>
          <a:lstStyle/>
          <a:p>
            <a:pPr marL="0" marR="0" lvl="0" indent="0" defTabSz="2665918" eaLnBrk="1" fontAlgn="auto" latinLnBrk="0" hangingPunct="1">
              <a:lnSpc>
                <a:spcPct val="100000"/>
              </a:lnSpc>
              <a:spcBef>
                <a:spcPts val="2918"/>
              </a:spcBef>
              <a:spcAft>
                <a:spcPts val="0"/>
              </a:spcAft>
              <a:buClr>
                <a:srgbClr val="F2F2F2"/>
              </a:buClr>
              <a:buSzTx/>
              <a:buFontTx/>
              <a:buNone/>
              <a:tabLst/>
              <a:defRPr/>
            </a:pPr>
            <a:endParaRPr kumimoji="0" lang="en-US" sz="9457" b="0" i="0" u="none" strike="noStrike" kern="0" cap="none" spc="0" normalizeH="0" baseline="0" noProof="0">
              <a:ln>
                <a:noFill/>
              </a:ln>
              <a:solidFill>
                <a:srgbClr val="FFFFFF"/>
              </a:solidFill>
              <a:effectLst/>
              <a:uLnTx/>
              <a:uFillTx/>
              <a:latin typeface="Verdana" panose="020B0604030504040204" pitchFamily="34" charset="0"/>
            </a:endParaRPr>
          </a:p>
        </p:txBody>
      </p:sp>
      <p:sp>
        <p:nvSpPr>
          <p:cNvPr id="30" name="Graphic 10">
            <a:extLst>
              <a:ext uri="{FF2B5EF4-FFF2-40B4-BE49-F238E27FC236}">
                <a16:creationId xmlns:a16="http://schemas.microsoft.com/office/drawing/2014/main" id="{0D47CF11-5798-6A08-DC19-3292A6F9E27C}"/>
              </a:ext>
              <a:ext uri="{C183D7F6-B498-43B3-948B-1728B52AA6E4}">
                <adec:decorative xmlns:adec="http://schemas.microsoft.com/office/drawing/2017/decorative" val="1"/>
              </a:ext>
            </a:extLst>
          </p:cNvPr>
          <p:cNvSpPr>
            <a:spLocks noChangeAspect="1"/>
          </p:cNvSpPr>
          <p:nvPr userDrawn="1"/>
        </p:nvSpPr>
        <p:spPr>
          <a:xfrm>
            <a:off x="8400441" y="4305433"/>
            <a:ext cx="691322" cy="2520263"/>
          </a:xfrm>
          <a:custGeom>
            <a:avLst/>
            <a:gdLst>
              <a:gd name="connsiteX0" fmla="*/ 1245597 w 1245596"/>
              <a:gd name="connsiteY0" fmla="*/ 4540912 h 4540911"/>
              <a:gd name="connsiteX1" fmla="*/ 0 w 1245596"/>
              <a:gd name="connsiteY1" fmla="*/ 3922843 h 4540911"/>
              <a:gd name="connsiteX2" fmla="*/ 0 w 1245596"/>
              <a:gd name="connsiteY2" fmla="*/ 0 h 4540911"/>
              <a:gd name="connsiteX3" fmla="*/ 1245597 w 1245596"/>
              <a:gd name="connsiteY3" fmla="*/ 618069 h 4540911"/>
              <a:gd name="connsiteX4" fmla="*/ 1245597 w 1245596"/>
              <a:gd name="connsiteY4" fmla="*/ 4540912 h 4540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596" h="4540911">
                <a:moveTo>
                  <a:pt x="1245597" y="4540912"/>
                </a:moveTo>
                <a:lnTo>
                  <a:pt x="0" y="3922843"/>
                </a:lnTo>
                <a:lnTo>
                  <a:pt x="0" y="0"/>
                </a:lnTo>
                <a:lnTo>
                  <a:pt x="1245597" y="618069"/>
                </a:lnTo>
                <a:lnTo>
                  <a:pt x="1245597" y="4540912"/>
                </a:lnTo>
                <a:close/>
              </a:path>
            </a:pathLst>
          </a:custGeom>
          <a:noFill/>
          <a:ln w="19050" cap="flat">
            <a:gradFill flip="none" rotWithShape="1">
              <a:gsLst>
                <a:gs pos="0">
                  <a:srgbClr val="FFFFFF"/>
                </a:gs>
                <a:gs pos="100000">
                  <a:srgbClr val="C5B4E2"/>
                </a:gs>
              </a:gsLst>
              <a:lin ang="5400000" scaled="1"/>
              <a:tileRect/>
            </a:gradFill>
            <a:prstDash val="solid"/>
            <a:miter/>
          </a:ln>
          <a:effectLst>
            <a:outerShdw blurRad="190500" algn="ctr" rotWithShape="0">
              <a:prstClr val="black">
                <a:alpha val="25000"/>
              </a:prstClr>
            </a:outerShdw>
          </a:effectLst>
        </p:spPr>
        <p:txBody>
          <a:bodyPr rot="0" spcFirstLastPara="0" vertOverflow="overflow" horzOverflow="overflow" vert="horz" wrap="square" lIns="148209" tIns="74105" rIns="148209" bIns="74105" numCol="1" spcCol="0" rtlCol="0" fromWordArt="0" anchor="ctr" anchorCtr="0" forceAA="0" compatLnSpc="1">
            <a:prstTxWarp prst="textNoShape">
              <a:avLst/>
            </a:prstTxWarp>
            <a:noAutofit/>
          </a:bodyPr>
          <a:lstStyle/>
          <a:p>
            <a:pPr marL="0" marR="0" lvl="0" indent="0" defTabSz="2665918" eaLnBrk="1" fontAlgn="auto" latinLnBrk="0" hangingPunct="1">
              <a:lnSpc>
                <a:spcPct val="90000"/>
              </a:lnSpc>
              <a:spcBef>
                <a:spcPts val="2918"/>
              </a:spcBef>
              <a:spcAft>
                <a:spcPts val="0"/>
              </a:spcAft>
              <a:buClr>
                <a:srgbClr val="F2F2F2"/>
              </a:buClr>
              <a:buSzPct val="120000"/>
              <a:buFont typeface="Verdana" panose="020F0502020204030204" pitchFamily="34" charset="0"/>
              <a:buNone/>
              <a:tabLst/>
              <a:defRPr/>
            </a:pPr>
            <a:endParaRPr kumimoji="0" lang="en-US" sz="9457" b="0" i="0" u="none" strike="noStrike" kern="0" cap="none" spc="0" normalizeH="0" baseline="0" noProof="0">
              <a:ln>
                <a:noFill/>
              </a:ln>
              <a:solidFill>
                <a:srgbClr val="FFFFFF"/>
              </a:solidFill>
              <a:effectLst/>
              <a:uLnTx/>
              <a:uFillTx/>
              <a:latin typeface="Verdana" panose="020B0604030504040204" pitchFamily="34" charset="0"/>
            </a:endParaRPr>
          </a:p>
        </p:txBody>
      </p:sp>
      <p:sp>
        <p:nvSpPr>
          <p:cNvPr id="31" name="Freeform: Shape 30">
            <a:extLst>
              <a:ext uri="{FF2B5EF4-FFF2-40B4-BE49-F238E27FC236}">
                <a16:creationId xmlns:a16="http://schemas.microsoft.com/office/drawing/2014/main" id="{8C579C1B-711E-EE0E-B282-3E5464BECEDF}"/>
              </a:ext>
              <a:ext uri="{C183D7F6-B498-43B3-948B-1728B52AA6E4}">
                <adec:decorative xmlns:adec="http://schemas.microsoft.com/office/drawing/2017/decorative" val="1"/>
              </a:ext>
            </a:extLst>
          </p:cNvPr>
          <p:cNvSpPr/>
          <p:nvPr userDrawn="1"/>
        </p:nvSpPr>
        <p:spPr>
          <a:xfrm>
            <a:off x="8065995" y="4517500"/>
            <a:ext cx="691323" cy="2520264"/>
          </a:xfrm>
          <a:custGeom>
            <a:avLst/>
            <a:gdLst>
              <a:gd name="connsiteX0" fmla="*/ 0 w 863955"/>
              <a:gd name="connsiteY0" fmla="*/ 0 h 3149608"/>
              <a:gd name="connsiteX1" fmla="*/ 863955 w 863955"/>
              <a:gd name="connsiteY1" fmla="*/ 428697 h 3149608"/>
              <a:gd name="connsiteX2" fmla="*/ 863955 w 863955"/>
              <a:gd name="connsiteY2" fmla="*/ 3149608 h 3149608"/>
              <a:gd name="connsiteX3" fmla="*/ 0 w 863955"/>
              <a:gd name="connsiteY3" fmla="*/ 2720911 h 3149608"/>
            </a:gdLst>
            <a:ahLst/>
            <a:cxnLst>
              <a:cxn ang="0">
                <a:pos x="connsiteX0" y="connsiteY0"/>
              </a:cxn>
              <a:cxn ang="0">
                <a:pos x="connsiteX1" y="connsiteY1"/>
              </a:cxn>
              <a:cxn ang="0">
                <a:pos x="connsiteX2" y="connsiteY2"/>
              </a:cxn>
              <a:cxn ang="0">
                <a:pos x="connsiteX3" y="connsiteY3"/>
              </a:cxn>
            </a:cxnLst>
            <a:rect l="l" t="t" r="r" b="b"/>
            <a:pathLst>
              <a:path w="863955" h="3149608">
                <a:moveTo>
                  <a:pt x="0" y="0"/>
                </a:moveTo>
                <a:lnTo>
                  <a:pt x="863955" y="428697"/>
                </a:lnTo>
                <a:lnTo>
                  <a:pt x="863955" y="3149608"/>
                </a:lnTo>
                <a:lnTo>
                  <a:pt x="0" y="2720911"/>
                </a:lnTo>
                <a:close/>
              </a:path>
            </a:pathLst>
          </a:custGeom>
          <a:gradFill flip="none" rotWithShape="1">
            <a:gsLst>
              <a:gs pos="100000">
                <a:srgbClr val="2F2A95">
                  <a:alpha val="90000"/>
                </a:srgbClr>
              </a:gs>
              <a:gs pos="0">
                <a:srgbClr val="92C0E9"/>
              </a:gs>
              <a:gs pos="64198">
                <a:srgbClr val="C5B4E2"/>
              </a:gs>
              <a:gs pos="33000">
                <a:srgbClr val="92C0E9"/>
              </a:gs>
            </a:gsLst>
            <a:lin ang="6900000" scaled="0"/>
            <a:tileRect/>
          </a:gradFill>
          <a:ln w="19050" cap="flat">
            <a:gradFill>
              <a:gsLst>
                <a:gs pos="0">
                  <a:srgbClr val="92C0E9">
                    <a:lumMod val="75000"/>
                  </a:srgbClr>
                </a:gs>
                <a:gs pos="100000">
                  <a:srgbClr val="2F2A95"/>
                </a:gs>
              </a:gsLst>
              <a:lin ang="5400000" scaled="1"/>
            </a:gradFill>
            <a:prstDash val="solid"/>
            <a:miter/>
          </a:ln>
          <a:effectLst>
            <a:outerShdw blurRad="190500" algn="ctr" rotWithShape="0">
              <a:prstClr val="black">
                <a:alpha val="25000"/>
              </a:prstClr>
            </a:outerShdw>
          </a:effectLst>
        </p:spPr>
        <p:txBody>
          <a:bodyPr wrap="square" rtlCol="0" anchor="ctr">
            <a:noAutofit/>
          </a:bodyPr>
          <a:lstStyle/>
          <a:p>
            <a:pPr marL="0" marR="0" lvl="0" indent="0" defTabSz="2665918" eaLnBrk="1" fontAlgn="auto" latinLnBrk="0" hangingPunct="1">
              <a:lnSpc>
                <a:spcPct val="100000"/>
              </a:lnSpc>
              <a:spcBef>
                <a:spcPts val="2918"/>
              </a:spcBef>
              <a:spcAft>
                <a:spcPts val="0"/>
              </a:spcAft>
              <a:buClr>
                <a:srgbClr val="F2F2F2"/>
              </a:buClr>
              <a:buSzTx/>
              <a:buFontTx/>
              <a:buNone/>
              <a:tabLst/>
              <a:defRPr/>
            </a:pPr>
            <a:endParaRPr kumimoji="0" lang="en-US" sz="9457" b="0" i="0" u="none" strike="noStrike" kern="0" cap="none" spc="0" normalizeH="0" baseline="0" noProof="0">
              <a:ln>
                <a:noFill/>
              </a:ln>
              <a:solidFill>
                <a:srgbClr val="FFFFFF"/>
              </a:solidFill>
              <a:effectLst/>
              <a:uLnTx/>
              <a:uFillTx/>
              <a:latin typeface="Verdana" panose="020B0604030504040204" pitchFamily="34" charset="0"/>
            </a:endParaRPr>
          </a:p>
        </p:txBody>
      </p:sp>
      <p:sp>
        <p:nvSpPr>
          <p:cNvPr id="32" name="Graphic 10">
            <a:extLst>
              <a:ext uri="{FF2B5EF4-FFF2-40B4-BE49-F238E27FC236}">
                <a16:creationId xmlns:a16="http://schemas.microsoft.com/office/drawing/2014/main" id="{8697D1A3-DD74-D19A-14F1-24272475EEFA}"/>
              </a:ext>
              <a:ext uri="{C183D7F6-B498-43B3-948B-1728B52AA6E4}">
                <adec:decorative xmlns:adec="http://schemas.microsoft.com/office/drawing/2017/decorative" val="1"/>
              </a:ext>
            </a:extLst>
          </p:cNvPr>
          <p:cNvSpPr>
            <a:spLocks noChangeAspect="1"/>
          </p:cNvSpPr>
          <p:nvPr userDrawn="1"/>
        </p:nvSpPr>
        <p:spPr>
          <a:xfrm>
            <a:off x="7711500" y="4729568"/>
            <a:ext cx="691322" cy="2520263"/>
          </a:xfrm>
          <a:custGeom>
            <a:avLst/>
            <a:gdLst>
              <a:gd name="connsiteX0" fmla="*/ 1245597 w 1245596"/>
              <a:gd name="connsiteY0" fmla="*/ 4540912 h 4540911"/>
              <a:gd name="connsiteX1" fmla="*/ 0 w 1245596"/>
              <a:gd name="connsiteY1" fmla="*/ 3922843 h 4540911"/>
              <a:gd name="connsiteX2" fmla="*/ 0 w 1245596"/>
              <a:gd name="connsiteY2" fmla="*/ 0 h 4540911"/>
              <a:gd name="connsiteX3" fmla="*/ 1245597 w 1245596"/>
              <a:gd name="connsiteY3" fmla="*/ 618069 h 4540911"/>
              <a:gd name="connsiteX4" fmla="*/ 1245597 w 1245596"/>
              <a:gd name="connsiteY4" fmla="*/ 4540912 h 4540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596" h="4540911">
                <a:moveTo>
                  <a:pt x="1245597" y="4540912"/>
                </a:moveTo>
                <a:lnTo>
                  <a:pt x="0" y="3922843"/>
                </a:lnTo>
                <a:lnTo>
                  <a:pt x="0" y="0"/>
                </a:lnTo>
                <a:lnTo>
                  <a:pt x="1245597" y="618069"/>
                </a:lnTo>
                <a:lnTo>
                  <a:pt x="1245597" y="4540912"/>
                </a:lnTo>
                <a:close/>
              </a:path>
            </a:pathLst>
          </a:custGeom>
          <a:noFill/>
          <a:ln w="19050" cap="flat">
            <a:gradFill flip="none" rotWithShape="1">
              <a:gsLst>
                <a:gs pos="0">
                  <a:srgbClr val="FFFFFF"/>
                </a:gs>
                <a:gs pos="100000">
                  <a:srgbClr val="C5B4E2"/>
                </a:gs>
              </a:gsLst>
              <a:lin ang="5400000" scaled="1"/>
              <a:tileRect/>
            </a:gradFill>
            <a:prstDash val="solid"/>
            <a:miter/>
          </a:ln>
          <a:effectLst>
            <a:outerShdw blurRad="190500" algn="ctr" rotWithShape="0">
              <a:prstClr val="black">
                <a:alpha val="25000"/>
              </a:prstClr>
            </a:outerShdw>
          </a:effectLst>
        </p:spPr>
        <p:txBody>
          <a:bodyPr rot="0" spcFirstLastPara="0" vertOverflow="overflow" horzOverflow="overflow" vert="horz" wrap="square" lIns="148209" tIns="74105" rIns="148209" bIns="74105" numCol="1" spcCol="0" rtlCol="0" fromWordArt="0" anchor="ctr" anchorCtr="0" forceAA="0" compatLnSpc="1">
            <a:prstTxWarp prst="textNoShape">
              <a:avLst/>
            </a:prstTxWarp>
            <a:noAutofit/>
          </a:bodyPr>
          <a:lstStyle/>
          <a:p>
            <a:pPr marL="0" marR="0" lvl="0" indent="0" defTabSz="2665918" eaLnBrk="1" fontAlgn="auto" latinLnBrk="0" hangingPunct="1">
              <a:lnSpc>
                <a:spcPct val="90000"/>
              </a:lnSpc>
              <a:spcBef>
                <a:spcPts val="2918"/>
              </a:spcBef>
              <a:spcAft>
                <a:spcPts val="0"/>
              </a:spcAft>
              <a:buClr>
                <a:srgbClr val="F2F2F2"/>
              </a:buClr>
              <a:buSzPct val="120000"/>
              <a:buFont typeface="Verdana" panose="020F0502020204030204" pitchFamily="34" charset="0"/>
              <a:buNone/>
              <a:tabLst/>
              <a:defRPr/>
            </a:pPr>
            <a:endParaRPr kumimoji="0" lang="en-US" sz="9457" b="0" i="0" u="none" strike="noStrike" kern="0" cap="none" spc="0" normalizeH="0" baseline="0" noProof="0">
              <a:ln>
                <a:noFill/>
              </a:ln>
              <a:solidFill>
                <a:srgbClr val="FFFFFF"/>
              </a:solidFill>
              <a:effectLst/>
              <a:uLnTx/>
              <a:uFillTx/>
              <a:latin typeface="Verdana" panose="020B0604030504040204" pitchFamily="34" charset="0"/>
            </a:endParaRPr>
          </a:p>
        </p:txBody>
      </p:sp>
      <p:sp>
        <p:nvSpPr>
          <p:cNvPr id="33" name="Freeform: Shape 32">
            <a:extLst>
              <a:ext uri="{FF2B5EF4-FFF2-40B4-BE49-F238E27FC236}">
                <a16:creationId xmlns:a16="http://schemas.microsoft.com/office/drawing/2014/main" id="{907A79E4-9519-4E03-F4ED-35412820252F}"/>
              </a:ext>
              <a:ext uri="{C183D7F6-B498-43B3-948B-1728B52AA6E4}">
                <adec:decorative xmlns:adec="http://schemas.microsoft.com/office/drawing/2017/decorative" val="1"/>
              </a:ext>
            </a:extLst>
          </p:cNvPr>
          <p:cNvSpPr/>
          <p:nvPr userDrawn="1"/>
        </p:nvSpPr>
        <p:spPr>
          <a:xfrm>
            <a:off x="7374548" y="4941636"/>
            <a:ext cx="691323" cy="2520264"/>
          </a:xfrm>
          <a:custGeom>
            <a:avLst/>
            <a:gdLst>
              <a:gd name="connsiteX0" fmla="*/ 0 w 863955"/>
              <a:gd name="connsiteY0" fmla="*/ 0 h 3149608"/>
              <a:gd name="connsiteX1" fmla="*/ 863955 w 863955"/>
              <a:gd name="connsiteY1" fmla="*/ 428697 h 3149608"/>
              <a:gd name="connsiteX2" fmla="*/ 863955 w 863955"/>
              <a:gd name="connsiteY2" fmla="*/ 3149608 h 3149608"/>
              <a:gd name="connsiteX3" fmla="*/ 0 w 863955"/>
              <a:gd name="connsiteY3" fmla="*/ 2720911 h 3149608"/>
            </a:gdLst>
            <a:ahLst/>
            <a:cxnLst>
              <a:cxn ang="0">
                <a:pos x="connsiteX0" y="connsiteY0"/>
              </a:cxn>
              <a:cxn ang="0">
                <a:pos x="connsiteX1" y="connsiteY1"/>
              </a:cxn>
              <a:cxn ang="0">
                <a:pos x="connsiteX2" y="connsiteY2"/>
              </a:cxn>
              <a:cxn ang="0">
                <a:pos x="connsiteX3" y="connsiteY3"/>
              </a:cxn>
            </a:cxnLst>
            <a:rect l="l" t="t" r="r" b="b"/>
            <a:pathLst>
              <a:path w="863955" h="3149608">
                <a:moveTo>
                  <a:pt x="0" y="0"/>
                </a:moveTo>
                <a:lnTo>
                  <a:pt x="863955" y="428697"/>
                </a:lnTo>
                <a:lnTo>
                  <a:pt x="863955" y="3149608"/>
                </a:lnTo>
                <a:lnTo>
                  <a:pt x="0" y="2720911"/>
                </a:lnTo>
                <a:close/>
              </a:path>
            </a:pathLst>
          </a:custGeom>
          <a:gradFill>
            <a:gsLst>
              <a:gs pos="100000">
                <a:srgbClr val="C5B4E2">
                  <a:lumMod val="75000"/>
                  <a:alpha val="63000"/>
                </a:srgbClr>
              </a:gs>
              <a:gs pos="0">
                <a:srgbClr val="92C0E9"/>
              </a:gs>
              <a:gs pos="61000">
                <a:srgbClr val="2F2A95">
                  <a:alpha val="90000"/>
                </a:srgbClr>
              </a:gs>
            </a:gsLst>
            <a:lin ang="6900000" scaled="0"/>
          </a:gradFill>
          <a:ln w="19050" cap="flat">
            <a:gradFill flip="none" rotWithShape="1">
              <a:gsLst>
                <a:gs pos="0">
                  <a:srgbClr val="92C0E9"/>
                </a:gs>
                <a:gs pos="100000">
                  <a:srgbClr val="C5B4E2">
                    <a:lumMod val="50000"/>
                  </a:srgbClr>
                </a:gs>
              </a:gsLst>
              <a:lin ang="5400000" scaled="1"/>
              <a:tileRect/>
            </a:gradFill>
            <a:prstDash val="solid"/>
            <a:miter/>
          </a:ln>
          <a:effectLst>
            <a:outerShdw blurRad="190500" algn="ctr" rotWithShape="0">
              <a:prstClr val="black">
                <a:alpha val="25000"/>
              </a:prstClr>
            </a:outerShdw>
          </a:effectLst>
        </p:spPr>
        <p:txBody>
          <a:bodyPr rtlCol="0" anchor="ctr"/>
          <a:lstStyle/>
          <a:p>
            <a:pPr marL="0" marR="0" lvl="0" indent="0" defTabSz="2665918" eaLnBrk="1" fontAlgn="auto" latinLnBrk="0" hangingPunct="1">
              <a:lnSpc>
                <a:spcPct val="100000"/>
              </a:lnSpc>
              <a:spcBef>
                <a:spcPts val="2918"/>
              </a:spcBef>
              <a:spcAft>
                <a:spcPts val="0"/>
              </a:spcAft>
              <a:buClr>
                <a:srgbClr val="F2F2F2"/>
              </a:buClr>
              <a:buSzTx/>
              <a:buFontTx/>
              <a:buNone/>
              <a:tabLst/>
              <a:defRPr/>
            </a:pPr>
            <a:endParaRPr kumimoji="0" lang="en-US" sz="9457" b="0" i="0" u="none" strike="noStrike" kern="0" cap="none" spc="0" normalizeH="0" baseline="0" noProof="0">
              <a:ln>
                <a:noFill/>
              </a:ln>
              <a:solidFill>
                <a:srgbClr val="FFFFFF"/>
              </a:solidFill>
              <a:effectLst/>
              <a:uLnTx/>
              <a:uFillTx/>
              <a:latin typeface="Verdana" panose="020B0604030504040204" pitchFamily="34" charset="0"/>
            </a:endParaRPr>
          </a:p>
        </p:txBody>
      </p:sp>
      <p:sp>
        <p:nvSpPr>
          <p:cNvPr id="34" name="Graphic 10">
            <a:extLst>
              <a:ext uri="{FF2B5EF4-FFF2-40B4-BE49-F238E27FC236}">
                <a16:creationId xmlns:a16="http://schemas.microsoft.com/office/drawing/2014/main" id="{C7AEA665-3421-363B-9EE4-BCE6B2FED22B}"/>
              </a:ext>
              <a:ext uri="{C183D7F6-B498-43B3-948B-1728B52AA6E4}">
                <adec:decorative xmlns:adec="http://schemas.microsoft.com/office/drawing/2017/decorative" val="1"/>
              </a:ext>
            </a:extLst>
          </p:cNvPr>
          <p:cNvSpPr>
            <a:spLocks noChangeAspect="1"/>
          </p:cNvSpPr>
          <p:nvPr userDrawn="1"/>
        </p:nvSpPr>
        <p:spPr>
          <a:xfrm>
            <a:off x="7022559" y="5153703"/>
            <a:ext cx="691322" cy="2520263"/>
          </a:xfrm>
          <a:custGeom>
            <a:avLst/>
            <a:gdLst>
              <a:gd name="connsiteX0" fmla="*/ 1245597 w 1245596"/>
              <a:gd name="connsiteY0" fmla="*/ 4540912 h 4540911"/>
              <a:gd name="connsiteX1" fmla="*/ 0 w 1245596"/>
              <a:gd name="connsiteY1" fmla="*/ 3922843 h 4540911"/>
              <a:gd name="connsiteX2" fmla="*/ 0 w 1245596"/>
              <a:gd name="connsiteY2" fmla="*/ 0 h 4540911"/>
              <a:gd name="connsiteX3" fmla="*/ 1245597 w 1245596"/>
              <a:gd name="connsiteY3" fmla="*/ 618069 h 4540911"/>
              <a:gd name="connsiteX4" fmla="*/ 1245597 w 1245596"/>
              <a:gd name="connsiteY4" fmla="*/ 4540912 h 4540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596" h="4540911">
                <a:moveTo>
                  <a:pt x="1245597" y="4540912"/>
                </a:moveTo>
                <a:lnTo>
                  <a:pt x="0" y="3922843"/>
                </a:lnTo>
                <a:lnTo>
                  <a:pt x="0" y="0"/>
                </a:lnTo>
                <a:lnTo>
                  <a:pt x="1245597" y="618069"/>
                </a:lnTo>
                <a:lnTo>
                  <a:pt x="1245597" y="4540912"/>
                </a:lnTo>
                <a:close/>
              </a:path>
            </a:pathLst>
          </a:custGeom>
          <a:noFill/>
          <a:ln w="19050" cap="flat">
            <a:gradFill flip="none" rotWithShape="1">
              <a:gsLst>
                <a:gs pos="0">
                  <a:srgbClr val="C5B4E2">
                    <a:lumMod val="5000"/>
                    <a:lumOff val="95000"/>
                  </a:srgbClr>
                </a:gs>
                <a:gs pos="100000">
                  <a:srgbClr val="2F2A95"/>
                </a:gs>
              </a:gsLst>
              <a:lin ang="5400000" scaled="1"/>
              <a:tileRect/>
            </a:gradFill>
            <a:prstDash val="solid"/>
            <a:miter/>
          </a:ln>
          <a:effectLst>
            <a:outerShdw blurRad="190500" algn="ctr" rotWithShape="0">
              <a:prstClr val="black">
                <a:alpha val="25000"/>
              </a:prstClr>
            </a:outerShdw>
          </a:effectLst>
        </p:spPr>
        <p:txBody>
          <a:bodyPr rot="0" spcFirstLastPara="0" vertOverflow="overflow" horzOverflow="overflow" vert="horz" wrap="square" lIns="148209" tIns="74105" rIns="148209" bIns="74105" numCol="1" spcCol="0" rtlCol="0" fromWordArt="0" anchor="ctr" anchorCtr="0" forceAA="0" compatLnSpc="1">
            <a:prstTxWarp prst="textNoShape">
              <a:avLst/>
            </a:prstTxWarp>
            <a:noAutofit/>
          </a:bodyPr>
          <a:lstStyle/>
          <a:p>
            <a:pPr marL="0" marR="0" lvl="0" indent="0" defTabSz="2665918" eaLnBrk="1" fontAlgn="auto" latinLnBrk="0" hangingPunct="1">
              <a:lnSpc>
                <a:spcPct val="90000"/>
              </a:lnSpc>
              <a:spcBef>
                <a:spcPts val="2918"/>
              </a:spcBef>
              <a:spcAft>
                <a:spcPts val="0"/>
              </a:spcAft>
              <a:buClr>
                <a:srgbClr val="F2F2F2"/>
              </a:buClr>
              <a:buSzPct val="120000"/>
              <a:buFont typeface="Verdana" panose="020F0502020204030204" pitchFamily="34" charset="0"/>
              <a:buNone/>
              <a:tabLst/>
              <a:defRPr/>
            </a:pPr>
            <a:endParaRPr kumimoji="0" lang="en-US" sz="9457" b="0" i="0" u="none" strike="noStrike" kern="0" cap="none" spc="0" normalizeH="0" baseline="0" noProof="0">
              <a:ln>
                <a:noFill/>
              </a:ln>
              <a:solidFill>
                <a:srgbClr val="FFFFFF"/>
              </a:solidFill>
              <a:effectLst/>
              <a:uLnTx/>
              <a:uFillTx/>
              <a:latin typeface="Verdana" panose="020B0604030504040204" pitchFamily="34" charset="0"/>
            </a:endParaRPr>
          </a:p>
        </p:txBody>
      </p:sp>
      <p:sp>
        <p:nvSpPr>
          <p:cNvPr id="35" name="Freeform: Shape 34">
            <a:extLst>
              <a:ext uri="{FF2B5EF4-FFF2-40B4-BE49-F238E27FC236}">
                <a16:creationId xmlns:a16="http://schemas.microsoft.com/office/drawing/2014/main" id="{C2AF25AB-2E60-09C3-5621-27D775DA319E}"/>
              </a:ext>
              <a:ext uri="{C183D7F6-B498-43B3-948B-1728B52AA6E4}">
                <adec:decorative xmlns:adec="http://schemas.microsoft.com/office/drawing/2017/decorative" val="1"/>
              </a:ext>
            </a:extLst>
          </p:cNvPr>
          <p:cNvSpPr/>
          <p:nvPr userDrawn="1"/>
        </p:nvSpPr>
        <p:spPr>
          <a:xfrm>
            <a:off x="6678088" y="5365770"/>
            <a:ext cx="691323" cy="2520264"/>
          </a:xfrm>
          <a:custGeom>
            <a:avLst/>
            <a:gdLst>
              <a:gd name="connsiteX0" fmla="*/ 0 w 863955"/>
              <a:gd name="connsiteY0" fmla="*/ 0 h 3149608"/>
              <a:gd name="connsiteX1" fmla="*/ 863955 w 863955"/>
              <a:gd name="connsiteY1" fmla="*/ 428697 h 3149608"/>
              <a:gd name="connsiteX2" fmla="*/ 863955 w 863955"/>
              <a:gd name="connsiteY2" fmla="*/ 3149608 h 3149608"/>
              <a:gd name="connsiteX3" fmla="*/ 0 w 863955"/>
              <a:gd name="connsiteY3" fmla="*/ 2720911 h 3149608"/>
            </a:gdLst>
            <a:ahLst/>
            <a:cxnLst>
              <a:cxn ang="0">
                <a:pos x="connsiteX0" y="connsiteY0"/>
              </a:cxn>
              <a:cxn ang="0">
                <a:pos x="connsiteX1" y="connsiteY1"/>
              </a:cxn>
              <a:cxn ang="0">
                <a:pos x="connsiteX2" y="connsiteY2"/>
              </a:cxn>
              <a:cxn ang="0">
                <a:pos x="connsiteX3" y="connsiteY3"/>
              </a:cxn>
            </a:cxnLst>
            <a:rect l="l" t="t" r="r" b="b"/>
            <a:pathLst>
              <a:path w="863955" h="3149608">
                <a:moveTo>
                  <a:pt x="0" y="0"/>
                </a:moveTo>
                <a:lnTo>
                  <a:pt x="863955" y="428697"/>
                </a:lnTo>
                <a:lnTo>
                  <a:pt x="863955" y="3149608"/>
                </a:lnTo>
                <a:lnTo>
                  <a:pt x="0" y="2720911"/>
                </a:lnTo>
                <a:close/>
              </a:path>
            </a:pathLst>
          </a:custGeom>
          <a:gradFill>
            <a:gsLst>
              <a:gs pos="100000">
                <a:srgbClr val="2F2A95">
                  <a:lumMod val="96000"/>
                  <a:alpha val="90000"/>
                </a:srgbClr>
              </a:gs>
              <a:gs pos="0">
                <a:srgbClr val="92C0E9"/>
              </a:gs>
            </a:gsLst>
            <a:lin ang="6900000" scaled="0"/>
          </a:gradFill>
          <a:ln w="19050" cap="flat">
            <a:gradFill flip="none" rotWithShape="1">
              <a:gsLst>
                <a:gs pos="0">
                  <a:srgbClr val="92C0E9"/>
                </a:gs>
                <a:gs pos="100000">
                  <a:srgbClr val="2F2A95"/>
                </a:gs>
              </a:gsLst>
              <a:lin ang="5400000" scaled="1"/>
              <a:tileRect/>
            </a:gradFill>
            <a:prstDash val="solid"/>
            <a:miter/>
          </a:ln>
          <a:effectLst>
            <a:outerShdw blurRad="190500" algn="ctr" rotWithShape="0">
              <a:prstClr val="black">
                <a:alpha val="25000"/>
              </a:prstClr>
            </a:outerShdw>
          </a:effectLst>
        </p:spPr>
        <p:txBody>
          <a:bodyPr rtlCol="0" anchor="ctr"/>
          <a:lstStyle/>
          <a:p>
            <a:pPr marL="0" marR="0" lvl="0" indent="0" defTabSz="2665918" eaLnBrk="1" fontAlgn="auto" latinLnBrk="0" hangingPunct="1">
              <a:lnSpc>
                <a:spcPct val="100000"/>
              </a:lnSpc>
              <a:spcBef>
                <a:spcPts val="2918"/>
              </a:spcBef>
              <a:spcAft>
                <a:spcPts val="0"/>
              </a:spcAft>
              <a:buClr>
                <a:srgbClr val="F2F2F2"/>
              </a:buClr>
              <a:buSzTx/>
              <a:buFontTx/>
              <a:buNone/>
              <a:tabLst/>
              <a:defRPr/>
            </a:pPr>
            <a:endParaRPr kumimoji="0" lang="en-US" sz="9457" b="0" i="0" u="none" strike="noStrike" kern="0" cap="none" spc="0" normalizeH="0" baseline="0" noProof="0">
              <a:ln>
                <a:noFill/>
              </a:ln>
              <a:solidFill>
                <a:srgbClr val="FFFFFF"/>
              </a:solidFill>
              <a:effectLst/>
              <a:uLnTx/>
              <a:uFillTx/>
              <a:latin typeface="Verdana" panose="020B0604030504040204" pitchFamily="34" charset="0"/>
            </a:endParaRPr>
          </a:p>
        </p:txBody>
      </p:sp>
      <p:sp>
        <p:nvSpPr>
          <p:cNvPr id="36" name="Graphic 10">
            <a:extLst>
              <a:ext uri="{FF2B5EF4-FFF2-40B4-BE49-F238E27FC236}">
                <a16:creationId xmlns:a16="http://schemas.microsoft.com/office/drawing/2014/main" id="{C6069EAA-0851-B7F6-6662-71EFBC6E93C7}"/>
              </a:ext>
              <a:ext uri="{C183D7F6-B498-43B3-948B-1728B52AA6E4}">
                <adec:decorative xmlns:adec="http://schemas.microsoft.com/office/drawing/2017/decorative" val="1"/>
              </a:ext>
            </a:extLst>
          </p:cNvPr>
          <p:cNvSpPr>
            <a:spLocks noChangeAspect="1"/>
          </p:cNvSpPr>
          <p:nvPr userDrawn="1"/>
        </p:nvSpPr>
        <p:spPr>
          <a:xfrm>
            <a:off x="6333617" y="5577838"/>
            <a:ext cx="691322" cy="2520263"/>
          </a:xfrm>
          <a:custGeom>
            <a:avLst/>
            <a:gdLst>
              <a:gd name="connsiteX0" fmla="*/ 1245597 w 1245596"/>
              <a:gd name="connsiteY0" fmla="*/ 4540912 h 4540911"/>
              <a:gd name="connsiteX1" fmla="*/ 0 w 1245596"/>
              <a:gd name="connsiteY1" fmla="*/ 3922843 h 4540911"/>
              <a:gd name="connsiteX2" fmla="*/ 0 w 1245596"/>
              <a:gd name="connsiteY2" fmla="*/ 0 h 4540911"/>
              <a:gd name="connsiteX3" fmla="*/ 1245597 w 1245596"/>
              <a:gd name="connsiteY3" fmla="*/ 618069 h 4540911"/>
              <a:gd name="connsiteX4" fmla="*/ 1245597 w 1245596"/>
              <a:gd name="connsiteY4" fmla="*/ 4540912 h 4540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596" h="4540911">
                <a:moveTo>
                  <a:pt x="1245597" y="4540912"/>
                </a:moveTo>
                <a:lnTo>
                  <a:pt x="0" y="3922843"/>
                </a:lnTo>
                <a:lnTo>
                  <a:pt x="0" y="0"/>
                </a:lnTo>
                <a:lnTo>
                  <a:pt x="1245597" y="618069"/>
                </a:lnTo>
                <a:lnTo>
                  <a:pt x="1245597" y="4540912"/>
                </a:lnTo>
                <a:close/>
              </a:path>
            </a:pathLst>
          </a:custGeom>
          <a:noFill/>
          <a:ln w="19050" cap="flat">
            <a:gradFill flip="none" rotWithShape="1">
              <a:gsLst>
                <a:gs pos="59600">
                  <a:srgbClr val="92C0E9"/>
                </a:gs>
                <a:gs pos="0">
                  <a:srgbClr val="FFFFFF"/>
                </a:gs>
                <a:gs pos="100000">
                  <a:srgbClr val="2F2A95"/>
                </a:gs>
              </a:gsLst>
              <a:lin ang="5400000" scaled="1"/>
              <a:tileRect/>
            </a:gradFill>
            <a:prstDash val="solid"/>
            <a:miter/>
          </a:ln>
          <a:effectLst>
            <a:outerShdw blurRad="190500" algn="ctr" rotWithShape="0">
              <a:prstClr val="black">
                <a:alpha val="25000"/>
              </a:prstClr>
            </a:outerShdw>
          </a:effectLst>
        </p:spPr>
        <p:txBody>
          <a:bodyPr rot="0" spcFirstLastPara="0" vertOverflow="overflow" horzOverflow="overflow" vert="horz" wrap="square" lIns="148209" tIns="74105" rIns="148209" bIns="74105" numCol="1" spcCol="0" rtlCol="0" fromWordArt="0" anchor="ctr" anchorCtr="0" forceAA="0" compatLnSpc="1">
            <a:prstTxWarp prst="textNoShape">
              <a:avLst/>
            </a:prstTxWarp>
            <a:noAutofit/>
          </a:bodyPr>
          <a:lstStyle/>
          <a:p>
            <a:pPr marL="0" marR="0" lvl="0" indent="0" defTabSz="2665918" eaLnBrk="1" fontAlgn="auto" latinLnBrk="0" hangingPunct="1">
              <a:lnSpc>
                <a:spcPct val="90000"/>
              </a:lnSpc>
              <a:spcBef>
                <a:spcPts val="2918"/>
              </a:spcBef>
              <a:spcAft>
                <a:spcPts val="0"/>
              </a:spcAft>
              <a:buClr>
                <a:srgbClr val="F2F2F2"/>
              </a:buClr>
              <a:buSzPct val="120000"/>
              <a:buFont typeface="Verdana" panose="020F0502020204030204" pitchFamily="34" charset="0"/>
              <a:buNone/>
              <a:tabLst/>
              <a:defRPr/>
            </a:pPr>
            <a:endParaRPr kumimoji="0" lang="en-US" sz="9457" b="0" i="0" u="none" strike="noStrike" kern="0" cap="none" spc="0" normalizeH="0" baseline="0" noProof="0">
              <a:ln>
                <a:noFill/>
              </a:ln>
              <a:solidFill>
                <a:srgbClr val="FFFFFF"/>
              </a:solidFill>
              <a:effectLst/>
              <a:uLnTx/>
              <a:uFillTx/>
              <a:latin typeface="Verdana" panose="020B0604030504040204" pitchFamily="34" charset="0"/>
            </a:endParaRPr>
          </a:p>
        </p:txBody>
      </p:sp>
      <p:sp>
        <p:nvSpPr>
          <p:cNvPr id="37" name="Freeform: Shape 36">
            <a:extLst>
              <a:ext uri="{FF2B5EF4-FFF2-40B4-BE49-F238E27FC236}">
                <a16:creationId xmlns:a16="http://schemas.microsoft.com/office/drawing/2014/main" id="{0937CA5C-1A69-7886-E26E-D35E41C2B554}"/>
              </a:ext>
              <a:ext uri="{C183D7F6-B498-43B3-948B-1728B52AA6E4}">
                <adec:decorative xmlns:adec="http://schemas.microsoft.com/office/drawing/2017/decorative" val="1"/>
              </a:ext>
            </a:extLst>
          </p:cNvPr>
          <p:cNvSpPr/>
          <p:nvPr userDrawn="1"/>
        </p:nvSpPr>
        <p:spPr>
          <a:xfrm>
            <a:off x="5989146" y="5789905"/>
            <a:ext cx="691323" cy="2520264"/>
          </a:xfrm>
          <a:custGeom>
            <a:avLst/>
            <a:gdLst>
              <a:gd name="connsiteX0" fmla="*/ 0 w 863955"/>
              <a:gd name="connsiteY0" fmla="*/ 0 h 3149608"/>
              <a:gd name="connsiteX1" fmla="*/ 863955 w 863955"/>
              <a:gd name="connsiteY1" fmla="*/ 428697 h 3149608"/>
              <a:gd name="connsiteX2" fmla="*/ 863955 w 863955"/>
              <a:gd name="connsiteY2" fmla="*/ 3149608 h 3149608"/>
              <a:gd name="connsiteX3" fmla="*/ 0 w 863955"/>
              <a:gd name="connsiteY3" fmla="*/ 2720911 h 3149608"/>
            </a:gdLst>
            <a:ahLst/>
            <a:cxnLst>
              <a:cxn ang="0">
                <a:pos x="connsiteX0" y="connsiteY0"/>
              </a:cxn>
              <a:cxn ang="0">
                <a:pos x="connsiteX1" y="connsiteY1"/>
              </a:cxn>
              <a:cxn ang="0">
                <a:pos x="connsiteX2" y="connsiteY2"/>
              </a:cxn>
              <a:cxn ang="0">
                <a:pos x="connsiteX3" y="connsiteY3"/>
              </a:cxn>
            </a:cxnLst>
            <a:rect l="l" t="t" r="r" b="b"/>
            <a:pathLst>
              <a:path w="863955" h="3149608">
                <a:moveTo>
                  <a:pt x="0" y="0"/>
                </a:moveTo>
                <a:lnTo>
                  <a:pt x="863955" y="428697"/>
                </a:lnTo>
                <a:lnTo>
                  <a:pt x="863955" y="3149608"/>
                </a:lnTo>
                <a:lnTo>
                  <a:pt x="0" y="2720911"/>
                </a:lnTo>
                <a:close/>
              </a:path>
            </a:pathLst>
          </a:custGeom>
          <a:gradFill flip="none" rotWithShape="1">
            <a:gsLst>
              <a:gs pos="100000">
                <a:srgbClr val="92C0E9">
                  <a:lumMod val="50000"/>
                  <a:alpha val="90000"/>
                </a:srgbClr>
              </a:gs>
              <a:gs pos="84000">
                <a:srgbClr val="92C0E9">
                  <a:lumMod val="75000"/>
                  <a:alpha val="90000"/>
                </a:srgbClr>
              </a:gs>
              <a:gs pos="0">
                <a:srgbClr val="92C0E9"/>
              </a:gs>
            </a:gsLst>
            <a:lin ang="6900000" scaled="0"/>
            <a:tileRect/>
          </a:gradFill>
          <a:ln w="19050" cap="flat">
            <a:gradFill>
              <a:gsLst>
                <a:gs pos="0">
                  <a:srgbClr val="92C0E9"/>
                </a:gs>
                <a:gs pos="100000">
                  <a:srgbClr val="92C0E9">
                    <a:lumMod val="50000"/>
                  </a:srgbClr>
                </a:gs>
              </a:gsLst>
              <a:lin ang="5400000" scaled="1"/>
            </a:gradFill>
            <a:prstDash val="solid"/>
            <a:miter/>
          </a:ln>
          <a:effectLst>
            <a:outerShdw blurRad="190500" algn="ctr" rotWithShape="0">
              <a:prstClr val="black">
                <a:alpha val="25000"/>
              </a:prstClr>
            </a:outerShdw>
          </a:effectLst>
        </p:spPr>
        <p:txBody>
          <a:bodyPr wrap="square" rtlCol="0" anchor="ctr">
            <a:noAutofit/>
          </a:bodyPr>
          <a:lstStyle/>
          <a:p>
            <a:pPr marL="0" marR="0" lvl="0" indent="0" defTabSz="2665918" eaLnBrk="1" fontAlgn="auto" latinLnBrk="0" hangingPunct="1">
              <a:lnSpc>
                <a:spcPct val="100000"/>
              </a:lnSpc>
              <a:spcBef>
                <a:spcPts val="2918"/>
              </a:spcBef>
              <a:spcAft>
                <a:spcPts val="0"/>
              </a:spcAft>
              <a:buClr>
                <a:srgbClr val="F2F2F2"/>
              </a:buClr>
              <a:buSzTx/>
              <a:buFontTx/>
              <a:buNone/>
              <a:tabLst/>
              <a:defRPr/>
            </a:pPr>
            <a:endParaRPr kumimoji="0" lang="en-US" sz="9457" b="0" i="0" u="none" strike="noStrike" kern="0" cap="none" spc="0" normalizeH="0" baseline="0" noProof="0">
              <a:ln>
                <a:noFill/>
              </a:ln>
              <a:solidFill>
                <a:srgbClr val="FFFFFF"/>
              </a:solidFill>
              <a:effectLst/>
              <a:uLnTx/>
              <a:uFillTx/>
              <a:latin typeface="Verdana" panose="020B0604030504040204" pitchFamily="34" charset="0"/>
            </a:endParaRPr>
          </a:p>
        </p:txBody>
      </p:sp>
      <p:sp>
        <p:nvSpPr>
          <p:cNvPr id="38" name="Graphic 10">
            <a:extLst>
              <a:ext uri="{FF2B5EF4-FFF2-40B4-BE49-F238E27FC236}">
                <a16:creationId xmlns:a16="http://schemas.microsoft.com/office/drawing/2014/main" id="{D7C75355-3FCF-9A19-33B5-DB7B4CFC4ECE}"/>
              </a:ext>
              <a:ext uri="{C183D7F6-B498-43B3-948B-1728B52AA6E4}">
                <adec:decorative xmlns:adec="http://schemas.microsoft.com/office/drawing/2017/decorative" val="1"/>
              </a:ext>
            </a:extLst>
          </p:cNvPr>
          <p:cNvSpPr>
            <a:spLocks noChangeAspect="1"/>
          </p:cNvSpPr>
          <p:nvPr userDrawn="1"/>
        </p:nvSpPr>
        <p:spPr>
          <a:xfrm>
            <a:off x="5644676" y="6001973"/>
            <a:ext cx="691322" cy="2520263"/>
          </a:xfrm>
          <a:custGeom>
            <a:avLst/>
            <a:gdLst>
              <a:gd name="connsiteX0" fmla="*/ 1245597 w 1245596"/>
              <a:gd name="connsiteY0" fmla="*/ 4540912 h 4540911"/>
              <a:gd name="connsiteX1" fmla="*/ 0 w 1245596"/>
              <a:gd name="connsiteY1" fmla="*/ 3922843 h 4540911"/>
              <a:gd name="connsiteX2" fmla="*/ 0 w 1245596"/>
              <a:gd name="connsiteY2" fmla="*/ 0 h 4540911"/>
              <a:gd name="connsiteX3" fmla="*/ 1245597 w 1245596"/>
              <a:gd name="connsiteY3" fmla="*/ 618069 h 4540911"/>
              <a:gd name="connsiteX4" fmla="*/ 1245597 w 1245596"/>
              <a:gd name="connsiteY4" fmla="*/ 4540912 h 4540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596" h="4540911">
                <a:moveTo>
                  <a:pt x="1245597" y="4540912"/>
                </a:moveTo>
                <a:lnTo>
                  <a:pt x="0" y="3922843"/>
                </a:lnTo>
                <a:lnTo>
                  <a:pt x="0" y="0"/>
                </a:lnTo>
                <a:lnTo>
                  <a:pt x="1245597" y="618069"/>
                </a:lnTo>
                <a:lnTo>
                  <a:pt x="1245597" y="4540912"/>
                </a:lnTo>
                <a:close/>
              </a:path>
            </a:pathLst>
          </a:custGeom>
          <a:noFill/>
          <a:ln w="19050" cap="flat">
            <a:gradFill flip="none" rotWithShape="1">
              <a:gsLst>
                <a:gs pos="59600">
                  <a:srgbClr val="92C0E9"/>
                </a:gs>
                <a:gs pos="0">
                  <a:srgbClr val="FFFFFF"/>
                </a:gs>
                <a:gs pos="100000">
                  <a:srgbClr val="2F2A95"/>
                </a:gs>
              </a:gsLst>
              <a:lin ang="5400000" scaled="1"/>
              <a:tileRect/>
            </a:gradFill>
            <a:prstDash val="solid"/>
            <a:miter/>
          </a:ln>
          <a:effectLst>
            <a:outerShdw blurRad="190500" algn="ctr" rotWithShape="0">
              <a:prstClr val="black">
                <a:alpha val="25000"/>
              </a:prstClr>
            </a:outerShdw>
          </a:effectLst>
        </p:spPr>
        <p:txBody>
          <a:bodyPr rot="0" spcFirstLastPara="0" vertOverflow="overflow" horzOverflow="overflow" vert="horz" wrap="square" lIns="148209" tIns="74105" rIns="148209" bIns="74105" numCol="1" spcCol="0" rtlCol="0" fromWordArt="0" anchor="ctr" anchorCtr="0" forceAA="0" compatLnSpc="1">
            <a:prstTxWarp prst="textNoShape">
              <a:avLst/>
            </a:prstTxWarp>
            <a:noAutofit/>
          </a:bodyPr>
          <a:lstStyle/>
          <a:p>
            <a:pPr marL="0" marR="0" lvl="0" indent="0" defTabSz="2665918" eaLnBrk="1" fontAlgn="auto" latinLnBrk="0" hangingPunct="1">
              <a:lnSpc>
                <a:spcPct val="90000"/>
              </a:lnSpc>
              <a:spcBef>
                <a:spcPts val="2918"/>
              </a:spcBef>
              <a:spcAft>
                <a:spcPts val="0"/>
              </a:spcAft>
              <a:buClr>
                <a:srgbClr val="F2F2F2"/>
              </a:buClr>
              <a:buSzPct val="120000"/>
              <a:buFont typeface="Verdana" panose="020F0502020204030204" pitchFamily="34" charset="0"/>
              <a:buNone/>
              <a:tabLst/>
              <a:defRPr/>
            </a:pPr>
            <a:endParaRPr kumimoji="0" lang="en-US" sz="9457" b="0" i="0" u="none" strike="noStrike" kern="0" cap="none" spc="0" normalizeH="0" baseline="0" noProof="0">
              <a:ln>
                <a:noFill/>
              </a:ln>
              <a:solidFill>
                <a:srgbClr val="FFFFFF"/>
              </a:solidFill>
              <a:effectLst/>
              <a:uLnTx/>
              <a:uFillTx/>
              <a:latin typeface="Verdana" panose="020B0604030504040204" pitchFamily="34" charset="0"/>
            </a:endParaRPr>
          </a:p>
        </p:txBody>
      </p:sp>
      <p:sp>
        <p:nvSpPr>
          <p:cNvPr id="39" name="Freeform: Shape 38">
            <a:extLst>
              <a:ext uri="{FF2B5EF4-FFF2-40B4-BE49-F238E27FC236}">
                <a16:creationId xmlns:a16="http://schemas.microsoft.com/office/drawing/2014/main" id="{B64912BB-A58F-4ED2-43CB-3EF92A7DB744}"/>
              </a:ext>
              <a:ext uri="{C183D7F6-B498-43B3-948B-1728B52AA6E4}">
                <adec:decorative xmlns:adec="http://schemas.microsoft.com/office/drawing/2017/decorative" val="1"/>
              </a:ext>
            </a:extLst>
          </p:cNvPr>
          <p:cNvSpPr/>
          <p:nvPr userDrawn="1"/>
        </p:nvSpPr>
        <p:spPr>
          <a:xfrm>
            <a:off x="5307285" y="6217553"/>
            <a:ext cx="677162" cy="2513238"/>
          </a:xfrm>
          <a:custGeom>
            <a:avLst/>
            <a:gdLst>
              <a:gd name="connsiteX0" fmla="*/ 0 w 846259"/>
              <a:gd name="connsiteY0" fmla="*/ 0 h 3140827"/>
              <a:gd name="connsiteX1" fmla="*/ 846259 w 846259"/>
              <a:gd name="connsiteY1" fmla="*/ 419916 h 3140827"/>
              <a:gd name="connsiteX2" fmla="*/ 846259 w 846259"/>
              <a:gd name="connsiteY2" fmla="*/ 3140827 h 3140827"/>
              <a:gd name="connsiteX3" fmla="*/ 0 w 846259"/>
              <a:gd name="connsiteY3" fmla="*/ 2720911 h 3140827"/>
            </a:gdLst>
            <a:ahLst/>
            <a:cxnLst>
              <a:cxn ang="0">
                <a:pos x="connsiteX0" y="connsiteY0"/>
              </a:cxn>
              <a:cxn ang="0">
                <a:pos x="connsiteX1" y="connsiteY1"/>
              </a:cxn>
              <a:cxn ang="0">
                <a:pos x="connsiteX2" y="connsiteY2"/>
              </a:cxn>
              <a:cxn ang="0">
                <a:pos x="connsiteX3" y="connsiteY3"/>
              </a:cxn>
            </a:cxnLst>
            <a:rect l="l" t="t" r="r" b="b"/>
            <a:pathLst>
              <a:path w="846259" h="3140827">
                <a:moveTo>
                  <a:pt x="0" y="0"/>
                </a:moveTo>
                <a:lnTo>
                  <a:pt x="846259" y="419916"/>
                </a:lnTo>
                <a:lnTo>
                  <a:pt x="846259" y="3140827"/>
                </a:lnTo>
                <a:lnTo>
                  <a:pt x="0" y="2720911"/>
                </a:lnTo>
                <a:close/>
              </a:path>
            </a:pathLst>
          </a:custGeom>
          <a:gradFill flip="none" rotWithShape="1">
            <a:gsLst>
              <a:gs pos="100000">
                <a:srgbClr val="92C0E9">
                  <a:lumMod val="75000"/>
                </a:srgbClr>
              </a:gs>
              <a:gs pos="0">
                <a:srgbClr val="92C0E9"/>
              </a:gs>
            </a:gsLst>
            <a:lin ang="6900000" scaled="0"/>
            <a:tileRect/>
          </a:gradFill>
          <a:ln w="19050" cap="flat">
            <a:gradFill>
              <a:gsLst>
                <a:gs pos="0">
                  <a:srgbClr val="92C0E9"/>
                </a:gs>
                <a:gs pos="100000">
                  <a:srgbClr val="92C0E9">
                    <a:lumMod val="50000"/>
                  </a:srgbClr>
                </a:gs>
              </a:gsLst>
              <a:lin ang="5400000" scaled="1"/>
            </a:gradFill>
            <a:prstDash val="solid"/>
            <a:miter/>
          </a:ln>
          <a:effectLst>
            <a:outerShdw blurRad="190500" algn="ctr" rotWithShape="0">
              <a:prstClr val="black">
                <a:alpha val="25000"/>
              </a:prstClr>
            </a:outerShdw>
          </a:effectLst>
        </p:spPr>
        <p:txBody>
          <a:bodyPr wrap="square" rtlCol="0" anchor="ctr">
            <a:noAutofit/>
          </a:bodyPr>
          <a:lstStyle/>
          <a:p>
            <a:pPr marL="0" marR="0" lvl="0" indent="0" defTabSz="2665918" eaLnBrk="1" fontAlgn="auto" latinLnBrk="0" hangingPunct="1">
              <a:lnSpc>
                <a:spcPct val="100000"/>
              </a:lnSpc>
              <a:spcBef>
                <a:spcPts val="2918"/>
              </a:spcBef>
              <a:spcAft>
                <a:spcPts val="0"/>
              </a:spcAft>
              <a:buClr>
                <a:srgbClr val="F2F2F2"/>
              </a:buClr>
              <a:buSzTx/>
              <a:buFontTx/>
              <a:buNone/>
              <a:tabLst/>
              <a:defRPr/>
            </a:pPr>
            <a:endParaRPr kumimoji="0" lang="en-US" sz="9457" b="0" i="0" u="none" strike="noStrike" kern="0" cap="none" spc="0" normalizeH="0" baseline="0" noProof="0">
              <a:ln>
                <a:noFill/>
              </a:ln>
              <a:solidFill>
                <a:srgbClr val="FFFFFF"/>
              </a:solidFill>
              <a:effectLst/>
              <a:uLnTx/>
              <a:uFillTx/>
              <a:latin typeface="Verdana" panose="020B0604030504040204" pitchFamily="34" charset="0"/>
            </a:endParaRPr>
          </a:p>
        </p:txBody>
      </p:sp>
      <p:sp>
        <p:nvSpPr>
          <p:cNvPr id="40" name="Graphic 10">
            <a:extLst>
              <a:ext uri="{FF2B5EF4-FFF2-40B4-BE49-F238E27FC236}">
                <a16:creationId xmlns:a16="http://schemas.microsoft.com/office/drawing/2014/main" id="{2AD040A3-CAF2-46CD-85F0-0F7F81D08178}"/>
              </a:ext>
              <a:ext uri="{C183D7F6-B498-43B3-948B-1728B52AA6E4}">
                <adec:decorative xmlns:adec="http://schemas.microsoft.com/office/drawing/2017/decorative" val="1"/>
              </a:ext>
            </a:extLst>
          </p:cNvPr>
          <p:cNvSpPr>
            <a:spLocks noChangeAspect="1"/>
          </p:cNvSpPr>
          <p:nvPr userDrawn="1"/>
        </p:nvSpPr>
        <p:spPr>
          <a:xfrm>
            <a:off x="4955735" y="6426108"/>
            <a:ext cx="691322" cy="2520263"/>
          </a:xfrm>
          <a:custGeom>
            <a:avLst/>
            <a:gdLst>
              <a:gd name="connsiteX0" fmla="*/ 1245597 w 1245596"/>
              <a:gd name="connsiteY0" fmla="*/ 4540912 h 4540911"/>
              <a:gd name="connsiteX1" fmla="*/ 0 w 1245596"/>
              <a:gd name="connsiteY1" fmla="*/ 3922843 h 4540911"/>
              <a:gd name="connsiteX2" fmla="*/ 0 w 1245596"/>
              <a:gd name="connsiteY2" fmla="*/ 0 h 4540911"/>
              <a:gd name="connsiteX3" fmla="*/ 1245597 w 1245596"/>
              <a:gd name="connsiteY3" fmla="*/ 618069 h 4540911"/>
              <a:gd name="connsiteX4" fmla="*/ 1245597 w 1245596"/>
              <a:gd name="connsiteY4" fmla="*/ 4540912 h 4540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596" h="4540911">
                <a:moveTo>
                  <a:pt x="1245597" y="4540912"/>
                </a:moveTo>
                <a:lnTo>
                  <a:pt x="0" y="3922843"/>
                </a:lnTo>
                <a:lnTo>
                  <a:pt x="0" y="0"/>
                </a:lnTo>
                <a:lnTo>
                  <a:pt x="1245597" y="618069"/>
                </a:lnTo>
                <a:lnTo>
                  <a:pt x="1245597" y="4540912"/>
                </a:lnTo>
                <a:close/>
              </a:path>
            </a:pathLst>
          </a:custGeom>
          <a:noFill/>
          <a:ln w="19050" cap="flat">
            <a:gradFill flip="none" rotWithShape="1">
              <a:gsLst>
                <a:gs pos="59600">
                  <a:srgbClr val="92C0E9"/>
                </a:gs>
                <a:gs pos="0">
                  <a:srgbClr val="FFFFFF"/>
                </a:gs>
                <a:gs pos="100000">
                  <a:srgbClr val="2F2A95"/>
                </a:gs>
              </a:gsLst>
              <a:lin ang="5400000" scaled="1"/>
              <a:tileRect/>
            </a:gradFill>
            <a:prstDash val="solid"/>
            <a:miter/>
          </a:ln>
          <a:effectLst>
            <a:outerShdw blurRad="190500" algn="ctr" rotWithShape="0">
              <a:prstClr val="black">
                <a:alpha val="25000"/>
              </a:prstClr>
            </a:outerShdw>
          </a:effectLst>
        </p:spPr>
        <p:txBody>
          <a:bodyPr rot="0" spcFirstLastPara="0" vertOverflow="overflow" horzOverflow="overflow" vert="horz" wrap="square" lIns="148209" tIns="74105" rIns="148209" bIns="74105" numCol="1" spcCol="0" rtlCol="0" fromWordArt="0" anchor="ctr" anchorCtr="0" forceAA="0" compatLnSpc="1">
            <a:prstTxWarp prst="textNoShape">
              <a:avLst/>
            </a:prstTxWarp>
            <a:noAutofit/>
          </a:bodyPr>
          <a:lstStyle/>
          <a:p>
            <a:pPr marL="0" marR="0" lvl="0" indent="0" defTabSz="2665918" eaLnBrk="1" fontAlgn="auto" latinLnBrk="0" hangingPunct="1">
              <a:lnSpc>
                <a:spcPct val="90000"/>
              </a:lnSpc>
              <a:spcBef>
                <a:spcPts val="2918"/>
              </a:spcBef>
              <a:spcAft>
                <a:spcPts val="0"/>
              </a:spcAft>
              <a:buClr>
                <a:srgbClr val="F2F2F2"/>
              </a:buClr>
              <a:buSzPct val="120000"/>
              <a:buFont typeface="Verdana" panose="020F0502020204030204" pitchFamily="34" charset="0"/>
              <a:buNone/>
              <a:tabLst/>
              <a:defRPr/>
            </a:pPr>
            <a:endParaRPr kumimoji="0" lang="en-US" sz="9457" b="0" i="0" u="none" strike="noStrike" kern="0" cap="none" spc="0" normalizeH="0" baseline="0" noProof="0">
              <a:ln>
                <a:noFill/>
              </a:ln>
              <a:solidFill>
                <a:srgbClr val="FFFFFF"/>
              </a:solidFill>
              <a:effectLst/>
              <a:uLnTx/>
              <a:uFillTx/>
              <a:latin typeface="Verdana" panose="020B0604030504040204" pitchFamily="34" charset="0"/>
            </a:endParaRPr>
          </a:p>
        </p:txBody>
      </p:sp>
      <p:pic>
        <p:nvPicPr>
          <p:cNvPr id="41" name="Graphic 40" descr="InterSystems: Creative data technology">
            <a:extLst>
              <a:ext uri="{FF2B5EF4-FFF2-40B4-BE49-F238E27FC236}">
                <a16:creationId xmlns:a16="http://schemas.microsoft.com/office/drawing/2014/main" id="{6D1F4415-3901-E314-2AC4-920569B1FA27}"/>
              </a:ext>
            </a:extLst>
          </p:cNvPr>
          <p:cNvPicPr>
            <a:picLocks noChangeAspect="1"/>
          </p:cNvPicPr>
          <p:nvPr userDrawn="1">
            <p:custDataLst>
              <p:tags r:id="rId1"/>
            </p:custDataLst>
          </p:nvPr>
        </p:nvPicPr>
        <p:blipFill rotWithShape="1">
          <a:blip r:embed="rId3">
            <a:extLst>
              <a:ext uri="{96DAC541-7B7A-43D3-8B79-37D633B846F1}">
                <asvg:svgBlip xmlns:asvg="http://schemas.microsoft.com/office/drawing/2016/SVG/main" r:embed="rId4"/>
              </a:ext>
            </a:extLst>
          </a:blip>
          <a:srcRect l="-1" r="-7033"/>
          <a:stretch/>
        </p:blipFill>
        <p:spPr>
          <a:xfrm>
            <a:off x="570977" y="459740"/>
            <a:ext cx="2375423" cy="591820"/>
          </a:xfrm>
          <a:prstGeom prst="rect">
            <a:avLst/>
          </a:prstGeom>
        </p:spPr>
      </p:pic>
      <p:sp>
        <p:nvSpPr>
          <p:cNvPr id="3" name="Picture Placeholder 11">
            <a:extLst>
              <a:ext uri="{FF2B5EF4-FFF2-40B4-BE49-F238E27FC236}">
                <a16:creationId xmlns:a16="http://schemas.microsoft.com/office/drawing/2014/main" id="{D9EDAB84-7CD5-33C6-2CD8-F5E79A4E6346}"/>
              </a:ext>
            </a:extLst>
          </p:cNvPr>
          <p:cNvSpPr>
            <a:spLocks noGrp="1"/>
          </p:cNvSpPr>
          <p:nvPr>
            <p:ph type="pic" sz="quarter" idx="10" hasCustomPrompt="1"/>
          </p:nvPr>
        </p:nvSpPr>
        <p:spPr>
          <a:xfrm>
            <a:off x="3352801" y="355600"/>
            <a:ext cx="2679700" cy="787400"/>
          </a:xfrm>
        </p:spPr>
        <p:txBody>
          <a:bodyPr anchor="ctr">
            <a:noAutofit/>
          </a:bodyPr>
          <a:lstStyle>
            <a:lvl1pPr marL="0" indent="0" algn="ctr">
              <a:buNone/>
              <a:defRPr sz="1400"/>
            </a:lvl1pPr>
          </a:lstStyle>
          <a:p>
            <a:r>
              <a:rPr lang="en-US"/>
              <a:t>Click icon to add</a:t>
            </a:r>
            <a:br>
              <a:rPr lang="en-US"/>
            </a:br>
            <a:r>
              <a:rPr lang="en-US"/>
              <a:t>additional logo</a:t>
            </a:r>
          </a:p>
        </p:txBody>
      </p:sp>
      <p:sp>
        <p:nvSpPr>
          <p:cNvPr id="2" name="Title 1">
            <a:extLst>
              <a:ext uri="{FF2B5EF4-FFF2-40B4-BE49-F238E27FC236}">
                <a16:creationId xmlns:a16="http://schemas.microsoft.com/office/drawing/2014/main" id="{1D2C2119-78F4-9184-FB31-A0593C55D7AD}"/>
              </a:ext>
            </a:extLst>
          </p:cNvPr>
          <p:cNvSpPr>
            <a:spLocks noGrp="1"/>
          </p:cNvSpPr>
          <p:nvPr>
            <p:ph type="ctrTitle" hasCustomPrompt="1"/>
          </p:nvPr>
        </p:nvSpPr>
        <p:spPr>
          <a:xfrm>
            <a:off x="546100" y="1524001"/>
            <a:ext cx="7023100" cy="2317750"/>
          </a:xfrm>
        </p:spPr>
        <p:txBody>
          <a:bodyPr vert="horz" lIns="0" tIns="0" rIns="72000" bIns="0" rtlCol="0" anchor="b" anchorCtr="0">
            <a:normAutofit/>
          </a:bodyPr>
          <a:lstStyle>
            <a:lvl1pPr>
              <a:defRPr lang="en-US" sz="4400" dirty="0">
                <a:solidFill>
                  <a:schemeClr val="accent2"/>
                </a:solidFill>
                <a:ea typeface="+mn-ea"/>
                <a:cs typeface="+mn-cs"/>
              </a:defRPr>
            </a:lvl1pPr>
          </a:lstStyle>
          <a:p>
            <a:pPr lvl="0">
              <a:spcAft>
                <a:spcPts val="0"/>
              </a:spcAft>
              <a:buClrTx/>
              <a:buSzTx/>
              <a:buFontTx/>
            </a:pPr>
            <a:r>
              <a:rPr lang="en-US"/>
              <a:t>Click to Add Title, Use Font Size 44, Title Case</a:t>
            </a:r>
          </a:p>
        </p:txBody>
      </p:sp>
      <p:sp>
        <p:nvSpPr>
          <p:cNvPr id="8" name="Subtitle 2">
            <a:extLst>
              <a:ext uri="{FF2B5EF4-FFF2-40B4-BE49-F238E27FC236}">
                <a16:creationId xmlns:a16="http://schemas.microsoft.com/office/drawing/2014/main" id="{9E8C6115-E794-4726-A3EE-ED83C2ACA1AC}"/>
              </a:ext>
            </a:extLst>
          </p:cNvPr>
          <p:cNvSpPr>
            <a:spLocks noGrp="1"/>
          </p:cNvSpPr>
          <p:nvPr>
            <p:ph type="subTitle" idx="1" hasCustomPrompt="1"/>
          </p:nvPr>
        </p:nvSpPr>
        <p:spPr>
          <a:xfrm>
            <a:off x="546100" y="3967163"/>
            <a:ext cx="7023100" cy="1224466"/>
          </a:xfrm>
        </p:spPr>
        <p:txBody>
          <a:bodyPr vert="horz" lIns="0" tIns="0" rIns="0" bIns="0" rtlCol="0" anchor="t" anchorCtr="0">
            <a:normAutofit/>
          </a:bodyPr>
          <a:lstStyle>
            <a:lvl1pPr marL="0" indent="0">
              <a:buNone/>
              <a:defRPr lang="en-US" sz="2000" baseline="0"/>
            </a:lvl1pPr>
          </a:lstStyle>
          <a:p>
            <a:pPr lvl="0"/>
            <a:r>
              <a:rPr lang="en-US"/>
              <a:t>Click to add subtitle, use font size 20, sentence case</a:t>
            </a:r>
          </a:p>
        </p:txBody>
      </p:sp>
      <p:sp>
        <p:nvSpPr>
          <p:cNvPr id="5" name="Footer Placeholder 4">
            <a:extLst>
              <a:ext uri="{FF2B5EF4-FFF2-40B4-BE49-F238E27FC236}">
                <a16:creationId xmlns:a16="http://schemas.microsoft.com/office/drawing/2014/main" id="{42DEFE08-00A6-55F9-5732-FD5336FE3637}"/>
              </a:ext>
            </a:extLst>
          </p:cNvPr>
          <p:cNvSpPr>
            <a:spLocks noGrp="1"/>
          </p:cNvSpPr>
          <p:nvPr>
            <p:ph type="ftr" sz="quarter" idx="12"/>
          </p:nvPr>
        </p:nvSpPr>
        <p:spPr/>
        <p:txBody>
          <a:bodyPr/>
          <a:lstStyle/>
          <a:p>
            <a:pPr>
              <a:buClr>
                <a:schemeClr val="tx2"/>
              </a:buClr>
              <a:buSzPct val="120000"/>
              <a:buFont typeface="Verdana" panose="020F0502020204030204" pitchFamily="34" charset="0"/>
              <a:buNone/>
            </a:pPr>
            <a:endParaRPr lang="en-US"/>
          </a:p>
        </p:txBody>
      </p:sp>
      <p:sp>
        <p:nvSpPr>
          <p:cNvPr id="4" name="Date Placeholder 3">
            <a:extLst>
              <a:ext uri="{FF2B5EF4-FFF2-40B4-BE49-F238E27FC236}">
                <a16:creationId xmlns:a16="http://schemas.microsoft.com/office/drawing/2014/main" id="{55FA3245-AD40-EEBE-F50E-1413AF197F92}"/>
              </a:ext>
            </a:extLst>
          </p:cNvPr>
          <p:cNvSpPr>
            <a:spLocks noGrp="1"/>
          </p:cNvSpPr>
          <p:nvPr>
            <p:ph type="dt" sz="half" idx="11"/>
          </p:nvPr>
        </p:nvSpPr>
        <p:spPr/>
        <p:txBody>
          <a:bodyPr/>
          <a:lstStyle/>
          <a:p>
            <a:pPr algn="r">
              <a:buClr>
                <a:schemeClr val="tx2"/>
              </a:buClr>
              <a:buSzPct val="120000"/>
              <a:buFont typeface="Verdana" panose="020F0502020204030204" pitchFamily="34" charset="0"/>
              <a:buNone/>
            </a:pPr>
            <a:fld id="{7E41EA80-3ECC-4E9E-BDED-596FA76E9088}" type="datetimeFigureOut">
              <a:rPr lang="en-US" smtClean="0"/>
              <a:pPr algn="r">
                <a:buClr>
                  <a:schemeClr val="tx2"/>
                </a:buClr>
                <a:buSzPct val="120000"/>
                <a:buFont typeface="Verdana" panose="020F0502020204030204" pitchFamily="34" charset="0"/>
                <a:buNone/>
              </a:pPr>
              <a:t>5/15/25</a:t>
            </a:fld>
            <a:endParaRPr lang="en-US"/>
          </a:p>
        </p:txBody>
      </p:sp>
      <p:sp>
        <p:nvSpPr>
          <p:cNvPr id="7" name="Slide Number Placeholder 6">
            <a:extLst>
              <a:ext uri="{FF2B5EF4-FFF2-40B4-BE49-F238E27FC236}">
                <a16:creationId xmlns:a16="http://schemas.microsoft.com/office/drawing/2014/main" id="{9B911603-80E8-510B-6678-4A3F6BEE523E}"/>
              </a:ext>
            </a:extLst>
          </p:cNvPr>
          <p:cNvSpPr>
            <a:spLocks noGrp="1"/>
          </p:cNvSpPr>
          <p:nvPr>
            <p:ph type="sldNum" sz="quarter" idx="13"/>
          </p:nvPr>
        </p:nvSpPr>
        <p:spPr/>
        <p:txBody>
          <a:bodyPr vert="horz" wrap="square" lIns="0" tIns="0" rIns="0" bIns="0" rtlCol="0" anchor="b" anchorCtr="0">
            <a:spAutoFit/>
          </a:bodyPr>
          <a:lstStyle>
            <a:lvl1pPr>
              <a:defRPr lang="en-GB" smtClean="0"/>
            </a:lvl1pPr>
          </a:lstStyle>
          <a:p>
            <a:pPr>
              <a:buClr>
                <a:schemeClr val="tx2"/>
              </a:buClr>
              <a:buSzPct val="120000"/>
              <a:buFont typeface="Verdana" panose="020F0502020204030204" pitchFamily="34" charset="0"/>
              <a:buNone/>
            </a:pPr>
            <a:fld id="{68C08D16-C227-489D-8B10-B6EE065660A6}" type="slidenum">
              <a:rPr lang="en-GB" smtClean="0"/>
              <a:pPr>
                <a:buClr>
                  <a:schemeClr val="tx2"/>
                </a:buClr>
                <a:buSzPct val="120000"/>
                <a:buFont typeface="Verdana" panose="020F0502020204030204" pitchFamily="34" charset="0"/>
                <a:buNone/>
              </a:pPr>
              <a:t>‹#›</a:t>
            </a:fld>
            <a:endParaRPr lang="en-GB"/>
          </a:p>
        </p:txBody>
      </p:sp>
    </p:spTree>
    <p:extLst>
      <p:ext uri="{BB962C8B-B14F-4D97-AF65-F5344CB8AC3E}">
        <p14:creationId xmlns:p14="http://schemas.microsoft.com/office/powerpoint/2010/main" val="2681857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60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800" fill="hold"/>
                                        <p:tgtEl>
                                          <p:spTgt spid="41"/>
                                        </p:tgtEl>
                                        <p:attrNameLst>
                                          <p:attrName>ppt_x</p:attrName>
                                        </p:attrNameLst>
                                      </p:cBhvr>
                                      <p:tavLst>
                                        <p:tav tm="0">
                                          <p:val>
                                            <p:strVal val="#ppt_x"/>
                                          </p:val>
                                        </p:tav>
                                        <p:tav tm="100000">
                                          <p:val>
                                            <p:strVal val="#ppt_x"/>
                                          </p:val>
                                        </p:tav>
                                      </p:tavLst>
                                    </p:anim>
                                    <p:anim calcmode="lin" valueType="num">
                                      <p:cBhvr additive="base">
                                        <p:cTn id="8" dur="800" fill="hold"/>
                                        <p:tgtEl>
                                          <p:spTgt spid="41"/>
                                        </p:tgtEl>
                                        <p:attrNameLst>
                                          <p:attrName>ppt_y</p:attrName>
                                        </p:attrNameLst>
                                      </p:cBhvr>
                                      <p:tavLst>
                                        <p:tav tm="0">
                                          <p:val>
                                            <p:strVal val="0-#ppt_h/2"/>
                                          </p:val>
                                        </p:tav>
                                        <p:tav tm="100000">
                                          <p:val>
                                            <p:strVal val="#ppt_y"/>
                                          </p:val>
                                        </p:tav>
                                      </p:tavLst>
                                    </p:anim>
                                  </p:childTnLst>
                                </p:cTn>
                              </p:par>
                              <p:par>
                                <p:cTn id="9" presetID="10" presetClass="entr" presetSubtype="0" fill="hold" grpId="0" nodeType="withEffect">
                                  <p:stCondLst>
                                    <p:cond delay="8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42" presetClass="path" presetSubtype="0" decel="100000" fill="hold" grpId="1" nodeType="withEffect">
                                  <p:stCondLst>
                                    <p:cond delay="800"/>
                                  </p:stCondLst>
                                  <p:childTnLst>
                                    <p:animMotion origin="layout" path="M -2.5E-6 0.03889 L -2.5E-6 -3.7037E-6 " pathEditMode="relative" rAng="0" ptsTypes="AA">
                                      <p:cBhvr>
                                        <p:cTn id="13" dur="1000" fill="hold"/>
                                        <p:tgtEl>
                                          <p:spTgt spid="2"/>
                                        </p:tgtEl>
                                        <p:attrNameLst>
                                          <p:attrName>ppt_x</p:attrName>
                                          <p:attrName>ppt_y</p:attrName>
                                        </p:attrNameLst>
                                      </p:cBhvr>
                                      <p:rCtr x="0" y="-1944"/>
                                    </p:animMotion>
                                  </p:childTnLst>
                                </p:cTn>
                              </p:par>
                              <p:par>
                                <p:cTn id="14" presetID="22" presetClass="entr" presetSubtype="2"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right)">
                                      <p:cBhvr>
                                        <p:cTn id="16" dur="1000"/>
                                        <p:tgtEl>
                                          <p:spTgt spid="6"/>
                                        </p:tgtEl>
                                      </p:cBhvr>
                                    </p:animEffect>
                                  </p:childTnLst>
                                </p:cTn>
                              </p:par>
                              <p:par>
                                <p:cTn id="17" presetID="10" presetClass="entr" presetSubtype="0" fill="hold" grpId="0" nodeType="withEffect">
                                  <p:stCondLst>
                                    <p:cond delay="80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42" presetClass="path" presetSubtype="0" decel="100000" fill="hold" grpId="1" nodeType="withEffect">
                                  <p:stCondLst>
                                    <p:cond delay="800"/>
                                  </p:stCondLst>
                                  <p:childTnLst>
                                    <p:animMotion origin="layout" path="M -2.5E-6 -0.03472 L -2.5E-6 -2.59259E-6 " pathEditMode="relative" rAng="0" ptsTypes="AA">
                                      <p:cBhvr>
                                        <p:cTn id="21" dur="1000" fill="hold"/>
                                        <p:tgtEl>
                                          <p:spTgt spid="8"/>
                                        </p:tgtEl>
                                        <p:attrNameLst>
                                          <p:attrName>ppt_x</p:attrName>
                                          <p:attrName>ppt_y</p:attrName>
                                        </p:attrNameLst>
                                      </p:cBhvr>
                                      <p:rCtr x="0" y="1736"/>
                                    </p:animMotion>
                                  </p:childTnLst>
                                </p:cTn>
                              </p:par>
                              <p:par>
                                <p:cTn id="22" presetID="10" presetClass="entr" presetSubtype="0" fill="hold" grpId="1"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250"/>
                                        <p:tgtEl>
                                          <p:spTgt spid="28"/>
                                        </p:tgtEl>
                                      </p:cBhvr>
                                    </p:animEffect>
                                  </p:childTnLst>
                                </p:cTn>
                              </p:par>
                              <p:par>
                                <p:cTn id="25" presetID="10" presetClass="entr" presetSubtype="0" fill="hold" grpId="1"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250"/>
                                        <p:tgtEl>
                                          <p:spTgt spid="9"/>
                                        </p:tgtEl>
                                      </p:cBhvr>
                                    </p:animEffect>
                                  </p:childTnLst>
                                </p:cTn>
                              </p:par>
                              <p:par>
                                <p:cTn id="28" presetID="10" presetClass="entr" presetSubtype="0" fill="hold" grpId="1"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250"/>
                                        <p:tgtEl>
                                          <p:spTgt spid="11"/>
                                        </p:tgtEl>
                                      </p:cBhvr>
                                    </p:animEffect>
                                  </p:childTnLst>
                                </p:cTn>
                              </p:par>
                              <p:par>
                                <p:cTn id="31" presetID="10"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250"/>
                                        <p:tgtEl>
                                          <p:spTgt spid="13"/>
                                        </p:tgtEl>
                                      </p:cBhvr>
                                    </p:animEffect>
                                  </p:childTnLst>
                                </p:cTn>
                              </p:par>
                              <p:par>
                                <p:cTn id="34" presetID="10" presetClass="entr" presetSubtype="0" fill="hold" grpId="1"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250"/>
                                        <p:tgtEl>
                                          <p:spTgt spid="14"/>
                                        </p:tgtEl>
                                      </p:cBhvr>
                                    </p:animEffect>
                                  </p:childTnLst>
                                </p:cTn>
                              </p:par>
                              <p:par>
                                <p:cTn id="37" presetID="10" presetClass="entr" presetSubtype="0" fill="hold" grpId="1"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250"/>
                                        <p:tgtEl>
                                          <p:spTgt spid="15"/>
                                        </p:tgtEl>
                                      </p:cBhvr>
                                    </p:animEffect>
                                  </p:childTnLst>
                                </p:cTn>
                              </p:par>
                              <p:par>
                                <p:cTn id="40" presetID="10" presetClass="entr" presetSubtype="0" fill="hold" grpId="1"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250"/>
                                        <p:tgtEl>
                                          <p:spTgt spid="16"/>
                                        </p:tgtEl>
                                      </p:cBhvr>
                                    </p:animEffect>
                                  </p:childTnLst>
                                </p:cTn>
                              </p:par>
                              <p:par>
                                <p:cTn id="43" presetID="10" presetClass="entr" presetSubtype="0" fill="hold" grpId="1" nodeType="with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250"/>
                                        <p:tgtEl>
                                          <p:spTgt spid="17"/>
                                        </p:tgtEl>
                                      </p:cBhvr>
                                    </p:animEffect>
                                  </p:childTnLst>
                                </p:cTn>
                              </p:par>
                              <p:par>
                                <p:cTn id="46" presetID="10" presetClass="entr" presetSubtype="0" fill="hold" grpId="1" nodeType="with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fade">
                                      <p:cBhvr>
                                        <p:cTn id="48" dur="250"/>
                                        <p:tgtEl>
                                          <p:spTgt spid="18"/>
                                        </p:tgtEl>
                                      </p:cBhvr>
                                    </p:animEffect>
                                  </p:childTnLst>
                                </p:cTn>
                              </p:par>
                              <p:par>
                                <p:cTn id="49" presetID="10" presetClass="entr" presetSubtype="0" fill="hold" grpId="1" nodeType="with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fade">
                                      <p:cBhvr>
                                        <p:cTn id="51" dur="250"/>
                                        <p:tgtEl>
                                          <p:spTgt spid="23"/>
                                        </p:tgtEl>
                                      </p:cBhvr>
                                    </p:animEffect>
                                  </p:childTnLst>
                                </p:cTn>
                              </p:par>
                              <p:par>
                                <p:cTn id="52" presetID="10" presetClass="entr" presetSubtype="0" fill="hold" grpId="1" nodeType="with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fade">
                                      <p:cBhvr>
                                        <p:cTn id="54" dur="250"/>
                                        <p:tgtEl>
                                          <p:spTgt spid="19"/>
                                        </p:tgtEl>
                                      </p:cBhvr>
                                    </p:animEffect>
                                  </p:childTnLst>
                                </p:cTn>
                              </p:par>
                              <p:par>
                                <p:cTn id="55" presetID="10" presetClass="entr" presetSubtype="0" fill="hold" grpId="1" nodeType="with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250"/>
                                        <p:tgtEl>
                                          <p:spTgt spid="20"/>
                                        </p:tgtEl>
                                      </p:cBhvr>
                                    </p:animEffect>
                                  </p:childTnLst>
                                </p:cTn>
                              </p:par>
                              <p:par>
                                <p:cTn id="58" presetID="10" presetClass="entr" presetSubtype="0" fill="hold" grpId="1" nodeType="with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fade">
                                      <p:cBhvr>
                                        <p:cTn id="60" dur="250"/>
                                        <p:tgtEl>
                                          <p:spTgt spid="21"/>
                                        </p:tgtEl>
                                      </p:cBhvr>
                                    </p:animEffect>
                                  </p:childTnLst>
                                </p:cTn>
                              </p:par>
                              <p:par>
                                <p:cTn id="61" presetID="10" presetClass="entr" presetSubtype="0" fill="hold" grpId="1" nodeType="with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fade">
                                      <p:cBhvr>
                                        <p:cTn id="63" dur="250"/>
                                        <p:tgtEl>
                                          <p:spTgt spid="22"/>
                                        </p:tgtEl>
                                      </p:cBhvr>
                                    </p:animEffect>
                                  </p:childTnLst>
                                </p:cTn>
                              </p:par>
                              <p:par>
                                <p:cTn id="64" presetID="10" presetClass="entr" presetSubtype="0" fill="hold" grpId="1" nodeType="with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fade">
                                      <p:cBhvr>
                                        <p:cTn id="66" dur="250"/>
                                        <p:tgtEl>
                                          <p:spTgt spid="24"/>
                                        </p:tgtEl>
                                      </p:cBhvr>
                                    </p:animEffect>
                                  </p:childTnLst>
                                </p:cTn>
                              </p:par>
                              <p:par>
                                <p:cTn id="67" presetID="10" presetClass="entr" presetSubtype="0" fill="hold" grpId="1" nodeType="with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fade">
                                      <p:cBhvr>
                                        <p:cTn id="69" dur="250"/>
                                        <p:tgtEl>
                                          <p:spTgt spid="25"/>
                                        </p:tgtEl>
                                      </p:cBhvr>
                                    </p:animEffect>
                                  </p:childTnLst>
                                </p:cTn>
                              </p:par>
                              <p:par>
                                <p:cTn id="70" presetID="10" presetClass="entr" presetSubtype="0" fill="hold" grpId="1" nodeType="with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fade">
                                      <p:cBhvr>
                                        <p:cTn id="72" dur="250"/>
                                        <p:tgtEl>
                                          <p:spTgt spid="26"/>
                                        </p:tgtEl>
                                      </p:cBhvr>
                                    </p:animEffect>
                                  </p:childTnLst>
                                </p:cTn>
                              </p:par>
                              <p:par>
                                <p:cTn id="73" presetID="10" presetClass="entr" presetSubtype="0" fill="hold" grpId="1" nodeType="withEffect">
                                  <p:stCondLst>
                                    <p:cond delay="0"/>
                                  </p:stCondLst>
                                  <p:childTnLst>
                                    <p:set>
                                      <p:cBhvr>
                                        <p:cTn id="74" dur="1" fill="hold">
                                          <p:stCondLst>
                                            <p:cond delay="0"/>
                                          </p:stCondLst>
                                        </p:cTn>
                                        <p:tgtEl>
                                          <p:spTgt spid="27"/>
                                        </p:tgtEl>
                                        <p:attrNameLst>
                                          <p:attrName>style.visibility</p:attrName>
                                        </p:attrNameLst>
                                      </p:cBhvr>
                                      <p:to>
                                        <p:strVal val="visible"/>
                                      </p:to>
                                    </p:set>
                                    <p:animEffect transition="in" filter="fade">
                                      <p:cBhvr>
                                        <p:cTn id="75" dur="250"/>
                                        <p:tgtEl>
                                          <p:spTgt spid="27"/>
                                        </p:tgtEl>
                                      </p:cBhvr>
                                    </p:animEffect>
                                  </p:childTnLst>
                                </p:cTn>
                              </p:par>
                              <p:par>
                                <p:cTn id="76" presetID="10" presetClass="entr" presetSubtype="0" fill="hold" grpId="1" nodeType="withEffect">
                                  <p:stCondLst>
                                    <p:cond delay="0"/>
                                  </p:stCondLst>
                                  <p:childTnLst>
                                    <p:set>
                                      <p:cBhvr>
                                        <p:cTn id="77" dur="1" fill="hold">
                                          <p:stCondLst>
                                            <p:cond delay="0"/>
                                          </p:stCondLst>
                                        </p:cTn>
                                        <p:tgtEl>
                                          <p:spTgt spid="29"/>
                                        </p:tgtEl>
                                        <p:attrNameLst>
                                          <p:attrName>style.visibility</p:attrName>
                                        </p:attrNameLst>
                                      </p:cBhvr>
                                      <p:to>
                                        <p:strVal val="visible"/>
                                      </p:to>
                                    </p:set>
                                    <p:animEffect transition="in" filter="fade">
                                      <p:cBhvr>
                                        <p:cTn id="78" dur="250"/>
                                        <p:tgtEl>
                                          <p:spTgt spid="29"/>
                                        </p:tgtEl>
                                      </p:cBhvr>
                                    </p:animEffect>
                                  </p:childTnLst>
                                </p:cTn>
                              </p:par>
                              <p:par>
                                <p:cTn id="79" presetID="10" presetClass="entr" presetSubtype="0" fill="hold" grpId="1" nodeType="with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fade">
                                      <p:cBhvr>
                                        <p:cTn id="81" dur="250"/>
                                        <p:tgtEl>
                                          <p:spTgt spid="30"/>
                                        </p:tgtEl>
                                      </p:cBhvr>
                                    </p:animEffect>
                                  </p:childTnLst>
                                </p:cTn>
                              </p:par>
                              <p:par>
                                <p:cTn id="82" presetID="10" presetClass="entr" presetSubtype="0" fill="hold" grpId="1" nodeType="withEffect">
                                  <p:stCondLst>
                                    <p:cond delay="0"/>
                                  </p:stCondLst>
                                  <p:childTnLst>
                                    <p:set>
                                      <p:cBhvr>
                                        <p:cTn id="83" dur="1" fill="hold">
                                          <p:stCondLst>
                                            <p:cond delay="0"/>
                                          </p:stCondLst>
                                        </p:cTn>
                                        <p:tgtEl>
                                          <p:spTgt spid="31"/>
                                        </p:tgtEl>
                                        <p:attrNameLst>
                                          <p:attrName>style.visibility</p:attrName>
                                        </p:attrNameLst>
                                      </p:cBhvr>
                                      <p:to>
                                        <p:strVal val="visible"/>
                                      </p:to>
                                    </p:set>
                                    <p:animEffect transition="in" filter="fade">
                                      <p:cBhvr>
                                        <p:cTn id="84" dur="250"/>
                                        <p:tgtEl>
                                          <p:spTgt spid="31"/>
                                        </p:tgtEl>
                                      </p:cBhvr>
                                    </p:animEffect>
                                  </p:childTnLst>
                                </p:cTn>
                              </p:par>
                              <p:par>
                                <p:cTn id="85" presetID="10" presetClass="entr" presetSubtype="0" fill="hold" grpId="1" nodeType="withEffect">
                                  <p:stCondLst>
                                    <p:cond delay="0"/>
                                  </p:stCondLst>
                                  <p:childTnLst>
                                    <p:set>
                                      <p:cBhvr>
                                        <p:cTn id="86" dur="1" fill="hold">
                                          <p:stCondLst>
                                            <p:cond delay="0"/>
                                          </p:stCondLst>
                                        </p:cTn>
                                        <p:tgtEl>
                                          <p:spTgt spid="32"/>
                                        </p:tgtEl>
                                        <p:attrNameLst>
                                          <p:attrName>style.visibility</p:attrName>
                                        </p:attrNameLst>
                                      </p:cBhvr>
                                      <p:to>
                                        <p:strVal val="visible"/>
                                      </p:to>
                                    </p:set>
                                    <p:animEffect transition="in" filter="fade">
                                      <p:cBhvr>
                                        <p:cTn id="87" dur="250"/>
                                        <p:tgtEl>
                                          <p:spTgt spid="32"/>
                                        </p:tgtEl>
                                      </p:cBhvr>
                                    </p:animEffect>
                                  </p:childTnLst>
                                </p:cTn>
                              </p:par>
                              <p:par>
                                <p:cTn id="88" presetID="10" presetClass="entr" presetSubtype="0" fill="hold" grpId="1" nodeType="withEffect">
                                  <p:stCondLst>
                                    <p:cond delay="0"/>
                                  </p:stCondLst>
                                  <p:childTnLst>
                                    <p:set>
                                      <p:cBhvr>
                                        <p:cTn id="89" dur="1" fill="hold">
                                          <p:stCondLst>
                                            <p:cond delay="0"/>
                                          </p:stCondLst>
                                        </p:cTn>
                                        <p:tgtEl>
                                          <p:spTgt spid="33"/>
                                        </p:tgtEl>
                                        <p:attrNameLst>
                                          <p:attrName>style.visibility</p:attrName>
                                        </p:attrNameLst>
                                      </p:cBhvr>
                                      <p:to>
                                        <p:strVal val="visible"/>
                                      </p:to>
                                    </p:set>
                                    <p:animEffect transition="in" filter="fade">
                                      <p:cBhvr>
                                        <p:cTn id="90" dur="250"/>
                                        <p:tgtEl>
                                          <p:spTgt spid="33"/>
                                        </p:tgtEl>
                                      </p:cBhvr>
                                    </p:animEffect>
                                  </p:childTnLst>
                                </p:cTn>
                              </p:par>
                              <p:par>
                                <p:cTn id="91" presetID="10" presetClass="entr" presetSubtype="0" fill="hold" grpId="1" nodeType="withEffect">
                                  <p:stCondLst>
                                    <p:cond delay="0"/>
                                  </p:stCondLst>
                                  <p:childTnLst>
                                    <p:set>
                                      <p:cBhvr>
                                        <p:cTn id="92" dur="1" fill="hold">
                                          <p:stCondLst>
                                            <p:cond delay="0"/>
                                          </p:stCondLst>
                                        </p:cTn>
                                        <p:tgtEl>
                                          <p:spTgt spid="34"/>
                                        </p:tgtEl>
                                        <p:attrNameLst>
                                          <p:attrName>style.visibility</p:attrName>
                                        </p:attrNameLst>
                                      </p:cBhvr>
                                      <p:to>
                                        <p:strVal val="visible"/>
                                      </p:to>
                                    </p:set>
                                    <p:animEffect transition="in" filter="fade">
                                      <p:cBhvr>
                                        <p:cTn id="93" dur="250"/>
                                        <p:tgtEl>
                                          <p:spTgt spid="34"/>
                                        </p:tgtEl>
                                      </p:cBhvr>
                                    </p:animEffect>
                                  </p:childTnLst>
                                </p:cTn>
                              </p:par>
                              <p:par>
                                <p:cTn id="94" presetID="10" presetClass="entr" presetSubtype="0" fill="hold" grpId="1" nodeType="withEffect">
                                  <p:stCondLst>
                                    <p:cond delay="0"/>
                                  </p:stCondLst>
                                  <p:childTnLst>
                                    <p:set>
                                      <p:cBhvr>
                                        <p:cTn id="95" dur="1" fill="hold">
                                          <p:stCondLst>
                                            <p:cond delay="0"/>
                                          </p:stCondLst>
                                        </p:cTn>
                                        <p:tgtEl>
                                          <p:spTgt spid="35"/>
                                        </p:tgtEl>
                                        <p:attrNameLst>
                                          <p:attrName>style.visibility</p:attrName>
                                        </p:attrNameLst>
                                      </p:cBhvr>
                                      <p:to>
                                        <p:strVal val="visible"/>
                                      </p:to>
                                    </p:set>
                                    <p:animEffect transition="in" filter="fade">
                                      <p:cBhvr>
                                        <p:cTn id="96" dur="250"/>
                                        <p:tgtEl>
                                          <p:spTgt spid="35"/>
                                        </p:tgtEl>
                                      </p:cBhvr>
                                    </p:animEffect>
                                  </p:childTnLst>
                                </p:cTn>
                              </p:par>
                              <p:par>
                                <p:cTn id="97" presetID="10" presetClass="entr" presetSubtype="0" fill="hold" grpId="1" nodeType="withEffect">
                                  <p:stCondLst>
                                    <p:cond delay="0"/>
                                  </p:stCondLst>
                                  <p:childTnLst>
                                    <p:set>
                                      <p:cBhvr>
                                        <p:cTn id="98" dur="1" fill="hold">
                                          <p:stCondLst>
                                            <p:cond delay="0"/>
                                          </p:stCondLst>
                                        </p:cTn>
                                        <p:tgtEl>
                                          <p:spTgt spid="36"/>
                                        </p:tgtEl>
                                        <p:attrNameLst>
                                          <p:attrName>style.visibility</p:attrName>
                                        </p:attrNameLst>
                                      </p:cBhvr>
                                      <p:to>
                                        <p:strVal val="visible"/>
                                      </p:to>
                                    </p:set>
                                    <p:animEffect transition="in" filter="fade">
                                      <p:cBhvr>
                                        <p:cTn id="99" dur="250"/>
                                        <p:tgtEl>
                                          <p:spTgt spid="36"/>
                                        </p:tgtEl>
                                      </p:cBhvr>
                                    </p:animEffect>
                                  </p:childTnLst>
                                </p:cTn>
                              </p:par>
                              <p:par>
                                <p:cTn id="100" presetID="10" presetClass="entr" presetSubtype="0" fill="hold" grpId="1" nodeType="withEffect">
                                  <p:stCondLst>
                                    <p:cond delay="0"/>
                                  </p:stCondLst>
                                  <p:childTnLst>
                                    <p:set>
                                      <p:cBhvr>
                                        <p:cTn id="101" dur="1" fill="hold">
                                          <p:stCondLst>
                                            <p:cond delay="0"/>
                                          </p:stCondLst>
                                        </p:cTn>
                                        <p:tgtEl>
                                          <p:spTgt spid="37"/>
                                        </p:tgtEl>
                                        <p:attrNameLst>
                                          <p:attrName>style.visibility</p:attrName>
                                        </p:attrNameLst>
                                      </p:cBhvr>
                                      <p:to>
                                        <p:strVal val="visible"/>
                                      </p:to>
                                    </p:set>
                                    <p:animEffect transition="in" filter="fade">
                                      <p:cBhvr>
                                        <p:cTn id="102" dur="250"/>
                                        <p:tgtEl>
                                          <p:spTgt spid="37"/>
                                        </p:tgtEl>
                                      </p:cBhvr>
                                    </p:animEffect>
                                  </p:childTnLst>
                                </p:cTn>
                              </p:par>
                              <p:par>
                                <p:cTn id="103" presetID="10" presetClass="entr" presetSubtype="0" fill="hold" grpId="1" nodeType="withEffect">
                                  <p:stCondLst>
                                    <p:cond delay="0"/>
                                  </p:stCondLst>
                                  <p:childTnLst>
                                    <p:set>
                                      <p:cBhvr>
                                        <p:cTn id="104" dur="1" fill="hold">
                                          <p:stCondLst>
                                            <p:cond delay="0"/>
                                          </p:stCondLst>
                                        </p:cTn>
                                        <p:tgtEl>
                                          <p:spTgt spid="38"/>
                                        </p:tgtEl>
                                        <p:attrNameLst>
                                          <p:attrName>style.visibility</p:attrName>
                                        </p:attrNameLst>
                                      </p:cBhvr>
                                      <p:to>
                                        <p:strVal val="visible"/>
                                      </p:to>
                                    </p:set>
                                    <p:animEffect transition="in" filter="fade">
                                      <p:cBhvr>
                                        <p:cTn id="105" dur="250"/>
                                        <p:tgtEl>
                                          <p:spTgt spid="38"/>
                                        </p:tgtEl>
                                      </p:cBhvr>
                                    </p:animEffect>
                                  </p:childTnLst>
                                </p:cTn>
                              </p:par>
                              <p:par>
                                <p:cTn id="106" presetID="10" presetClass="entr" presetSubtype="0" fill="hold" grpId="1" nodeType="withEffect">
                                  <p:stCondLst>
                                    <p:cond delay="0"/>
                                  </p:stCondLst>
                                  <p:childTnLst>
                                    <p:set>
                                      <p:cBhvr>
                                        <p:cTn id="107" dur="1" fill="hold">
                                          <p:stCondLst>
                                            <p:cond delay="0"/>
                                          </p:stCondLst>
                                        </p:cTn>
                                        <p:tgtEl>
                                          <p:spTgt spid="39"/>
                                        </p:tgtEl>
                                        <p:attrNameLst>
                                          <p:attrName>style.visibility</p:attrName>
                                        </p:attrNameLst>
                                      </p:cBhvr>
                                      <p:to>
                                        <p:strVal val="visible"/>
                                      </p:to>
                                    </p:set>
                                    <p:animEffect transition="in" filter="fade">
                                      <p:cBhvr>
                                        <p:cTn id="108" dur="250"/>
                                        <p:tgtEl>
                                          <p:spTgt spid="39"/>
                                        </p:tgtEl>
                                      </p:cBhvr>
                                    </p:animEffect>
                                  </p:childTnLst>
                                </p:cTn>
                              </p:par>
                              <p:par>
                                <p:cTn id="109" presetID="10" presetClass="entr" presetSubtype="0" fill="hold" grpId="1" nodeType="withEffect">
                                  <p:stCondLst>
                                    <p:cond delay="0"/>
                                  </p:stCondLst>
                                  <p:childTnLst>
                                    <p:set>
                                      <p:cBhvr>
                                        <p:cTn id="110" dur="1" fill="hold">
                                          <p:stCondLst>
                                            <p:cond delay="0"/>
                                          </p:stCondLst>
                                        </p:cTn>
                                        <p:tgtEl>
                                          <p:spTgt spid="40"/>
                                        </p:tgtEl>
                                        <p:attrNameLst>
                                          <p:attrName>style.visibility</p:attrName>
                                        </p:attrNameLst>
                                      </p:cBhvr>
                                      <p:to>
                                        <p:strVal val="visible"/>
                                      </p:to>
                                    </p:set>
                                    <p:animEffect transition="in" filter="fade">
                                      <p:cBhvr>
                                        <p:cTn id="111" dur="250"/>
                                        <p:tgtEl>
                                          <p:spTgt spid="40"/>
                                        </p:tgtEl>
                                      </p:cBhvr>
                                    </p:animEffect>
                                  </p:childTnLst>
                                </p:cTn>
                              </p:par>
                              <p:par>
                                <p:cTn id="112" presetID="64" presetClass="path" presetSubtype="0" accel="50000" decel="50000" fill="hold" grpId="0" nodeType="withEffect">
                                  <p:stCondLst>
                                    <p:cond delay="0"/>
                                  </p:stCondLst>
                                  <p:childTnLst>
                                    <p:animMotion origin="layout" path="M 0 0 L 8.476181E-02 -9.276817E-02 E" pathEditMode="relative" ptsTypes="">
                                      <p:cBhvr>
                                        <p:cTn id="113" dur="1500" spd="-100000" fill="hold"/>
                                        <p:tgtEl>
                                          <p:spTgt spid="28"/>
                                        </p:tgtEl>
                                        <p:attrNameLst>
                                          <p:attrName>ppt_x</p:attrName>
                                          <p:attrName>ppt_y</p:attrName>
                                        </p:attrNameLst>
                                      </p:cBhvr>
                                    </p:animMotion>
                                  </p:childTnLst>
                                </p:cTn>
                              </p:par>
                              <p:par>
                                <p:cTn id="114" presetID="64" presetClass="path" presetSubtype="0" accel="50000" decel="50000" fill="hold" grpId="0" nodeType="withEffect">
                                  <p:stCondLst>
                                    <p:cond delay="0"/>
                                  </p:stCondLst>
                                  <p:childTnLst>
                                    <p:animMotion origin="layout" path="M 0 0 L 0.1130157 -0.1236909 E" pathEditMode="relative" ptsTypes="">
                                      <p:cBhvr>
                                        <p:cTn id="115" dur="1500" spd="-100000" fill="hold"/>
                                        <p:tgtEl>
                                          <p:spTgt spid="9"/>
                                        </p:tgtEl>
                                        <p:attrNameLst>
                                          <p:attrName>ppt_x</p:attrName>
                                          <p:attrName>ppt_y</p:attrName>
                                        </p:attrNameLst>
                                      </p:cBhvr>
                                    </p:animMotion>
                                  </p:childTnLst>
                                </p:cTn>
                              </p:par>
                              <p:par>
                                <p:cTn id="116" presetID="64" presetClass="path" presetSubtype="0" accel="50000" decel="50000" fill="hold" grpId="0" nodeType="withEffect">
                                  <p:stCondLst>
                                    <p:cond delay="0"/>
                                  </p:stCondLst>
                                  <p:childTnLst>
                                    <p:animMotion origin="layout" path="M 0 0 L 0.1425288 -0.1546136 E" pathEditMode="relative" ptsTypes="">
                                      <p:cBhvr>
                                        <p:cTn id="117" dur="1500" spd="-100000" fill="hold"/>
                                        <p:tgtEl>
                                          <p:spTgt spid="11"/>
                                        </p:tgtEl>
                                        <p:attrNameLst>
                                          <p:attrName>ppt_x</p:attrName>
                                          <p:attrName>ppt_y</p:attrName>
                                        </p:attrNameLst>
                                      </p:cBhvr>
                                    </p:animMotion>
                                  </p:childTnLst>
                                </p:cTn>
                              </p:par>
                              <p:par>
                                <p:cTn id="118" presetID="64" presetClass="path" presetSubtype="0" accel="50000" decel="50000" fill="hold" grpId="0" nodeType="withEffect">
                                  <p:stCondLst>
                                    <p:cond delay="0"/>
                                  </p:stCondLst>
                                  <p:childTnLst>
                                    <p:animMotion origin="layout" path="M 0 0 L 0.1697187 -0.1855362 E" pathEditMode="relative" ptsTypes="">
                                      <p:cBhvr>
                                        <p:cTn id="119" dur="1500" spd="-100000" fill="hold"/>
                                        <p:tgtEl>
                                          <p:spTgt spid="13"/>
                                        </p:tgtEl>
                                        <p:attrNameLst>
                                          <p:attrName>ppt_x</p:attrName>
                                          <p:attrName>ppt_y</p:attrName>
                                        </p:attrNameLst>
                                      </p:cBhvr>
                                    </p:animMotion>
                                  </p:childTnLst>
                                </p:cTn>
                              </p:par>
                              <p:par>
                                <p:cTn id="120" presetID="64" presetClass="path" presetSubtype="0" accel="50000" decel="50000" fill="hold" grpId="0" nodeType="withEffect">
                                  <p:stCondLst>
                                    <p:cond delay="0"/>
                                  </p:stCondLst>
                                  <p:childTnLst>
                                    <p:animMotion origin="layout" path="M 0 0 L 0.1990365 -0.2164589 E" pathEditMode="relative" ptsTypes="">
                                      <p:cBhvr>
                                        <p:cTn id="121" dur="1500" spd="-100000" fill="hold"/>
                                        <p:tgtEl>
                                          <p:spTgt spid="14"/>
                                        </p:tgtEl>
                                        <p:attrNameLst>
                                          <p:attrName>ppt_x</p:attrName>
                                          <p:attrName>ppt_y</p:attrName>
                                        </p:attrNameLst>
                                      </p:cBhvr>
                                    </p:animMotion>
                                  </p:childTnLst>
                                </p:cTn>
                              </p:par>
                              <p:par>
                                <p:cTn id="122" presetID="64" presetClass="path" presetSubtype="0" accel="50000" decel="50000" fill="hold" grpId="0" nodeType="withEffect">
                                  <p:stCondLst>
                                    <p:cond delay="0"/>
                                  </p:stCondLst>
                                  <p:childTnLst>
                                    <p:animMotion origin="layout" path="M 0 0 L 0.2264217 -0.2473815 E" pathEditMode="relative" ptsTypes="">
                                      <p:cBhvr>
                                        <p:cTn id="123" dur="1500" spd="-100000" fill="hold"/>
                                        <p:tgtEl>
                                          <p:spTgt spid="15"/>
                                        </p:tgtEl>
                                        <p:attrNameLst>
                                          <p:attrName>ppt_x</p:attrName>
                                          <p:attrName>ppt_y</p:attrName>
                                        </p:attrNameLst>
                                      </p:cBhvr>
                                    </p:animMotion>
                                  </p:childTnLst>
                                </p:cTn>
                              </p:par>
                              <p:par>
                                <p:cTn id="124" presetID="64" presetClass="path" presetSubtype="0" accel="50000" decel="50000" fill="hold" grpId="0" nodeType="withEffect">
                                  <p:stCondLst>
                                    <p:cond delay="0"/>
                                  </p:stCondLst>
                                  <p:childTnLst>
                                    <p:animMotion origin="layout" path="M 0 0 L 0.2555441 -0.2783042 E" pathEditMode="relative" ptsTypes="">
                                      <p:cBhvr>
                                        <p:cTn id="125" dur="1500" spd="-100000" fill="hold"/>
                                        <p:tgtEl>
                                          <p:spTgt spid="16"/>
                                        </p:tgtEl>
                                        <p:attrNameLst>
                                          <p:attrName>ppt_x</p:attrName>
                                          <p:attrName>ppt_y</p:attrName>
                                        </p:attrNameLst>
                                      </p:cBhvr>
                                    </p:animMotion>
                                  </p:childTnLst>
                                </p:cTn>
                              </p:par>
                              <p:par>
                                <p:cTn id="126" presetID="64" presetClass="path" presetSubtype="0" accel="50000" decel="50000" fill="hold" grpId="0" nodeType="withEffect">
                                  <p:stCondLst>
                                    <p:cond delay="0"/>
                                  </p:stCondLst>
                                  <p:childTnLst>
                                    <p:animMotion origin="layout" path="M 0 0 L 0.2831247 -0.3092268 E" pathEditMode="relative" ptsTypes="">
                                      <p:cBhvr>
                                        <p:cTn id="127" dur="1500" spd="-100000" fill="hold"/>
                                        <p:tgtEl>
                                          <p:spTgt spid="17"/>
                                        </p:tgtEl>
                                        <p:attrNameLst>
                                          <p:attrName>ppt_x</p:attrName>
                                          <p:attrName>ppt_y</p:attrName>
                                        </p:attrNameLst>
                                      </p:cBhvr>
                                    </p:animMotion>
                                  </p:childTnLst>
                                </p:cTn>
                              </p:par>
                              <p:par>
                                <p:cTn id="128" presetID="64" presetClass="path" presetSubtype="0" accel="50000" decel="50000" fill="hold" grpId="0" nodeType="withEffect">
                                  <p:stCondLst>
                                    <p:cond delay="0"/>
                                  </p:stCondLst>
                                  <p:childTnLst>
                                    <p:animMotion origin="layout" path="M 0 0 L 0.311471 -0.3401493 E" pathEditMode="relative" ptsTypes="">
                                      <p:cBhvr>
                                        <p:cTn id="129" dur="1500" spd="-100000" fill="hold"/>
                                        <p:tgtEl>
                                          <p:spTgt spid="18"/>
                                        </p:tgtEl>
                                        <p:attrNameLst>
                                          <p:attrName>ppt_x</p:attrName>
                                          <p:attrName>ppt_y</p:attrName>
                                        </p:attrNameLst>
                                      </p:cBhvr>
                                    </p:animMotion>
                                  </p:childTnLst>
                                </p:cTn>
                              </p:par>
                              <p:par>
                                <p:cTn id="130" presetID="64" presetClass="path" presetSubtype="0" accel="50000" decel="50000" fill="hold" grpId="0" nodeType="withEffect">
                                  <p:stCondLst>
                                    <p:cond delay="0"/>
                                  </p:stCondLst>
                                  <p:childTnLst>
                                    <p:animMotion origin="layout" path="M 0 0 L 8.476181E-02 -9.583333E-02 E" pathEditMode="relative" ptsTypes="">
                                      <p:cBhvr>
                                        <p:cTn id="131" dur="1500" spd="-100000" fill="hold"/>
                                        <p:tgtEl>
                                          <p:spTgt spid="23"/>
                                        </p:tgtEl>
                                        <p:attrNameLst>
                                          <p:attrName>ppt_x</p:attrName>
                                          <p:attrName>ppt_y</p:attrName>
                                        </p:attrNameLst>
                                      </p:cBhvr>
                                    </p:animMotion>
                                  </p:childTnLst>
                                </p:cTn>
                              </p:par>
                              <p:par>
                                <p:cTn id="132" presetID="64" presetClass="path" presetSubtype="0" accel="50000" decel="50000" fill="hold" grpId="0" nodeType="withEffect">
                                  <p:stCondLst>
                                    <p:cond delay="0"/>
                                  </p:stCondLst>
                                  <p:childTnLst>
                                    <p:animMotion origin="layout" path="M 0 0 L 0.1130157 -0.1287996 E" pathEditMode="relative" ptsTypes="">
                                      <p:cBhvr>
                                        <p:cTn id="133" dur="1500" spd="-100000" fill="hold"/>
                                        <p:tgtEl>
                                          <p:spTgt spid="19"/>
                                        </p:tgtEl>
                                        <p:attrNameLst>
                                          <p:attrName>ppt_x</p:attrName>
                                          <p:attrName>ppt_y</p:attrName>
                                        </p:attrNameLst>
                                      </p:cBhvr>
                                    </p:animMotion>
                                  </p:childTnLst>
                                </p:cTn>
                              </p:par>
                              <p:par>
                                <p:cTn id="134" presetID="64" presetClass="path" presetSubtype="0" accel="50000" decel="50000" fill="hold" grpId="0" nodeType="withEffect">
                                  <p:stCondLst>
                                    <p:cond delay="0"/>
                                  </p:stCondLst>
                                  <p:childTnLst>
                                    <p:animMotion origin="layout" path="M 0 0 L 0.1412697 -0.1597222 E" pathEditMode="relative" ptsTypes="">
                                      <p:cBhvr>
                                        <p:cTn id="135" dur="1500" spd="-100000" fill="hold"/>
                                        <p:tgtEl>
                                          <p:spTgt spid="20"/>
                                        </p:tgtEl>
                                        <p:attrNameLst>
                                          <p:attrName>ppt_x</p:attrName>
                                          <p:attrName>ppt_y</p:attrName>
                                        </p:attrNameLst>
                                      </p:cBhvr>
                                    </p:animMotion>
                                  </p:childTnLst>
                                </p:cTn>
                              </p:par>
                              <p:par>
                                <p:cTn id="136" presetID="64" presetClass="path" presetSubtype="0" accel="50000" decel="50000" fill="hold" grpId="0" nodeType="withEffect">
                                  <p:stCondLst>
                                    <p:cond delay="0"/>
                                  </p:stCondLst>
                                  <p:childTnLst>
                                    <p:animMotion origin="layout" path="M 0 0 L 0.1695235 -0.1906448 E" pathEditMode="relative" ptsTypes="">
                                      <p:cBhvr>
                                        <p:cTn id="137" dur="1500" spd="-100000" fill="hold"/>
                                        <p:tgtEl>
                                          <p:spTgt spid="21"/>
                                        </p:tgtEl>
                                        <p:attrNameLst>
                                          <p:attrName>ppt_x</p:attrName>
                                          <p:attrName>ppt_y</p:attrName>
                                        </p:attrNameLst>
                                      </p:cBhvr>
                                    </p:animMotion>
                                  </p:childTnLst>
                                </p:cTn>
                              </p:par>
                              <p:par>
                                <p:cTn id="138" presetID="64" presetClass="path" presetSubtype="0" accel="50000" decel="50000" fill="hold" grpId="0" nodeType="withEffect">
                                  <p:stCondLst>
                                    <p:cond delay="0"/>
                                  </p:stCondLst>
                                  <p:childTnLst>
                                    <p:animMotion origin="layout" path="M 0 0 L 0.1977774 -0.2215675 E" pathEditMode="relative" ptsTypes="">
                                      <p:cBhvr>
                                        <p:cTn id="139" dur="1500" spd="-100000" fill="hold"/>
                                        <p:tgtEl>
                                          <p:spTgt spid="22"/>
                                        </p:tgtEl>
                                        <p:attrNameLst>
                                          <p:attrName>ppt_x</p:attrName>
                                          <p:attrName>ppt_y</p:attrName>
                                        </p:attrNameLst>
                                      </p:cBhvr>
                                    </p:animMotion>
                                  </p:childTnLst>
                                </p:cTn>
                              </p:par>
                              <p:par>
                                <p:cTn id="140" presetID="64" presetClass="path" presetSubtype="0" accel="50000" decel="50000" fill="hold" grpId="0" nodeType="withEffect">
                                  <p:stCondLst>
                                    <p:cond delay="0"/>
                                  </p:stCondLst>
                                  <p:childTnLst>
                                    <p:animMotion origin="layout" path="M 0 0 L 0.2260312 -0.2524902 E" pathEditMode="relative" ptsTypes="">
                                      <p:cBhvr>
                                        <p:cTn id="141" dur="1500" spd="-100000" fill="hold"/>
                                        <p:tgtEl>
                                          <p:spTgt spid="24"/>
                                        </p:tgtEl>
                                        <p:attrNameLst>
                                          <p:attrName>ppt_x</p:attrName>
                                          <p:attrName>ppt_y</p:attrName>
                                        </p:attrNameLst>
                                      </p:cBhvr>
                                    </p:animMotion>
                                  </p:childTnLst>
                                </p:cTn>
                              </p:par>
                              <p:par>
                                <p:cTn id="142" presetID="64" presetClass="path" presetSubtype="0" accel="50000" decel="50000" fill="hold" grpId="0" nodeType="withEffect">
                                  <p:stCondLst>
                                    <p:cond delay="0"/>
                                  </p:stCondLst>
                                  <p:childTnLst>
                                    <p:animMotion origin="layout" path="M 0 0 L 0.254285 -0.2834128 E" pathEditMode="relative" ptsTypes="">
                                      <p:cBhvr>
                                        <p:cTn id="143" dur="1500" spd="-100000" fill="hold"/>
                                        <p:tgtEl>
                                          <p:spTgt spid="25"/>
                                        </p:tgtEl>
                                        <p:attrNameLst>
                                          <p:attrName>ppt_x</p:attrName>
                                          <p:attrName>ppt_y</p:attrName>
                                        </p:attrNameLst>
                                      </p:cBhvr>
                                    </p:animMotion>
                                  </p:childTnLst>
                                </p:cTn>
                              </p:par>
                              <p:par>
                                <p:cTn id="144" presetID="64" presetClass="path" presetSubtype="0" accel="50000" decel="50000" fill="hold" grpId="0" nodeType="withEffect">
                                  <p:stCondLst>
                                    <p:cond delay="0"/>
                                  </p:stCondLst>
                                  <p:childTnLst>
                                    <p:animMotion origin="layout" path="M 0 0 L 0.2825388 -0.3143355 E" pathEditMode="relative" ptsTypes="">
                                      <p:cBhvr>
                                        <p:cTn id="145" dur="1500" spd="-100000" fill="hold"/>
                                        <p:tgtEl>
                                          <p:spTgt spid="26"/>
                                        </p:tgtEl>
                                        <p:attrNameLst>
                                          <p:attrName>ppt_x</p:attrName>
                                          <p:attrName>ppt_y</p:attrName>
                                        </p:attrNameLst>
                                      </p:cBhvr>
                                    </p:animMotion>
                                  </p:childTnLst>
                                </p:cTn>
                              </p:par>
                              <p:par>
                                <p:cTn id="146" presetID="64" presetClass="path" presetSubtype="0" accel="50000" decel="50000" fill="hold" grpId="0" nodeType="withEffect">
                                  <p:stCondLst>
                                    <p:cond delay="0"/>
                                  </p:stCondLst>
                                  <p:childTnLst>
                                    <p:animMotion origin="layout" path="M 0 0 L 0.3107927 -0.345258 E" pathEditMode="relative" ptsTypes="">
                                      <p:cBhvr>
                                        <p:cTn id="147" dur="1500" spd="-100000" fill="hold"/>
                                        <p:tgtEl>
                                          <p:spTgt spid="27"/>
                                        </p:tgtEl>
                                        <p:attrNameLst>
                                          <p:attrName>ppt_x</p:attrName>
                                          <p:attrName>ppt_y</p:attrName>
                                        </p:attrNameLst>
                                      </p:cBhvr>
                                    </p:animMotion>
                                  </p:childTnLst>
                                </p:cTn>
                              </p:par>
                              <p:par>
                                <p:cTn id="148" presetID="64" presetClass="path" presetSubtype="0" accel="50000" decel="50000" fill="hold" grpId="0" nodeType="withEffect">
                                  <p:stCondLst>
                                    <p:cond delay="0"/>
                                  </p:stCondLst>
                                  <p:childTnLst>
                                    <p:animMotion origin="layout" path="M 0 0 L 0.3384657 -0.3766932 E" pathEditMode="relative" ptsTypes="">
                                      <p:cBhvr>
                                        <p:cTn id="149" dur="1500" spd="-100000" fill="hold"/>
                                        <p:tgtEl>
                                          <p:spTgt spid="29"/>
                                        </p:tgtEl>
                                        <p:attrNameLst>
                                          <p:attrName>ppt_x</p:attrName>
                                          <p:attrName>ppt_y</p:attrName>
                                        </p:attrNameLst>
                                      </p:cBhvr>
                                    </p:animMotion>
                                  </p:childTnLst>
                                </p:cTn>
                              </p:par>
                              <p:par>
                                <p:cTn id="150" presetID="64" presetClass="path" presetSubtype="0" accel="50000" decel="50000" fill="hold" grpId="0" nodeType="withEffect">
                                  <p:stCondLst>
                                    <p:cond delay="0"/>
                                  </p:stCondLst>
                                  <p:childTnLst>
                                    <p:animMotion origin="layout" path="M 0 0 L 0.3673003 -0.4071032 E" pathEditMode="relative" ptsTypes="">
                                      <p:cBhvr>
                                        <p:cTn id="151" dur="1500" spd="-100000" fill="hold"/>
                                        <p:tgtEl>
                                          <p:spTgt spid="30"/>
                                        </p:tgtEl>
                                        <p:attrNameLst>
                                          <p:attrName>ppt_x</p:attrName>
                                          <p:attrName>ppt_y</p:attrName>
                                        </p:attrNameLst>
                                      </p:cBhvr>
                                    </p:animMotion>
                                  </p:childTnLst>
                                </p:cTn>
                              </p:par>
                              <p:par>
                                <p:cTn id="152" presetID="64" presetClass="path" presetSubtype="0" accel="50000" decel="50000" fill="hold" grpId="0" nodeType="withEffect">
                                  <p:stCondLst>
                                    <p:cond delay="0"/>
                                  </p:stCondLst>
                                  <p:childTnLst>
                                    <p:animMotion origin="layout" path="M 0 0 L 0.3947318 -0.4380259 E" pathEditMode="relative" ptsTypes="">
                                      <p:cBhvr>
                                        <p:cTn id="153" dur="1500" spd="-100000" fill="hold"/>
                                        <p:tgtEl>
                                          <p:spTgt spid="31"/>
                                        </p:tgtEl>
                                        <p:attrNameLst>
                                          <p:attrName>ppt_x</p:attrName>
                                          <p:attrName>ppt_y</p:attrName>
                                        </p:attrNameLst>
                                      </p:cBhvr>
                                    </p:animMotion>
                                  </p:childTnLst>
                                </p:cTn>
                              </p:par>
                              <p:par>
                                <p:cTn id="154" presetID="64" presetClass="path" presetSubtype="0" accel="50000" decel="50000" fill="hold" grpId="0" nodeType="withEffect">
                                  <p:stCondLst>
                                    <p:cond delay="0"/>
                                  </p:stCondLst>
                                  <p:childTnLst>
                                    <p:animMotion origin="layout" path="M 0 0 L 0.4238079 -0.4689485 E" pathEditMode="relative" ptsTypes="">
                                      <p:cBhvr>
                                        <p:cTn id="155" dur="1500" spd="-100000" fill="hold"/>
                                        <p:tgtEl>
                                          <p:spTgt spid="32"/>
                                        </p:tgtEl>
                                        <p:attrNameLst>
                                          <p:attrName>ppt_x</p:attrName>
                                          <p:attrName>ppt_y</p:attrName>
                                        </p:attrNameLst>
                                      </p:cBhvr>
                                    </p:animMotion>
                                  </p:childTnLst>
                                </p:cTn>
                              </p:par>
                              <p:par>
                                <p:cTn id="156" presetID="64" presetClass="path" presetSubtype="0" accel="50000" decel="50000" fill="hold" grpId="0" nodeType="withEffect">
                                  <p:stCondLst>
                                    <p:cond delay="0"/>
                                  </p:stCondLst>
                                  <p:childTnLst>
                                    <p:animMotion origin="layout" path="M 0 0 L 0.451445 -0.4998713 E" pathEditMode="relative" ptsTypes="">
                                      <p:cBhvr>
                                        <p:cTn id="157" dur="1500" spd="-100000" fill="hold"/>
                                        <p:tgtEl>
                                          <p:spTgt spid="33"/>
                                        </p:tgtEl>
                                        <p:attrNameLst>
                                          <p:attrName>ppt_x</p:attrName>
                                          <p:attrName>ppt_y</p:attrName>
                                        </p:attrNameLst>
                                      </p:cBhvr>
                                    </p:animMotion>
                                  </p:childTnLst>
                                </p:cTn>
                              </p:par>
                              <p:par>
                                <p:cTn id="158" presetID="64" presetClass="path" presetSubtype="0" accel="50000" decel="50000" fill="hold" grpId="0" nodeType="withEffect">
                                  <p:stCondLst>
                                    <p:cond delay="0"/>
                                  </p:stCondLst>
                                  <p:childTnLst>
                                    <p:animMotion origin="layout" path="M 0 0 L 0.4803155 -0.5307938 E" pathEditMode="relative" ptsTypes="">
                                      <p:cBhvr>
                                        <p:cTn id="159" dur="1500" spd="-100000" fill="hold"/>
                                        <p:tgtEl>
                                          <p:spTgt spid="34"/>
                                        </p:tgtEl>
                                        <p:attrNameLst>
                                          <p:attrName>ppt_x</p:attrName>
                                          <p:attrName>ppt_y</p:attrName>
                                        </p:attrNameLst>
                                      </p:cBhvr>
                                    </p:animMotion>
                                  </p:childTnLst>
                                </p:cTn>
                              </p:par>
                              <p:par>
                                <p:cTn id="160" presetID="64" presetClass="path" presetSubtype="0" accel="50000" decel="50000" fill="hold" grpId="0" nodeType="withEffect">
                                  <p:stCondLst>
                                    <p:cond delay="0"/>
                                  </p:stCondLst>
                                  <p:childTnLst>
                                    <p:animMotion origin="layout" path="M 0 0 L 0.5085694 -0.5617166 E" pathEditMode="relative" ptsTypes="">
                                      <p:cBhvr>
                                        <p:cTn id="161" dur="1500" spd="-100000" fill="hold"/>
                                        <p:tgtEl>
                                          <p:spTgt spid="35"/>
                                        </p:tgtEl>
                                        <p:attrNameLst>
                                          <p:attrName>ppt_x</p:attrName>
                                          <p:attrName>ppt_y</p:attrName>
                                        </p:attrNameLst>
                                      </p:cBhvr>
                                    </p:animMotion>
                                  </p:childTnLst>
                                </p:cTn>
                              </p:par>
                              <p:par>
                                <p:cTn id="162" presetID="64" presetClass="path" presetSubtype="0" accel="50000" decel="50000" fill="hold" grpId="0" nodeType="withEffect">
                                  <p:stCondLst>
                                    <p:cond delay="0"/>
                                  </p:stCondLst>
                                  <p:childTnLst>
                                    <p:animMotion origin="layout" path="M 0 0 L 0.5368233 -0.5926391 E" pathEditMode="relative" ptsTypes="">
                                      <p:cBhvr>
                                        <p:cTn id="163" dur="1500" spd="-100000" fill="hold"/>
                                        <p:tgtEl>
                                          <p:spTgt spid="36"/>
                                        </p:tgtEl>
                                        <p:attrNameLst>
                                          <p:attrName>ppt_x</p:attrName>
                                          <p:attrName>ppt_y</p:attrName>
                                        </p:attrNameLst>
                                      </p:cBhvr>
                                    </p:animMotion>
                                  </p:childTnLst>
                                </p:cTn>
                              </p:par>
                              <p:par>
                                <p:cTn id="164" presetID="64" presetClass="path" presetSubtype="0" accel="50000" decel="50000" fill="hold" grpId="0" nodeType="withEffect">
                                  <p:stCondLst>
                                    <p:cond delay="0"/>
                                  </p:stCondLst>
                                  <p:childTnLst>
                                    <p:animMotion origin="layout" path="M 0 0 L 0.5650771 -0.6235618 E" pathEditMode="relative" ptsTypes="">
                                      <p:cBhvr>
                                        <p:cTn id="165" dur="1500" spd="-100000" fill="hold"/>
                                        <p:tgtEl>
                                          <p:spTgt spid="37"/>
                                        </p:tgtEl>
                                        <p:attrNameLst>
                                          <p:attrName>ppt_x</p:attrName>
                                          <p:attrName>ppt_y</p:attrName>
                                        </p:attrNameLst>
                                      </p:cBhvr>
                                    </p:animMotion>
                                  </p:childTnLst>
                                </p:cTn>
                              </p:par>
                              <p:par>
                                <p:cTn id="166" presetID="64" presetClass="path" presetSubtype="0" accel="50000" decel="50000" fill="hold" grpId="0" nodeType="withEffect">
                                  <p:stCondLst>
                                    <p:cond delay="0"/>
                                  </p:stCondLst>
                                  <p:childTnLst>
                                    <p:animMotion origin="layout" path="M 0 0 L 0.5933309 -0.6544845 E" pathEditMode="relative" ptsTypes="">
                                      <p:cBhvr>
                                        <p:cTn id="167" dur="1500" spd="-100000" fill="hold"/>
                                        <p:tgtEl>
                                          <p:spTgt spid="38"/>
                                        </p:tgtEl>
                                        <p:attrNameLst>
                                          <p:attrName>ppt_x</p:attrName>
                                          <p:attrName>ppt_y</p:attrName>
                                        </p:attrNameLst>
                                      </p:cBhvr>
                                    </p:animMotion>
                                  </p:childTnLst>
                                </p:cTn>
                              </p:par>
                              <p:par>
                                <p:cTn id="168" presetID="64" presetClass="path" presetSubtype="0" accel="50000" decel="50000" fill="hold" grpId="0" nodeType="withEffect">
                                  <p:stCondLst>
                                    <p:cond delay="0"/>
                                  </p:stCondLst>
                                  <p:childTnLst>
                                    <p:animMotion origin="layout" path="M 0 0 L 0.6215847 -0.685407 E" pathEditMode="relative" ptsTypes="">
                                      <p:cBhvr>
                                        <p:cTn id="169" dur="1500" spd="-100000" fill="hold"/>
                                        <p:tgtEl>
                                          <p:spTgt spid="39"/>
                                        </p:tgtEl>
                                        <p:attrNameLst>
                                          <p:attrName>ppt_x</p:attrName>
                                          <p:attrName>ppt_y</p:attrName>
                                        </p:attrNameLst>
                                      </p:cBhvr>
                                    </p:animMotion>
                                  </p:childTnLst>
                                </p:cTn>
                              </p:par>
                              <p:par>
                                <p:cTn id="170" presetID="64" presetClass="path" presetSubtype="0" accel="50000" decel="50000" fill="hold" grpId="0" nodeType="withEffect">
                                  <p:stCondLst>
                                    <p:cond delay="0"/>
                                  </p:stCondLst>
                                  <p:childTnLst>
                                    <p:animMotion origin="layout" path="M 0 0 L 0.6498385 -0.7163297 E" pathEditMode="relative" ptsTypes="">
                                      <p:cBhvr>
                                        <p:cTn id="171" dur="1500" spd="-100000" fill="hold"/>
                                        <p:tgtEl>
                                          <p:spTgt spid="40"/>
                                        </p:tgtEl>
                                        <p:attrNameLst>
                                          <p:attrName>ppt_x</p:attrName>
                                          <p:attrName>ppt_y</p:attrName>
                                        </p:attrNameLst>
                                      </p:cBhvr>
                                    </p:animMotion>
                                  </p:childTnLst>
                                </p:cTn>
                              </p:par>
                              <p:par>
                                <p:cTn id="172" presetID="2" presetClass="entr" presetSubtype="1" decel="100000" fill="hold" grpId="0" nodeType="withEffect">
                                  <p:stCondLst>
                                    <p:cond delay="1200"/>
                                  </p:stCondLst>
                                  <p:childTnLst>
                                    <p:set>
                                      <p:cBhvr>
                                        <p:cTn id="173" dur="1" fill="hold">
                                          <p:stCondLst>
                                            <p:cond delay="0"/>
                                          </p:stCondLst>
                                        </p:cTn>
                                        <p:tgtEl>
                                          <p:spTgt spid="3"/>
                                        </p:tgtEl>
                                        <p:attrNameLst>
                                          <p:attrName>style.visibility</p:attrName>
                                        </p:attrNameLst>
                                      </p:cBhvr>
                                      <p:to>
                                        <p:strVal val="visible"/>
                                      </p:to>
                                    </p:set>
                                    <p:anim calcmode="lin" valueType="num">
                                      <p:cBhvr additive="base">
                                        <p:cTn id="174" dur="800" fill="hold"/>
                                        <p:tgtEl>
                                          <p:spTgt spid="3"/>
                                        </p:tgtEl>
                                        <p:attrNameLst>
                                          <p:attrName>ppt_x</p:attrName>
                                        </p:attrNameLst>
                                      </p:cBhvr>
                                      <p:tavLst>
                                        <p:tav tm="0">
                                          <p:val>
                                            <p:strVal val="#ppt_x"/>
                                          </p:val>
                                        </p:tav>
                                        <p:tav tm="100000">
                                          <p:val>
                                            <p:strVal val="#ppt_x"/>
                                          </p:val>
                                        </p:tav>
                                      </p:tavLst>
                                    </p:anim>
                                    <p:anim calcmode="lin" valueType="num">
                                      <p:cBhvr additive="base">
                                        <p:cTn id="175" dur="8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3" grpId="0" animBg="1"/>
      <p:bldP spid="23" grpId="1" animBg="1"/>
      <p:bldP spid="28" grpId="0" animBg="1"/>
      <p:bldP spid="28" grpId="1" animBg="1"/>
      <p:bldP spid="9" grpId="0" animBg="1"/>
      <p:bldP spid="9" grpId="1" animBg="1"/>
      <p:bldP spid="11" grpId="0" animBg="1"/>
      <p:bldP spid="11"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4" grpId="0" animBg="1"/>
      <p:bldP spid="24" grpId="1" animBg="1"/>
      <p:bldP spid="25" grpId="0" animBg="1"/>
      <p:bldP spid="25" grpId="1" animBg="1"/>
      <p:bldP spid="26" grpId="0" animBg="1"/>
      <p:bldP spid="26" grpId="1" animBg="1"/>
      <p:bldP spid="27" grpId="0" animBg="1"/>
      <p:bldP spid="27"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animBg="1"/>
      <p:bldP spid="35" grpId="1" animBg="1"/>
      <p:bldP spid="36" grpId="0" animBg="1"/>
      <p:bldP spid="36" grpId="1" animBg="1"/>
      <p:bldP spid="37" grpId="0" animBg="1"/>
      <p:bldP spid="37" grpId="1" animBg="1"/>
      <p:bldP spid="38" grpId="0" animBg="1"/>
      <p:bldP spid="38" grpId="1" animBg="1"/>
      <p:bldP spid="39" grpId="0" animBg="1"/>
      <p:bldP spid="39" grpId="1" animBg="1"/>
      <p:bldP spid="40" grpId="0" animBg="1"/>
      <p:bldP spid="40" grpId="1" animBg="1"/>
      <p:bldP spid="3" grpId="0"/>
      <p:bldP spid="2" grpId="0"/>
      <p:bldP spid="2" grpId="1"/>
      <p:bldP spid="8" grpId="0">
        <p:tmplLst>
          <p:tmpl>
            <p:tnLst>
              <p:par>
                <p:cTn presetID="10" presetClass="entr" presetSubtype="0" fill="hold" nodeType="withEffect">
                  <p:stCondLst>
                    <p:cond delay="80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8" grpId="1">
        <p:tmplLst>
          <p:tmpl>
            <p:tnLst>
              <p:par>
                <p:cTn presetID="42" presetClass="path" presetSubtype="0" decel="100000" fill="hold" nodeType="withEffect">
                  <p:stCondLst>
                    <p:cond delay="800"/>
                  </p:stCondLst>
                  <p:childTnLst>
                    <p:animMotion origin="layout" path="M -2.5E-6 -0.03472 L -2.5E-6 -2.59259E-6 " pathEditMode="relative" rAng="0" ptsTypes="AA">
                      <p:cBhvr>
                        <p:cTn dur="1000" fill="hold"/>
                        <p:tgtEl>
                          <p:spTgt spid="8"/>
                        </p:tgtEl>
                        <p:attrNameLst>
                          <p:attrName>ppt_x</p:attrName>
                          <p:attrName>ppt_y</p:attrName>
                        </p:attrNameLst>
                      </p:cBhvr>
                      <p:rCtr x="0" y="1736"/>
                    </p:animMotion>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Slide (Picture)">
    <p:bg>
      <p:bgPr>
        <a:gradFill>
          <a:gsLst>
            <a:gs pos="100000">
              <a:srgbClr val="2F2A95">
                <a:lumMod val="50000"/>
              </a:srgbClr>
            </a:gs>
            <a:gs pos="0">
              <a:srgbClr val="231F70"/>
            </a:gs>
          </a:gsLst>
          <a:lin ang="5400000" scaled="1"/>
        </a:gradFill>
        <a:effectLst/>
      </p:bgPr>
    </p:bg>
    <p:spTree>
      <p:nvGrpSpPr>
        <p:cNvPr id="1" name=""/>
        <p:cNvGrpSpPr/>
        <p:nvPr/>
      </p:nvGrpSpPr>
      <p:grpSpPr>
        <a:xfrm>
          <a:off x="0" y="0"/>
          <a:ext cx="0" cy="0"/>
          <a:chOff x="0" y="0"/>
          <a:chExt cx="0" cy="0"/>
        </a:xfrm>
      </p:grpSpPr>
      <p:pic>
        <p:nvPicPr>
          <p:cNvPr id="41" name="Graphic 40" descr="InterSystems: Creative data technology">
            <a:extLst>
              <a:ext uri="{FF2B5EF4-FFF2-40B4-BE49-F238E27FC236}">
                <a16:creationId xmlns:a16="http://schemas.microsoft.com/office/drawing/2014/main" id="{6D1F4415-3901-E314-2AC4-920569B1FA27}"/>
              </a:ext>
            </a:extLst>
          </p:cNvPr>
          <p:cNvPicPr>
            <a:picLocks noChangeAspect="1"/>
          </p:cNvPicPr>
          <p:nvPr userDrawn="1">
            <p:custDataLst>
              <p:tags r:id="rId1"/>
            </p:custDataLst>
          </p:nvPr>
        </p:nvPicPr>
        <p:blipFill rotWithShape="1">
          <a:blip r:embed="rId3">
            <a:extLst>
              <a:ext uri="{96DAC541-7B7A-43D3-8B79-37D633B846F1}">
                <asvg:svgBlip xmlns:asvg="http://schemas.microsoft.com/office/drawing/2016/SVG/main" r:embed="rId4"/>
              </a:ext>
            </a:extLst>
          </a:blip>
          <a:srcRect l="-1" r="-7033"/>
          <a:stretch/>
        </p:blipFill>
        <p:spPr>
          <a:xfrm>
            <a:off x="570977" y="459740"/>
            <a:ext cx="2375423" cy="591820"/>
          </a:xfrm>
          <a:prstGeom prst="rect">
            <a:avLst/>
          </a:prstGeom>
        </p:spPr>
      </p:pic>
      <p:sp>
        <p:nvSpPr>
          <p:cNvPr id="4" name="Picture Placeholder 11">
            <a:extLst>
              <a:ext uri="{FF2B5EF4-FFF2-40B4-BE49-F238E27FC236}">
                <a16:creationId xmlns:a16="http://schemas.microsoft.com/office/drawing/2014/main" id="{2DDE2CD5-04AF-E44A-3D47-A38FBFFC379D}"/>
              </a:ext>
            </a:extLst>
          </p:cNvPr>
          <p:cNvSpPr>
            <a:spLocks noGrp="1"/>
          </p:cNvSpPr>
          <p:nvPr>
            <p:ph type="pic" sz="quarter" idx="10" hasCustomPrompt="1"/>
          </p:nvPr>
        </p:nvSpPr>
        <p:spPr>
          <a:xfrm>
            <a:off x="3352801" y="355600"/>
            <a:ext cx="2679700" cy="787400"/>
          </a:xfrm>
        </p:spPr>
        <p:txBody>
          <a:bodyPr anchor="ctr">
            <a:noAutofit/>
          </a:bodyPr>
          <a:lstStyle>
            <a:lvl1pPr marL="0" indent="0" algn="ctr">
              <a:buNone/>
              <a:defRPr sz="1400"/>
            </a:lvl1pPr>
          </a:lstStyle>
          <a:p>
            <a:r>
              <a:rPr lang="en-US"/>
              <a:t>Click icon to add</a:t>
            </a:r>
            <a:br>
              <a:rPr lang="en-US"/>
            </a:br>
            <a:r>
              <a:rPr lang="en-US"/>
              <a:t>additional logo</a:t>
            </a:r>
          </a:p>
        </p:txBody>
      </p:sp>
      <p:sp>
        <p:nvSpPr>
          <p:cNvPr id="11" name="Title 67">
            <a:extLst>
              <a:ext uri="{FF2B5EF4-FFF2-40B4-BE49-F238E27FC236}">
                <a16:creationId xmlns:a16="http://schemas.microsoft.com/office/drawing/2014/main" id="{0C3EB450-B833-689E-3131-6F56B67DB406}"/>
              </a:ext>
            </a:extLst>
          </p:cNvPr>
          <p:cNvSpPr>
            <a:spLocks noGrp="1"/>
          </p:cNvSpPr>
          <p:nvPr>
            <p:ph type="title" hasCustomPrompt="1"/>
          </p:nvPr>
        </p:nvSpPr>
        <p:spPr>
          <a:xfrm>
            <a:off x="546100" y="1524001"/>
            <a:ext cx="6275614" cy="2317750"/>
          </a:xfrm>
        </p:spPr>
        <p:txBody>
          <a:bodyPr anchor="b" anchorCtr="0">
            <a:normAutofit/>
          </a:bodyPr>
          <a:lstStyle>
            <a:lvl1pPr>
              <a:lnSpc>
                <a:spcPct val="100000"/>
              </a:lnSpc>
              <a:spcBef>
                <a:spcPts val="0"/>
              </a:spcBef>
              <a:defRPr lang="en-US" sz="4400" kern="1200" dirty="0">
                <a:solidFill>
                  <a:schemeClr val="accent2"/>
                </a:solidFill>
                <a:latin typeface="+mj-lt"/>
                <a:ea typeface="+mn-ea"/>
                <a:cs typeface="+mn-cs"/>
              </a:defRPr>
            </a:lvl1pPr>
          </a:lstStyle>
          <a:p>
            <a:pPr>
              <a:buClrTx/>
              <a:buSzTx/>
              <a:buFontTx/>
            </a:pPr>
            <a:r>
              <a:rPr lang="en-US"/>
              <a:t>Click to Add Title, Use Font Size 44, Title Case</a:t>
            </a:r>
          </a:p>
        </p:txBody>
      </p:sp>
      <p:sp>
        <p:nvSpPr>
          <p:cNvPr id="35" name="Text Placeholder 34">
            <a:extLst>
              <a:ext uri="{FF2B5EF4-FFF2-40B4-BE49-F238E27FC236}">
                <a16:creationId xmlns:a16="http://schemas.microsoft.com/office/drawing/2014/main" id="{7E971615-77E4-E062-C4A0-A9F503D4AE75}"/>
              </a:ext>
            </a:extLst>
          </p:cNvPr>
          <p:cNvSpPr>
            <a:spLocks noGrp="1"/>
          </p:cNvSpPr>
          <p:nvPr>
            <p:ph type="body" sz="quarter" idx="31" hasCustomPrompt="1"/>
          </p:nvPr>
        </p:nvSpPr>
        <p:spPr>
          <a:xfrm>
            <a:off x="546100" y="3967163"/>
            <a:ext cx="6275615" cy="1222375"/>
          </a:xfrm>
        </p:spPr>
        <p:txBody>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add subtitle, use font size 20, </a:t>
            </a:r>
            <a:br>
              <a:rPr lang="en-US"/>
            </a:br>
            <a:r>
              <a:rPr lang="en-US"/>
              <a:t>sentence case</a:t>
            </a:r>
          </a:p>
        </p:txBody>
      </p:sp>
      <p:sp>
        <p:nvSpPr>
          <p:cNvPr id="100" name="Freeform: Shape 99">
            <a:extLst>
              <a:ext uri="{FF2B5EF4-FFF2-40B4-BE49-F238E27FC236}">
                <a16:creationId xmlns:a16="http://schemas.microsoft.com/office/drawing/2014/main" id="{682A3A59-64B7-A01E-ABEC-B1D35CF2B826}"/>
              </a:ext>
              <a:ext uri="{C183D7F6-B498-43B3-948B-1728B52AA6E4}">
                <adec:decorative xmlns:adec="http://schemas.microsoft.com/office/drawing/2017/decorative" val="1"/>
              </a:ext>
            </a:extLst>
          </p:cNvPr>
          <p:cNvSpPr>
            <a:spLocks/>
          </p:cNvSpPr>
          <p:nvPr userDrawn="1"/>
        </p:nvSpPr>
        <p:spPr>
          <a:xfrm>
            <a:off x="8590334" y="368300"/>
            <a:ext cx="3055566" cy="6588760"/>
          </a:xfrm>
          <a:custGeom>
            <a:avLst/>
            <a:gdLst>
              <a:gd name="connsiteX0" fmla="*/ 0 w 3055566"/>
              <a:gd name="connsiteY0" fmla="*/ 0 h 6588760"/>
              <a:gd name="connsiteX1" fmla="*/ 3055566 w 3055566"/>
              <a:gd name="connsiteY1" fmla="*/ 1516182 h 6588760"/>
              <a:gd name="connsiteX2" fmla="*/ 3055566 w 3055566"/>
              <a:gd name="connsiteY2" fmla="*/ 6588760 h 6588760"/>
              <a:gd name="connsiteX3" fmla="*/ 0 w 3055566"/>
              <a:gd name="connsiteY3" fmla="*/ 6588760 h 6588760"/>
              <a:gd name="connsiteX4" fmla="*/ 0 w 3055566"/>
              <a:gd name="connsiteY4" fmla="*/ 6482134 h 6588760"/>
              <a:gd name="connsiteX5" fmla="*/ 0 w 3055566"/>
              <a:gd name="connsiteY5" fmla="*/ 6367834 h 6588760"/>
              <a:gd name="connsiteX6" fmla="*/ 0 w 3055566"/>
              <a:gd name="connsiteY6" fmla="*/ 5560477 h 6588760"/>
              <a:gd name="connsiteX7" fmla="*/ 0 w 3055566"/>
              <a:gd name="connsiteY7" fmla="*/ 5440734 h 6588760"/>
              <a:gd name="connsiteX8" fmla="*/ 0 w 3055566"/>
              <a:gd name="connsiteY8" fmla="*/ 5286839 h 6588760"/>
              <a:gd name="connsiteX9" fmla="*/ 0 w 3055566"/>
              <a:gd name="connsiteY9" fmla="*/ 3942134 h 6588760"/>
              <a:gd name="connsiteX10" fmla="*/ 0 w 3055566"/>
              <a:gd name="connsiteY10" fmla="*/ 3934197 h 6588760"/>
              <a:gd name="connsiteX11" fmla="*/ 0 w 3055566"/>
              <a:gd name="connsiteY11" fmla="*/ 2978626 h 6588760"/>
              <a:gd name="connsiteX12" fmla="*/ 0 w 3055566"/>
              <a:gd name="connsiteY12" fmla="*/ 1772021 h 6588760"/>
              <a:gd name="connsiteX13" fmla="*/ 0 w 3055566"/>
              <a:gd name="connsiteY13" fmla="*/ 995734 h 6588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55566" h="6588760">
                <a:moveTo>
                  <a:pt x="0" y="0"/>
                </a:moveTo>
                <a:lnTo>
                  <a:pt x="3055566" y="1516182"/>
                </a:lnTo>
                <a:lnTo>
                  <a:pt x="3055566" y="6588760"/>
                </a:lnTo>
                <a:lnTo>
                  <a:pt x="0" y="6588760"/>
                </a:lnTo>
                <a:lnTo>
                  <a:pt x="0" y="6482134"/>
                </a:lnTo>
                <a:lnTo>
                  <a:pt x="0" y="6367834"/>
                </a:lnTo>
                <a:lnTo>
                  <a:pt x="0" y="5560477"/>
                </a:lnTo>
                <a:lnTo>
                  <a:pt x="0" y="5440734"/>
                </a:lnTo>
                <a:lnTo>
                  <a:pt x="0" y="5286839"/>
                </a:lnTo>
                <a:lnTo>
                  <a:pt x="0" y="3942134"/>
                </a:lnTo>
                <a:lnTo>
                  <a:pt x="0" y="3934197"/>
                </a:lnTo>
                <a:lnTo>
                  <a:pt x="0" y="2978626"/>
                </a:lnTo>
                <a:lnTo>
                  <a:pt x="0" y="1772021"/>
                </a:lnTo>
                <a:lnTo>
                  <a:pt x="0" y="995734"/>
                </a:lnTo>
                <a:close/>
              </a:path>
            </a:pathLst>
          </a:custGeom>
          <a:noFill/>
          <a:ln w="19050" cap="flat">
            <a:gradFill flip="none" rotWithShape="1">
              <a:gsLst>
                <a:gs pos="100000">
                  <a:schemeClr val="accent2"/>
                </a:gs>
                <a:gs pos="1000">
                  <a:schemeClr val="tx1">
                    <a:alpha val="17000"/>
                  </a:schemeClr>
                </a:gs>
              </a:gsLst>
              <a:lin ang="5400000" scaled="1"/>
              <a:tileRect/>
            </a:gradFill>
            <a:prstDash val="solid"/>
            <a:miter/>
          </a:ln>
          <a:effectLst>
            <a:outerShdw blurRad="190500" algn="ctr" rotWithShape="0">
              <a:prstClr val="black">
                <a:alpha val="25000"/>
              </a:prstClr>
            </a:outerShdw>
          </a:effectLst>
        </p:spPr>
        <p:txBody>
          <a:bodyPr rot="0" spcFirstLastPara="0" vertOverflow="overflow" horzOverflow="overflow" vert="horz" wrap="square" lIns="148209" tIns="74105" rIns="148209" bIns="74105" numCol="1" spcCol="0" rtlCol="0" fromWordArt="0" anchor="ctr" anchorCtr="0" forceAA="0" compatLnSpc="1">
            <a:prstTxWarp prst="textNoShape">
              <a:avLst/>
            </a:prstTxWarp>
            <a:noAutofit/>
          </a:bodyPr>
          <a:lstStyle/>
          <a:p>
            <a:pPr marR="0" lvl="0" indent="0" defTabSz="2665918" fontAlgn="auto">
              <a:lnSpc>
                <a:spcPct val="90000"/>
              </a:lnSpc>
              <a:spcBef>
                <a:spcPts val="2918"/>
              </a:spcBef>
              <a:spcAft>
                <a:spcPts val="0"/>
              </a:spcAft>
              <a:buClr>
                <a:srgbClr val="F2F2F2"/>
              </a:buClr>
              <a:buSzPct val="120000"/>
              <a:buFont typeface="Verdana" panose="020F0502020204030204" pitchFamily="34" charset="0"/>
              <a:buNone/>
              <a:tabLst/>
            </a:pPr>
            <a:endParaRPr kumimoji="0" lang="en-US" sz="9457" b="0" i="0" u="none" strike="noStrike" cap="none" spc="0" normalizeH="0" baseline="0">
              <a:ln>
                <a:noFill/>
              </a:ln>
              <a:solidFill>
                <a:srgbClr val="FFFFFF"/>
              </a:solidFill>
              <a:effectLst/>
              <a:uLnTx/>
              <a:uFillTx/>
              <a:latin typeface="Verdana" panose="020B0604030504040204" pitchFamily="34" charset="0"/>
            </a:endParaRPr>
          </a:p>
        </p:txBody>
      </p:sp>
      <p:sp>
        <p:nvSpPr>
          <p:cNvPr id="73" name="Freeform: Shape 72">
            <a:extLst>
              <a:ext uri="{FF2B5EF4-FFF2-40B4-BE49-F238E27FC236}">
                <a16:creationId xmlns:a16="http://schemas.microsoft.com/office/drawing/2014/main" id="{AEC0FEE0-FFFF-FC07-EBB9-CDBB130407E1}"/>
              </a:ext>
              <a:ext uri="{C183D7F6-B498-43B3-948B-1728B52AA6E4}">
                <adec:decorative xmlns:adec="http://schemas.microsoft.com/office/drawing/2017/decorative" val="1"/>
              </a:ext>
            </a:extLst>
          </p:cNvPr>
          <p:cNvSpPr>
            <a:spLocks/>
          </p:cNvSpPr>
          <p:nvPr userDrawn="1"/>
        </p:nvSpPr>
        <p:spPr>
          <a:xfrm>
            <a:off x="8016267" y="368300"/>
            <a:ext cx="3292930" cy="6645419"/>
          </a:xfrm>
          <a:custGeom>
            <a:avLst/>
            <a:gdLst>
              <a:gd name="connsiteX0" fmla="*/ 0 w 3292930"/>
              <a:gd name="connsiteY0" fmla="*/ 0 h 6645419"/>
              <a:gd name="connsiteX1" fmla="*/ 3292930 w 3292930"/>
              <a:gd name="connsiteY1" fmla="*/ 1633963 h 6645419"/>
              <a:gd name="connsiteX2" fmla="*/ 3292930 w 3292930"/>
              <a:gd name="connsiteY2" fmla="*/ 6645419 h 6645419"/>
              <a:gd name="connsiteX3" fmla="*/ 0 w 3292930"/>
              <a:gd name="connsiteY3" fmla="*/ 6645419 h 6645419"/>
              <a:gd name="connsiteX4" fmla="*/ 0 w 3292930"/>
              <a:gd name="connsiteY4" fmla="*/ 6482134 h 6645419"/>
              <a:gd name="connsiteX5" fmla="*/ 0 w 3292930"/>
              <a:gd name="connsiteY5" fmla="*/ 6367834 h 6645419"/>
              <a:gd name="connsiteX6" fmla="*/ 0 w 3292930"/>
              <a:gd name="connsiteY6" fmla="*/ 5560477 h 6645419"/>
              <a:gd name="connsiteX7" fmla="*/ 0 w 3292930"/>
              <a:gd name="connsiteY7" fmla="*/ 5440734 h 6645419"/>
              <a:gd name="connsiteX8" fmla="*/ 0 w 3292930"/>
              <a:gd name="connsiteY8" fmla="*/ 5286839 h 6645419"/>
              <a:gd name="connsiteX9" fmla="*/ 0 w 3292930"/>
              <a:gd name="connsiteY9" fmla="*/ 3942134 h 6645419"/>
              <a:gd name="connsiteX10" fmla="*/ 0 w 3292930"/>
              <a:gd name="connsiteY10" fmla="*/ 3934197 h 6645419"/>
              <a:gd name="connsiteX11" fmla="*/ 0 w 3292930"/>
              <a:gd name="connsiteY11" fmla="*/ 2978626 h 6645419"/>
              <a:gd name="connsiteX12" fmla="*/ 0 w 3292930"/>
              <a:gd name="connsiteY12" fmla="*/ 1772021 h 6645419"/>
              <a:gd name="connsiteX13" fmla="*/ 0 w 3292930"/>
              <a:gd name="connsiteY13" fmla="*/ 995734 h 6645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92930" h="6645419">
                <a:moveTo>
                  <a:pt x="0" y="0"/>
                </a:moveTo>
                <a:lnTo>
                  <a:pt x="3292930" y="1633963"/>
                </a:lnTo>
                <a:lnTo>
                  <a:pt x="3292930" y="6645419"/>
                </a:lnTo>
                <a:lnTo>
                  <a:pt x="0" y="6645419"/>
                </a:lnTo>
                <a:lnTo>
                  <a:pt x="0" y="6482134"/>
                </a:lnTo>
                <a:lnTo>
                  <a:pt x="0" y="6367834"/>
                </a:lnTo>
                <a:lnTo>
                  <a:pt x="0" y="5560477"/>
                </a:lnTo>
                <a:lnTo>
                  <a:pt x="0" y="5440734"/>
                </a:lnTo>
                <a:lnTo>
                  <a:pt x="0" y="5286839"/>
                </a:lnTo>
                <a:lnTo>
                  <a:pt x="0" y="3942134"/>
                </a:lnTo>
                <a:lnTo>
                  <a:pt x="0" y="3934197"/>
                </a:lnTo>
                <a:lnTo>
                  <a:pt x="0" y="2978626"/>
                </a:lnTo>
                <a:lnTo>
                  <a:pt x="0" y="1772021"/>
                </a:lnTo>
                <a:lnTo>
                  <a:pt x="0" y="995734"/>
                </a:lnTo>
                <a:close/>
              </a:path>
            </a:pathLst>
          </a:custGeom>
          <a:gradFill flip="none" rotWithShape="1">
            <a:gsLst>
              <a:gs pos="100000">
                <a:schemeClr val="accent2">
                  <a:alpha val="75000"/>
                </a:schemeClr>
              </a:gs>
              <a:gs pos="0">
                <a:schemeClr val="tx1">
                  <a:alpha val="10000"/>
                </a:schemeClr>
              </a:gs>
            </a:gsLst>
            <a:lin ang="6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90000" bIns="90000" rtlCol="0" anchor="t">
            <a:noAutofit/>
          </a:bodyPr>
          <a:lstStyle/>
          <a:p>
            <a:pPr lvl="0">
              <a:lnSpc>
                <a:spcPct val="90000"/>
              </a:lnSpc>
              <a:spcBef>
                <a:spcPts val="1000"/>
              </a:spcBef>
              <a:buClr>
                <a:schemeClr val="tx2"/>
              </a:buClr>
              <a:buSzPct val="120000"/>
              <a:buFont typeface="Verdana" panose="020F0502020204030204" pitchFamily="34" charset="0"/>
              <a:buNone/>
            </a:pPr>
            <a:endParaRPr lang="en-US" sz="2000">
              <a:latin typeface="Verdana" panose="020B0604030504040204" pitchFamily="34" charset="0"/>
            </a:endParaRPr>
          </a:p>
        </p:txBody>
      </p:sp>
      <p:sp>
        <p:nvSpPr>
          <p:cNvPr id="12" name="Freeform: Shape 11">
            <a:extLst>
              <a:ext uri="{FF2B5EF4-FFF2-40B4-BE49-F238E27FC236}">
                <a16:creationId xmlns:a16="http://schemas.microsoft.com/office/drawing/2014/main" id="{CF0715C5-C9DC-DB57-3B95-04D1AE8AE0CE}"/>
              </a:ext>
              <a:ext uri="{C183D7F6-B498-43B3-948B-1728B52AA6E4}">
                <adec:decorative xmlns:adec="http://schemas.microsoft.com/office/drawing/2017/decorative" val="1"/>
              </a:ext>
            </a:extLst>
          </p:cNvPr>
          <p:cNvSpPr>
            <a:spLocks noChangeAspect="1"/>
          </p:cNvSpPr>
          <p:nvPr userDrawn="1"/>
        </p:nvSpPr>
        <p:spPr>
          <a:xfrm>
            <a:off x="10828136" y="1143000"/>
            <a:ext cx="635184" cy="1928579"/>
          </a:xfrm>
          <a:custGeom>
            <a:avLst/>
            <a:gdLst>
              <a:gd name="connsiteX0" fmla="*/ 0 w 712819"/>
              <a:gd name="connsiteY0" fmla="*/ 0 h 2164300"/>
              <a:gd name="connsiteX1" fmla="*/ 712819 w 712819"/>
              <a:gd name="connsiteY1" fmla="*/ 353704 h 2164300"/>
              <a:gd name="connsiteX2" fmla="*/ 712819 w 712819"/>
              <a:gd name="connsiteY2" fmla="*/ 360048 h 2164300"/>
              <a:gd name="connsiteX3" fmla="*/ 712819 w 712819"/>
              <a:gd name="connsiteY3" fmla="*/ 897076 h 2164300"/>
              <a:gd name="connsiteX4" fmla="*/ 712819 w 712819"/>
              <a:gd name="connsiteY4" fmla="*/ 1620928 h 2164300"/>
              <a:gd name="connsiteX5" fmla="*/ 712819 w 712819"/>
              <a:gd name="connsiteY5" fmla="*/ 2157956 h 2164300"/>
              <a:gd name="connsiteX6" fmla="*/ 712819 w 712819"/>
              <a:gd name="connsiteY6" fmla="*/ 2164300 h 2164300"/>
              <a:gd name="connsiteX7" fmla="*/ 0 w 712819"/>
              <a:gd name="connsiteY7" fmla="*/ 1810596 h 2164300"/>
              <a:gd name="connsiteX8" fmla="*/ 0 w 712819"/>
              <a:gd name="connsiteY8" fmla="*/ 1804252 h 2164300"/>
              <a:gd name="connsiteX9" fmla="*/ 0 w 712819"/>
              <a:gd name="connsiteY9" fmla="*/ 1267224 h 2164300"/>
              <a:gd name="connsiteX10" fmla="*/ 0 w 712819"/>
              <a:gd name="connsiteY10" fmla="*/ 543372 h 2164300"/>
              <a:gd name="connsiteX11" fmla="*/ 0 w 712819"/>
              <a:gd name="connsiteY11" fmla="*/ 6344 h 216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12819" h="2164300">
                <a:moveTo>
                  <a:pt x="0" y="0"/>
                </a:moveTo>
                <a:lnTo>
                  <a:pt x="712819" y="353704"/>
                </a:lnTo>
                <a:lnTo>
                  <a:pt x="712819" y="360048"/>
                </a:lnTo>
                <a:lnTo>
                  <a:pt x="712819" y="897076"/>
                </a:lnTo>
                <a:lnTo>
                  <a:pt x="712819" y="1620928"/>
                </a:lnTo>
                <a:lnTo>
                  <a:pt x="712819" y="2157956"/>
                </a:lnTo>
                <a:lnTo>
                  <a:pt x="712819" y="2164300"/>
                </a:lnTo>
                <a:lnTo>
                  <a:pt x="0" y="1810596"/>
                </a:lnTo>
                <a:lnTo>
                  <a:pt x="0" y="1804252"/>
                </a:lnTo>
                <a:lnTo>
                  <a:pt x="0" y="1267224"/>
                </a:lnTo>
                <a:lnTo>
                  <a:pt x="0" y="543372"/>
                </a:lnTo>
                <a:lnTo>
                  <a:pt x="0" y="6344"/>
                </a:lnTo>
                <a:close/>
              </a:path>
            </a:pathLst>
          </a:custGeom>
          <a:gradFill>
            <a:gsLst>
              <a:gs pos="100000">
                <a:srgbClr val="2F2A95">
                  <a:lumMod val="96000"/>
                  <a:alpha val="90000"/>
                </a:srgbClr>
              </a:gs>
              <a:gs pos="0">
                <a:srgbClr val="92C0E9"/>
              </a:gs>
            </a:gsLst>
            <a:lin ang="6900000" scaled="0"/>
          </a:gradFill>
          <a:ln w="19050" cap="flat">
            <a:gradFill flip="none" rotWithShape="1">
              <a:gsLst>
                <a:gs pos="0">
                  <a:srgbClr val="92C0E9"/>
                </a:gs>
                <a:gs pos="100000">
                  <a:srgbClr val="2F2A95"/>
                </a:gs>
              </a:gsLst>
              <a:lin ang="5400000" scaled="1"/>
              <a:tileRect/>
            </a:gradFill>
            <a:prstDash val="solid"/>
            <a:miter/>
          </a:ln>
          <a:effectLst>
            <a:outerShdw blurRad="190500" algn="ctr" rotWithShape="0">
              <a:prstClr val="black">
                <a:alpha val="25000"/>
              </a:prstClr>
            </a:outerShdw>
          </a:effectLst>
        </p:spPr>
        <p:txBody>
          <a:bodyPr rtlCol="0" anchor="ctr"/>
          <a:lstStyle/>
          <a:p>
            <a:pPr marR="0" lvl="0" indent="0" defTabSz="2665918" fontAlgn="auto">
              <a:lnSpc>
                <a:spcPct val="100000"/>
              </a:lnSpc>
              <a:spcBef>
                <a:spcPts val="2918"/>
              </a:spcBef>
              <a:spcAft>
                <a:spcPts val="0"/>
              </a:spcAft>
              <a:buClr>
                <a:srgbClr val="F2F2F2"/>
              </a:buClr>
              <a:buSzTx/>
              <a:buFontTx/>
              <a:tabLst/>
            </a:pPr>
            <a:endParaRPr kumimoji="0" lang="en-US" sz="100" b="0" i="0" u="none" strike="noStrike" kern="0" cap="none" spc="0" normalizeH="0" baseline="0" noProof="0">
              <a:ln>
                <a:noFill/>
              </a:ln>
              <a:solidFill>
                <a:srgbClr val="FFFFFF"/>
              </a:solidFill>
              <a:effectLst/>
              <a:uLnTx/>
              <a:uFillTx/>
              <a:latin typeface="Verdana" panose="020B0604030504040204" pitchFamily="34" charset="0"/>
            </a:endParaRPr>
          </a:p>
        </p:txBody>
      </p:sp>
      <p:sp>
        <p:nvSpPr>
          <p:cNvPr id="33" name="Picture Placeholder 32">
            <a:extLst>
              <a:ext uri="{FF2B5EF4-FFF2-40B4-BE49-F238E27FC236}">
                <a16:creationId xmlns:a16="http://schemas.microsoft.com/office/drawing/2014/main" id="{FB502E4A-CB25-56F4-4122-BAB1DF3AED70}"/>
              </a:ext>
            </a:extLst>
          </p:cNvPr>
          <p:cNvSpPr>
            <a:spLocks noGrp="1"/>
          </p:cNvSpPr>
          <p:nvPr>
            <p:ph type="pic" sz="quarter" idx="30" hasCustomPrompt="1"/>
          </p:nvPr>
        </p:nvSpPr>
        <p:spPr>
          <a:xfrm>
            <a:off x="7442200" y="355600"/>
            <a:ext cx="3540058" cy="6645419"/>
          </a:xfrm>
          <a:custGeom>
            <a:avLst/>
            <a:gdLst>
              <a:gd name="connsiteX0" fmla="*/ 0 w 3540058"/>
              <a:gd name="connsiteY0" fmla="*/ 0 h 6645419"/>
              <a:gd name="connsiteX1" fmla="*/ 3540058 w 3540058"/>
              <a:gd name="connsiteY1" fmla="*/ 1756589 h 6645419"/>
              <a:gd name="connsiteX2" fmla="*/ 3540058 w 3540058"/>
              <a:gd name="connsiteY2" fmla="*/ 6645419 h 6645419"/>
              <a:gd name="connsiteX3" fmla="*/ 0 w 3540058"/>
              <a:gd name="connsiteY3" fmla="*/ 6645419 h 6645419"/>
              <a:gd name="connsiteX4" fmla="*/ 0 w 3540058"/>
              <a:gd name="connsiteY4" fmla="*/ 6482134 h 6645419"/>
              <a:gd name="connsiteX5" fmla="*/ 0 w 3540058"/>
              <a:gd name="connsiteY5" fmla="*/ 6367834 h 6645419"/>
              <a:gd name="connsiteX6" fmla="*/ 0 w 3540058"/>
              <a:gd name="connsiteY6" fmla="*/ 5560477 h 6645419"/>
              <a:gd name="connsiteX7" fmla="*/ 0 w 3540058"/>
              <a:gd name="connsiteY7" fmla="*/ 5440734 h 6645419"/>
              <a:gd name="connsiteX8" fmla="*/ 0 w 3540058"/>
              <a:gd name="connsiteY8" fmla="*/ 5286839 h 6645419"/>
              <a:gd name="connsiteX9" fmla="*/ 0 w 3540058"/>
              <a:gd name="connsiteY9" fmla="*/ 3942134 h 6645419"/>
              <a:gd name="connsiteX10" fmla="*/ 0 w 3540058"/>
              <a:gd name="connsiteY10" fmla="*/ 3934197 h 6645419"/>
              <a:gd name="connsiteX11" fmla="*/ 0 w 3540058"/>
              <a:gd name="connsiteY11" fmla="*/ 2978626 h 6645419"/>
              <a:gd name="connsiteX12" fmla="*/ 0 w 3540058"/>
              <a:gd name="connsiteY12" fmla="*/ 1772021 h 6645419"/>
              <a:gd name="connsiteX13" fmla="*/ 0 w 3540058"/>
              <a:gd name="connsiteY13" fmla="*/ 995734 h 6645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40058" h="6645419">
                <a:moveTo>
                  <a:pt x="0" y="0"/>
                </a:moveTo>
                <a:lnTo>
                  <a:pt x="3540058" y="1756589"/>
                </a:lnTo>
                <a:lnTo>
                  <a:pt x="3540058" y="6645419"/>
                </a:lnTo>
                <a:lnTo>
                  <a:pt x="0" y="6645419"/>
                </a:lnTo>
                <a:lnTo>
                  <a:pt x="0" y="6482134"/>
                </a:lnTo>
                <a:lnTo>
                  <a:pt x="0" y="6367834"/>
                </a:lnTo>
                <a:lnTo>
                  <a:pt x="0" y="5560477"/>
                </a:lnTo>
                <a:lnTo>
                  <a:pt x="0" y="5440734"/>
                </a:lnTo>
                <a:lnTo>
                  <a:pt x="0" y="5286839"/>
                </a:lnTo>
                <a:lnTo>
                  <a:pt x="0" y="3942134"/>
                </a:lnTo>
                <a:lnTo>
                  <a:pt x="0" y="3934197"/>
                </a:lnTo>
                <a:lnTo>
                  <a:pt x="0" y="2978626"/>
                </a:lnTo>
                <a:lnTo>
                  <a:pt x="0" y="1772021"/>
                </a:lnTo>
                <a:lnTo>
                  <a:pt x="0" y="995734"/>
                </a:lnTo>
                <a:close/>
              </a:path>
            </a:pathLst>
          </a:custGeom>
          <a:solidFill>
            <a:schemeClr val="bg2"/>
          </a:solidFill>
        </p:spPr>
        <p:txBody>
          <a:bodyPr wrap="square" lIns="360000" tIns="1764000" rIns="360000">
            <a:noAutofit/>
          </a:bodyPr>
          <a:lstStyle>
            <a:lvl1pPr marL="0" indent="0" algn="ctr">
              <a:buNone/>
              <a:defRPr sz="1200"/>
            </a:lvl1pPr>
          </a:lstStyle>
          <a:p>
            <a:r>
              <a:rPr lang="en-US"/>
              <a:t>Click the icon to add an image. To scale or reposition the image in the frame, use the ‘Crop’ options in the ‘Picture Format’ tab. Right-click on image to add or edit alt text.</a:t>
            </a:r>
          </a:p>
          <a:p>
            <a:endParaRPr lang="en-US"/>
          </a:p>
        </p:txBody>
      </p:sp>
      <p:sp>
        <p:nvSpPr>
          <p:cNvPr id="19" name="Freeform: Shape 18">
            <a:extLst>
              <a:ext uri="{FF2B5EF4-FFF2-40B4-BE49-F238E27FC236}">
                <a16:creationId xmlns:a16="http://schemas.microsoft.com/office/drawing/2014/main" id="{E1CFF55A-1D5F-AAA6-4D3A-1DFCBBC26619}"/>
              </a:ext>
              <a:ext uri="{C183D7F6-B498-43B3-948B-1728B52AA6E4}">
                <adec:decorative xmlns:adec="http://schemas.microsoft.com/office/drawing/2017/decorative" val="1"/>
              </a:ext>
            </a:extLst>
          </p:cNvPr>
          <p:cNvSpPr>
            <a:spLocks noChangeAspect="1"/>
          </p:cNvSpPr>
          <p:nvPr userDrawn="1"/>
        </p:nvSpPr>
        <p:spPr>
          <a:xfrm>
            <a:off x="6821714" y="3222172"/>
            <a:ext cx="483977" cy="1654169"/>
          </a:xfrm>
          <a:custGeom>
            <a:avLst/>
            <a:gdLst>
              <a:gd name="connsiteX0" fmla="*/ 0 w 594266"/>
              <a:gd name="connsiteY0" fmla="*/ 0 h 2031124"/>
              <a:gd name="connsiteX1" fmla="*/ 594266 w 594266"/>
              <a:gd name="connsiteY1" fmla="*/ 294877 h 2031124"/>
              <a:gd name="connsiteX2" fmla="*/ 594266 w 594266"/>
              <a:gd name="connsiteY2" fmla="*/ 526950 h 2031124"/>
              <a:gd name="connsiteX3" fmla="*/ 594266 w 594266"/>
              <a:gd name="connsiteY3" fmla="*/ 747877 h 2031124"/>
              <a:gd name="connsiteX4" fmla="*/ 594266 w 594266"/>
              <a:gd name="connsiteY4" fmla="*/ 1578124 h 2031124"/>
              <a:gd name="connsiteX5" fmla="*/ 594266 w 594266"/>
              <a:gd name="connsiteY5" fmla="*/ 1799051 h 2031124"/>
              <a:gd name="connsiteX6" fmla="*/ 594266 w 594266"/>
              <a:gd name="connsiteY6" fmla="*/ 2031124 h 2031124"/>
              <a:gd name="connsiteX7" fmla="*/ 0 w 594266"/>
              <a:gd name="connsiteY7" fmla="*/ 1736247 h 2031124"/>
              <a:gd name="connsiteX8" fmla="*/ 0 w 594266"/>
              <a:gd name="connsiteY8" fmla="*/ 1504174 h 2031124"/>
              <a:gd name="connsiteX9" fmla="*/ 0 w 594266"/>
              <a:gd name="connsiteY9" fmla="*/ 1283247 h 2031124"/>
              <a:gd name="connsiteX10" fmla="*/ 0 w 594266"/>
              <a:gd name="connsiteY10" fmla="*/ 453000 h 2031124"/>
              <a:gd name="connsiteX11" fmla="*/ 0 w 594266"/>
              <a:gd name="connsiteY11" fmla="*/ 232073 h 2031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94266" h="2031124">
                <a:moveTo>
                  <a:pt x="0" y="0"/>
                </a:moveTo>
                <a:lnTo>
                  <a:pt x="594266" y="294877"/>
                </a:lnTo>
                <a:lnTo>
                  <a:pt x="594266" y="526950"/>
                </a:lnTo>
                <a:lnTo>
                  <a:pt x="594266" y="747877"/>
                </a:lnTo>
                <a:lnTo>
                  <a:pt x="594266" y="1578124"/>
                </a:lnTo>
                <a:lnTo>
                  <a:pt x="594266" y="1799051"/>
                </a:lnTo>
                <a:lnTo>
                  <a:pt x="594266" y="2031124"/>
                </a:lnTo>
                <a:lnTo>
                  <a:pt x="0" y="1736247"/>
                </a:lnTo>
                <a:lnTo>
                  <a:pt x="0" y="1504174"/>
                </a:lnTo>
                <a:lnTo>
                  <a:pt x="0" y="1283247"/>
                </a:lnTo>
                <a:lnTo>
                  <a:pt x="0" y="453000"/>
                </a:lnTo>
                <a:lnTo>
                  <a:pt x="0" y="232073"/>
                </a:lnTo>
                <a:close/>
              </a:path>
            </a:pathLst>
          </a:custGeom>
          <a:noFill/>
          <a:ln w="19050" cap="flat">
            <a:gradFill flip="none" rotWithShape="1">
              <a:gsLst>
                <a:gs pos="89000">
                  <a:schemeClr val="tx2"/>
                </a:gs>
                <a:gs pos="0">
                  <a:schemeClr val="accent2"/>
                </a:gs>
              </a:gsLst>
              <a:lin ang="5400000" scaled="1"/>
              <a:tileRect/>
            </a:gradFill>
            <a:prstDash val="solid"/>
            <a:miter/>
          </a:ln>
          <a:effectLst>
            <a:outerShdw blurRad="127000" algn="ctr" rotWithShape="0">
              <a:prstClr val="black">
                <a:alpha val="25000"/>
              </a:prstClr>
            </a:outerShdw>
          </a:effectLst>
        </p:spPr>
        <p:txBody>
          <a:bodyPr rot="0" spcFirstLastPara="0" vertOverflow="overflow" horzOverflow="overflow" vert="horz" wrap="square" lIns="148209" tIns="74105" rIns="148209" bIns="74105" numCol="1" spcCol="0" rtlCol="0" fromWordArt="0" anchor="ctr" anchorCtr="0" forceAA="0" compatLnSpc="1">
            <a:prstTxWarp prst="textNoShape">
              <a:avLst/>
            </a:prstTxWarp>
            <a:noAutofit/>
          </a:bodyPr>
          <a:lstStyle/>
          <a:p>
            <a:pPr marR="0" lvl="0" indent="0" defTabSz="2665918" fontAlgn="auto">
              <a:spcBef>
                <a:spcPts val="2918"/>
              </a:spcBef>
              <a:spcAft>
                <a:spcPts val="0"/>
              </a:spcAft>
              <a:buClr>
                <a:srgbClr val="F2F2F2"/>
              </a:buClr>
              <a:tabLst/>
            </a:pPr>
            <a:endParaRPr kumimoji="0" lang="en-US" sz="9457" b="0" i="0" u="none" strike="noStrike" cap="none" spc="0" normalizeH="0" baseline="0" noProof="0">
              <a:ln>
                <a:noFill/>
              </a:ln>
              <a:solidFill>
                <a:srgbClr val="FFFFFF"/>
              </a:solidFill>
              <a:effectLst/>
              <a:uLnTx/>
              <a:uFillTx/>
              <a:latin typeface="Verdana" panose="020B0604030504040204" pitchFamily="34" charset="0"/>
            </a:endParaRPr>
          </a:p>
        </p:txBody>
      </p:sp>
      <p:sp>
        <p:nvSpPr>
          <p:cNvPr id="9" name="Text Placeholder 8">
            <a:extLst>
              <a:ext uri="{FF2B5EF4-FFF2-40B4-BE49-F238E27FC236}">
                <a16:creationId xmlns:a16="http://schemas.microsoft.com/office/drawing/2014/main" id="{AA31561E-FFE1-F9A5-FBF8-E494B0436AE5}"/>
              </a:ext>
              <a:ext uri="{C183D7F6-B498-43B3-948B-1728B52AA6E4}">
                <adec:decorative xmlns:adec="http://schemas.microsoft.com/office/drawing/2017/decorative" val="1"/>
              </a:ext>
            </a:extLst>
          </p:cNvPr>
          <p:cNvSpPr>
            <a:spLocks noGrp="1"/>
          </p:cNvSpPr>
          <p:nvPr>
            <p:ph type="body" sz="quarter" idx="22" hasCustomPrompt="1"/>
          </p:nvPr>
        </p:nvSpPr>
        <p:spPr>
          <a:xfrm>
            <a:off x="11145728" y="4127662"/>
            <a:ext cx="622300" cy="2146138"/>
          </a:xfrm>
          <a:custGeom>
            <a:avLst/>
            <a:gdLst>
              <a:gd name="connsiteX0" fmla="*/ 0 w 622300"/>
              <a:gd name="connsiteY0" fmla="*/ 0 h 2146138"/>
              <a:gd name="connsiteX1" fmla="*/ 622300 w 622300"/>
              <a:gd name="connsiteY1" fmla="*/ 308788 h 2146138"/>
              <a:gd name="connsiteX2" fmla="*/ 622300 w 622300"/>
              <a:gd name="connsiteY2" fmla="*/ 423088 h 2146138"/>
              <a:gd name="connsiteX3" fmla="*/ 622300 w 622300"/>
              <a:gd name="connsiteY3" fmla="*/ 524688 h 2146138"/>
              <a:gd name="connsiteX4" fmla="*/ 622300 w 622300"/>
              <a:gd name="connsiteY4" fmla="*/ 545838 h 2146138"/>
              <a:gd name="connsiteX5" fmla="*/ 622300 w 622300"/>
              <a:gd name="connsiteY5" fmla="*/ 647438 h 2146138"/>
              <a:gd name="connsiteX6" fmla="*/ 622300 w 622300"/>
              <a:gd name="connsiteY6" fmla="*/ 750208 h 2146138"/>
              <a:gd name="connsiteX7" fmla="*/ 622300 w 622300"/>
              <a:gd name="connsiteY7" fmla="*/ 761738 h 2146138"/>
              <a:gd name="connsiteX8" fmla="*/ 622300 w 622300"/>
              <a:gd name="connsiteY8" fmla="*/ 851808 h 2146138"/>
              <a:gd name="connsiteX9" fmla="*/ 622300 w 622300"/>
              <a:gd name="connsiteY9" fmla="*/ 863338 h 2146138"/>
              <a:gd name="connsiteX10" fmla="*/ 622300 w 622300"/>
              <a:gd name="connsiteY10" fmla="*/ 966108 h 2146138"/>
              <a:gd name="connsiteX11" fmla="*/ 622300 w 622300"/>
              <a:gd name="connsiteY11" fmla="*/ 1067708 h 2146138"/>
              <a:gd name="connsiteX12" fmla="*/ 622300 w 622300"/>
              <a:gd name="connsiteY12" fmla="*/ 1387218 h 2146138"/>
              <a:gd name="connsiteX13" fmla="*/ 622300 w 622300"/>
              <a:gd name="connsiteY13" fmla="*/ 1488818 h 2146138"/>
              <a:gd name="connsiteX14" fmla="*/ 622300 w 622300"/>
              <a:gd name="connsiteY14" fmla="*/ 1591588 h 2146138"/>
              <a:gd name="connsiteX15" fmla="*/ 622300 w 622300"/>
              <a:gd name="connsiteY15" fmla="*/ 1603118 h 2146138"/>
              <a:gd name="connsiteX16" fmla="*/ 622300 w 622300"/>
              <a:gd name="connsiteY16" fmla="*/ 1693188 h 2146138"/>
              <a:gd name="connsiteX17" fmla="*/ 622300 w 622300"/>
              <a:gd name="connsiteY17" fmla="*/ 1704718 h 2146138"/>
              <a:gd name="connsiteX18" fmla="*/ 622300 w 622300"/>
              <a:gd name="connsiteY18" fmla="*/ 1807488 h 2146138"/>
              <a:gd name="connsiteX19" fmla="*/ 622300 w 622300"/>
              <a:gd name="connsiteY19" fmla="*/ 1909088 h 2146138"/>
              <a:gd name="connsiteX20" fmla="*/ 622300 w 622300"/>
              <a:gd name="connsiteY20" fmla="*/ 1930238 h 2146138"/>
              <a:gd name="connsiteX21" fmla="*/ 622300 w 622300"/>
              <a:gd name="connsiteY21" fmla="*/ 2031838 h 2146138"/>
              <a:gd name="connsiteX22" fmla="*/ 622300 w 622300"/>
              <a:gd name="connsiteY22" fmla="*/ 2146138 h 2146138"/>
              <a:gd name="connsiteX23" fmla="*/ 0 w 622300"/>
              <a:gd name="connsiteY23" fmla="*/ 1837351 h 2146138"/>
              <a:gd name="connsiteX24" fmla="*/ 0 w 622300"/>
              <a:gd name="connsiteY24" fmla="*/ 1723051 h 2146138"/>
              <a:gd name="connsiteX25" fmla="*/ 0 w 622300"/>
              <a:gd name="connsiteY25" fmla="*/ 1621451 h 2146138"/>
              <a:gd name="connsiteX26" fmla="*/ 0 w 622300"/>
              <a:gd name="connsiteY26" fmla="*/ 1600300 h 2146138"/>
              <a:gd name="connsiteX27" fmla="*/ 0 w 622300"/>
              <a:gd name="connsiteY27" fmla="*/ 1498700 h 2146138"/>
              <a:gd name="connsiteX28" fmla="*/ 0 w 622300"/>
              <a:gd name="connsiteY28" fmla="*/ 1395930 h 2146138"/>
              <a:gd name="connsiteX29" fmla="*/ 0 w 622300"/>
              <a:gd name="connsiteY29" fmla="*/ 1384400 h 2146138"/>
              <a:gd name="connsiteX30" fmla="*/ 0 w 622300"/>
              <a:gd name="connsiteY30" fmla="*/ 1294330 h 2146138"/>
              <a:gd name="connsiteX31" fmla="*/ 0 w 622300"/>
              <a:gd name="connsiteY31" fmla="*/ 1282800 h 2146138"/>
              <a:gd name="connsiteX32" fmla="*/ 0 w 622300"/>
              <a:gd name="connsiteY32" fmla="*/ 1180030 h 2146138"/>
              <a:gd name="connsiteX33" fmla="*/ 0 w 622300"/>
              <a:gd name="connsiteY33" fmla="*/ 1078430 h 2146138"/>
              <a:gd name="connsiteX34" fmla="*/ 0 w 622300"/>
              <a:gd name="connsiteY34" fmla="*/ 758921 h 2146138"/>
              <a:gd name="connsiteX35" fmla="*/ 0 w 622300"/>
              <a:gd name="connsiteY35" fmla="*/ 657321 h 2146138"/>
              <a:gd name="connsiteX36" fmla="*/ 0 w 622300"/>
              <a:gd name="connsiteY36" fmla="*/ 554551 h 2146138"/>
              <a:gd name="connsiteX37" fmla="*/ 0 w 622300"/>
              <a:gd name="connsiteY37" fmla="*/ 543021 h 2146138"/>
              <a:gd name="connsiteX38" fmla="*/ 0 w 622300"/>
              <a:gd name="connsiteY38" fmla="*/ 452951 h 2146138"/>
              <a:gd name="connsiteX39" fmla="*/ 0 w 622300"/>
              <a:gd name="connsiteY39" fmla="*/ 441421 h 2146138"/>
              <a:gd name="connsiteX40" fmla="*/ 0 w 622300"/>
              <a:gd name="connsiteY40" fmla="*/ 338651 h 2146138"/>
              <a:gd name="connsiteX41" fmla="*/ 0 w 622300"/>
              <a:gd name="connsiteY41" fmla="*/ 237051 h 2146138"/>
              <a:gd name="connsiteX42" fmla="*/ 0 w 622300"/>
              <a:gd name="connsiteY42" fmla="*/ 215900 h 2146138"/>
              <a:gd name="connsiteX43" fmla="*/ 0 w 622300"/>
              <a:gd name="connsiteY43" fmla="*/ 114300 h 214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22300" h="2146138">
                <a:moveTo>
                  <a:pt x="0" y="0"/>
                </a:moveTo>
                <a:lnTo>
                  <a:pt x="622300" y="308788"/>
                </a:lnTo>
                <a:lnTo>
                  <a:pt x="622300" y="423088"/>
                </a:lnTo>
                <a:lnTo>
                  <a:pt x="622300" y="524688"/>
                </a:lnTo>
                <a:lnTo>
                  <a:pt x="622300" y="545838"/>
                </a:lnTo>
                <a:lnTo>
                  <a:pt x="622300" y="647438"/>
                </a:lnTo>
                <a:lnTo>
                  <a:pt x="622300" y="750208"/>
                </a:lnTo>
                <a:lnTo>
                  <a:pt x="622300" y="761738"/>
                </a:lnTo>
                <a:lnTo>
                  <a:pt x="622300" y="851808"/>
                </a:lnTo>
                <a:lnTo>
                  <a:pt x="622300" y="863338"/>
                </a:lnTo>
                <a:lnTo>
                  <a:pt x="622300" y="966108"/>
                </a:lnTo>
                <a:lnTo>
                  <a:pt x="622300" y="1067708"/>
                </a:lnTo>
                <a:lnTo>
                  <a:pt x="622300" y="1387218"/>
                </a:lnTo>
                <a:lnTo>
                  <a:pt x="622300" y="1488818"/>
                </a:lnTo>
                <a:lnTo>
                  <a:pt x="622300" y="1591588"/>
                </a:lnTo>
                <a:lnTo>
                  <a:pt x="622300" y="1603118"/>
                </a:lnTo>
                <a:lnTo>
                  <a:pt x="622300" y="1693188"/>
                </a:lnTo>
                <a:lnTo>
                  <a:pt x="622300" y="1704718"/>
                </a:lnTo>
                <a:lnTo>
                  <a:pt x="622300" y="1807488"/>
                </a:lnTo>
                <a:lnTo>
                  <a:pt x="622300" y="1909088"/>
                </a:lnTo>
                <a:lnTo>
                  <a:pt x="622300" y="1930238"/>
                </a:lnTo>
                <a:lnTo>
                  <a:pt x="622300" y="2031838"/>
                </a:lnTo>
                <a:lnTo>
                  <a:pt x="622300" y="2146138"/>
                </a:lnTo>
                <a:lnTo>
                  <a:pt x="0" y="1837351"/>
                </a:lnTo>
                <a:lnTo>
                  <a:pt x="0" y="1723051"/>
                </a:lnTo>
                <a:lnTo>
                  <a:pt x="0" y="1621451"/>
                </a:lnTo>
                <a:lnTo>
                  <a:pt x="0" y="1600300"/>
                </a:lnTo>
                <a:lnTo>
                  <a:pt x="0" y="1498700"/>
                </a:lnTo>
                <a:lnTo>
                  <a:pt x="0" y="1395930"/>
                </a:lnTo>
                <a:lnTo>
                  <a:pt x="0" y="1384400"/>
                </a:lnTo>
                <a:lnTo>
                  <a:pt x="0" y="1294330"/>
                </a:lnTo>
                <a:lnTo>
                  <a:pt x="0" y="1282800"/>
                </a:lnTo>
                <a:lnTo>
                  <a:pt x="0" y="1180030"/>
                </a:lnTo>
                <a:lnTo>
                  <a:pt x="0" y="1078430"/>
                </a:lnTo>
                <a:lnTo>
                  <a:pt x="0" y="758921"/>
                </a:lnTo>
                <a:lnTo>
                  <a:pt x="0" y="657321"/>
                </a:lnTo>
                <a:lnTo>
                  <a:pt x="0" y="554551"/>
                </a:lnTo>
                <a:lnTo>
                  <a:pt x="0" y="543021"/>
                </a:lnTo>
                <a:lnTo>
                  <a:pt x="0" y="452951"/>
                </a:lnTo>
                <a:lnTo>
                  <a:pt x="0" y="441421"/>
                </a:lnTo>
                <a:lnTo>
                  <a:pt x="0" y="338651"/>
                </a:lnTo>
                <a:lnTo>
                  <a:pt x="0" y="237051"/>
                </a:lnTo>
                <a:lnTo>
                  <a:pt x="0" y="215900"/>
                </a:lnTo>
                <a:lnTo>
                  <a:pt x="0" y="114300"/>
                </a:lnTo>
                <a:close/>
              </a:path>
            </a:pathLst>
          </a:custGeom>
          <a:gradFill flip="none" rotWithShape="1">
            <a:gsLst>
              <a:gs pos="0">
                <a:srgbClr val="78E3DE">
                  <a:lumMod val="94000"/>
                  <a:alpha val="89000"/>
                </a:srgbClr>
              </a:gs>
              <a:gs pos="100000">
                <a:srgbClr val="2F2A95">
                  <a:alpha val="90000"/>
                </a:srgbClr>
              </a:gs>
              <a:gs pos="62000">
                <a:srgbClr val="00B2A9">
                  <a:alpha val="90000"/>
                </a:srgbClr>
              </a:gs>
            </a:gsLst>
            <a:lin ang="6900000" scaled="0"/>
            <a:tileRect/>
          </a:gradFill>
          <a:ln w="19050" cap="flat">
            <a:gradFill>
              <a:gsLst>
                <a:gs pos="0">
                  <a:srgbClr val="00B2A9"/>
                </a:gs>
                <a:gs pos="100000">
                  <a:srgbClr val="2F2A95"/>
                </a:gs>
              </a:gsLst>
              <a:lin ang="5400000" scaled="1"/>
            </a:gradFill>
            <a:prstDash val="solid"/>
            <a:miter/>
          </a:ln>
          <a:effectLst>
            <a:outerShdw blurRad="190500" algn="ctr" rotWithShape="0">
              <a:prstClr val="black">
                <a:alpha val="25000"/>
              </a:prstClr>
            </a:outerShdw>
          </a:effectLst>
        </p:spPr>
        <p:txBody>
          <a:bodyPr vert="horz" wrap="square" lIns="0" tIns="0" rIns="0" bIns="0" rtlCol="0" anchor="ctr">
            <a:noAutofit/>
          </a:bodyPr>
          <a:lstStyle>
            <a:lvl1pPr>
              <a:defRPr kumimoji="0" lang="en-US" sz="100" b="0" i="0" u="none" strike="noStrike" kern="0" cap="none" spc="0" normalizeH="0" baseline="0" dirty="0">
                <a:ln>
                  <a:noFill/>
                </a:ln>
                <a:solidFill>
                  <a:srgbClr val="FFFFFF">
                    <a:alpha val="0"/>
                  </a:srgbClr>
                </a:solidFill>
                <a:effectLst/>
                <a:uLnTx/>
                <a:uFillTx/>
              </a:defRPr>
            </a:lvl1pPr>
          </a:lstStyle>
          <a:p>
            <a:pPr marL="0" marR="0" lvl="0" indent="0" defTabSz="2665918" fontAlgn="auto">
              <a:spcBef>
                <a:spcPts val="2918"/>
              </a:spcBef>
              <a:spcAft>
                <a:spcPts val="0"/>
              </a:spcAft>
              <a:buClr>
                <a:srgbClr val="F2F2F2"/>
              </a:buClr>
              <a:buSzTx/>
              <a:buFontTx/>
              <a:buNone/>
              <a:tabLst/>
            </a:pPr>
            <a:r>
              <a:rPr lang="en-US"/>
              <a:t>cc</a:t>
            </a:r>
          </a:p>
        </p:txBody>
      </p:sp>
      <p:sp>
        <p:nvSpPr>
          <p:cNvPr id="14" name="Text Placeholder 13">
            <a:extLst>
              <a:ext uri="{FF2B5EF4-FFF2-40B4-BE49-F238E27FC236}">
                <a16:creationId xmlns:a16="http://schemas.microsoft.com/office/drawing/2014/main" id="{A4BBAE49-6B14-65B6-CA87-EE5253B41025}"/>
              </a:ext>
              <a:ext uri="{C183D7F6-B498-43B3-948B-1728B52AA6E4}">
                <adec:decorative xmlns:adec="http://schemas.microsoft.com/office/drawing/2017/decorative" val="1"/>
              </a:ext>
            </a:extLst>
          </p:cNvPr>
          <p:cNvSpPr>
            <a:spLocks noGrp="1"/>
          </p:cNvSpPr>
          <p:nvPr>
            <p:ph type="body" sz="quarter" idx="23" hasCustomPrompt="1"/>
          </p:nvPr>
        </p:nvSpPr>
        <p:spPr>
          <a:xfrm>
            <a:off x="7119612" y="1854200"/>
            <a:ext cx="633150" cy="2150136"/>
          </a:xfrm>
          <a:custGeom>
            <a:avLst/>
            <a:gdLst>
              <a:gd name="connsiteX0" fmla="*/ 0 w 633150"/>
              <a:gd name="connsiteY0" fmla="*/ 0 h 2150136"/>
              <a:gd name="connsiteX1" fmla="*/ 633150 w 633150"/>
              <a:gd name="connsiteY1" fmla="*/ 314171 h 2150136"/>
              <a:gd name="connsiteX2" fmla="*/ 633150 w 633150"/>
              <a:gd name="connsiteY2" fmla="*/ 513405 h 2150136"/>
              <a:gd name="connsiteX3" fmla="*/ 633150 w 633150"/>
              <a:gd name="connsiteY3" fmla="*/ 1950903 h 2150136"/>
              <a:gd name="connsiteX4" fmla="*/ 633150 w 633150"/>
              <a:gd name="connsiteY4" fmla="*/ 2150136 h 2150136"/>
              <a:gd name="connsiteX5" fmla="*/ 0 w 633150"/>
              <a:gd name="connsiteY5" fmla="*/ 1835965 h 2150136"/>
              <a:gd name="connsiteX6" fmla="*/ 0 w 633150"/>
              <a:gd name="connsiteY6" fmla="*/ 1636732 h 2150136"/>
              <a:gd name="connsiteX7" fmla="*/ 0 w 633150"/>
              <a:gd name="connsiteY7" fmla="*/ 199234 h 2150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3150" h="2150136">
                <a:moveTo>
                  <a:pt x="0" y="0"/>
                </a:moveTo>
                <a:lnTo>
                  <a:pt x="633150" y="314171"/>
                </a:lnTo>
                <a:lnTo>
                  <a:pt x="633150" y="513405"/>
                </a:lnTo>
                <a:lnTo>
                  <a:pt x="633150" y="1950903"/>
                </a:lnTo>
                <a:lnTo>
                  <a:pt x="633150" y="2150136"/>
                </a:lnTo>
                <a:lnTo>
                  <a:pt x="0" y="1835965"/>
                </a:lnTo>
                <a:lnTo>
                  <a:pt x="0" y="1636732"/>
                </a:lnTo>
                <a:lnTo>
                  <a:pt x="0" y="199234"/>
                </a:lnTo>
                <a:close/>
              </a:path>
            </a:pathLst>
          </a:custGeom>
          <a:gradFill flip="none" rotWithShape="1">
            <a:gsLst>
              <a:gs pos="0">
                <a:srgbClr val="C5B4E2">
                  <a:alpha val="72000"/>
                </a:srgbClr>
              </a:gs>
              <a:gs pos="100000">
                <a:srgbClr val="2F2A95">
                  <a:alpha val="80000"/>
                </a:srgbClr>
              </a:gs>
            </a:gsLst>
            <a:lin ang="6900000" scaled="0"/>
            <a:tileRect/>
          </a:gradFill>
          <a:ln w="19050" cap="flat">
            <a:gradFill>
              <a:gsLst>
                <a:gs pos="0">
                  <a:srgbClr val="C5B4E2"/>
                </a:gs>
                <a:gs pos="99000">
                  <a:srgbClr val="C5B4E2">
                    <a:lumMod val="75000"/>
                  </a:srgbClr>
                </a:gs>
              </a:gsLst>
              <a:lin ang="5400000" scaled="1"/>
            </a:gradFill>
            <a:prstDash val="solid"/>
            <a:miter/>
          </a:ln>
          <a:effectLst>
            <a:outerShdw blurRad="190500" algn="ctr" rotWithShape="0">
              <a:prstClr val="black">
                <a:alpha val="25000"/>
              </a:prstClr>
            </a:outerShdw>
          </a:effectLst>
        </p:spPr>
        <p:txBody>
          <a:bodyPr wrap="square" rtlCol="0" anchor="ctr">
            <a:noAutofit/>
          </a:bodyPr>
          <a:lstStyle>
            <a:lvl1pPr>
              <a:buNone/>
              <a:defRPr kumimoji="0" lang="en-US" sz="100" b="0" i="0" u="none" strike="noStrike" kern="0" cap="none" spc="0" normalizeH="0" baseline="0" dirty="0">
                <a:ln>
                  <a:noFill/>
                </a:ln>
                <a:solidFill>
                  <a:srgbClr val="FFFFFF">
                    <a:alpha val="0"/>
                  </a:srgbClr>
                </a:solidFill>
                <a:effectLst/>
                <a:uLnTx/>
                <a:uFillTx/>
              </a:defRPr>
            </a:lvl1pPr>
          </a:lstStyle>
          <a:p>
            <a:pPr marL="0" marR="0" lvl="0" indent="0" defTabSz="2665918" fontAlgn="auto">
              <a:spcBef>
                <a:spcPts val="2918"/>
              </a:spcBef>
              <a:spcAft>
                <a:spcPts val="0"/>
              </a:spcAft>
              <a:buClr>
                <a:srgbClr val="F2F2F2"/>
              </a:buClr>
              <a:buSzTx/>
              <a:buFontTx/>
              <a:tabLst/>
            </a:pPr>
            <a:r>
              <a:rPr lang="en-US"/>
              <a:t>……</a:t>
            </a:r>
          </a:p>
        </p:txBody>
      </p:sp>
      <p:sp>
        <p:nvSpPr>
          <p:cNvPr id="5" name="Footer Placeholder 4">
            <a:extLst>
              <a:ext uri="{FF2B5EF4-FFF2-40B4-BE49-F238E27FC236}">
                <a16:creationId xmlns:a16="http://schemas.microsoft.com/office/drawing/2014/main" id="{548BE344-8FC6-9C44-DD7D-8F78A4E6DE3B}"/>
              </a:ext>
            </a:extLst>
          </p:cNvPr>
          <p:cNvSpPr>
            <a:spLocks noGrp="1"/>
          </p:cNvSpPr>
          <p:nvPr>
            <p:ph type="ftr" sz="quarter" idx="27"/>
          </p:nvPr>
        </p:nvSpPr>
        <p:spPr/>
        <p:txBody>
          <a:bodyPr/>
          <a:lstStyle/>
          <a:p>
            <a:pPr>
              <a:buClr>
                <a:schemeClr val="tx2"/>
              </a:buClr>
              <a:buSzPct val="120000"/>
              <a:buFont typeface="Verdana" panose="020F0502020204030204" pitchFamily="34" charset="0"/>
              <a:buNone/>
            </a:pPr>
            <a:endParaRPr lang="en-US"/>
          </a:p>
        </p:txBody>
      </p:sp>
      <p:sp>
        <p:nvSpPr>
          <p:cNvPr id="2" name="Date Placeholder 1">
            <a:extLst>
              <a:ext uri="{FF2B5EF4-FFF2-40B4-BE49-F238E27FC236}">
                <a16:creationId xmlns:a16="http://schemas.microsoft.com/office/drawing/2014/main" id="{CCEBB5DB-C28B-B116-6A61-282D5993E514}"/>
              </a:ext>
            </a:extLst>
          </p:cNvPr>
          <p:cNvSpPr>
            <a:spLocks noGrp="1"/>
          </p:cNvSpPr>
          <p:nvPr>
            <p:ph type="dt" sz="half" idx="26"/>
          </p:nvPr>
        </p:nvSpPr>
        <p:spPr/>
        <p:txBody>
          <a:bodyPr/>
          <a:lstStyle/>
          <a:p>
            <a:pPr algn="r">
              <a:buClr>
                <a:schemeClr val="tx2"/>
              </a:buClr>
              <a:buSzPct val="120000"/>
              <a:buFont typeface="Verdana" panose="020F0502020204030204" pitchFamily="34" charset="0"/>
              <a:buNone/>
            </a:pPr>
            <a:fld id="{7E41EA80-3ECC-4E9E-BDED-596FA76E9088}" type="datetimeFigureOut">
              <a:rPr lang="en-US" smtClean="0"/>
              <a:pPr algn="r">
                <a:buClr>
                  <a:schemeClr val="tx2"/>
                </a:buClr>
                <a:buSzPct val="120000"/>
                <a:buFont typeface="Verdana" panose="020F0502020204030204" pitchFamily="34" charset="0"/>
                <a:buNone/>
              </a:pPr>
              <a:t>5/15/25</a:t>
            </a:fld>
            <a:endParaRPr lang="en-US"/>
          </a:p>
        </p:txBody>
      </p:sp>
      <p:sp>
        <p:nvSpPr>
          <p:cNvPr id="6" name="Slide Number Placeholder 5">
            <a:extLst>
              <a:ext uri="{FF2B5EF4-FFF2-40B4-BE49-F238E27FC236}">
                <a16:creationId xmlns:a16="http://schemas.microsoft.com/office/drawing/2014/main" id="{D8F91CF3-F9AC-4E4E-03E4-43B31A583FD3}"/>
              </a:ext>
            </a:extLst>
          </p:cNvPr>
          <p:cNvSpPr>
            <a:spLocks noGrp="1"/>
          </p:cNvSpPr>
          <p:nvPr>
            <p:ph type="sldNum" sz="quarter" idx="28"/>
          </p:nvPr>
        </p:nvSpPr>
        <p:spPr/>
        <p:txBody>
          <a:bodyPr vert="horz" wrap="square" lIns="0" tIns="0" rIns="0" bIns="0" rtlCol="0" anchor="b" anchorCtr="0">
            <a:spAutoFit/>
          </a:bodyPr>
          <a:lstStyle>
            <a:lvl1pPr>
              <a:defRPr lang="en-GB" smtClean="0"/>
            </a:lvl1pPr>
          </a:lstStyle>
          <a:p>
            <a:pPr>
              <a:buClr>
                <a:schemeClr val="tx2"/>
              </a:buClr>
              <a:buSzPct val="120000"/>
              <a:buFont typeface="Verdana" panose="020F0502020204030204" pitchFamily="34" charset="0"/>
              <a:buNone/>
            </a:pPr>
            <a:fld id="{68C08D16-C227-489D-8B10-B6EE065660A6}" type="slidenum">
              <a:rPr lang="en-GB" smtClean="0"/>
              <a:pPr>
                <a:buClr>
                  <a:schemeClr val="tx2"/>
                </a:buClr>
                <a:buSzPct val="120000"/>
                <a:buFont typeface="Verdana" panose="020F0502020204030204" pitchFamily="34" charset="0"/>
                <a:buNone/>
              </a:pPr>
              <a:t>‹#›</a:t>
            </a:fld>
            <a:endParaRPr lang="en-GB"/>
          </a:p>
        </p:txBody>
      </p:sp>
    </p:spTree>
    <p:extLst>
      <p:ext uri="{BB962C8B-B14F-4D97-AF65-F5344CB8AC3E}">
        <p14:creationId xmlns:p14="http://schemas.microsoft.com/office/powerpoint/2010/main" val="194602668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150"/>
                                  </p:stCondLst>
                                  <p:childTnLst>
                                    <p:set>
                                      <p:cBhvr>
                                        <p:cTn id="6" dur="1" fill="hold">
                                          <p:stCondLst>
                                            <p:cond delay="0"/>
                                          </p:stCondLst>
                                        </p:cTn>
                                        <p:tgtEl>
                                          <p:spTgt spid="73"/>
                                        </p:tgtEl>
                                        <p:attrNameLst>
                                          <p:attrName>style.visibility</p:attrName>
                                        </p:attrNameLst>
                                      </p:cBhvr>
                                      <p:to>
                                        <p:strVal val="visible"/>
                                      </p:to>
                                    </p:set>
                                    <p:anim calcmode="lin" valueType="num">
                                      <p:cBhvr additive="base">
                                        <p:cTn id="7" dur="750" fill="hold"/>
                                        <p:tgtEl>
                                          <p:spTgt spid="73"/>
                                        </p:tgtEl>
                                        <p:attrNameLst>
                                          <p:attrName>ppt_x</p:attrName>
                                        </p:attrNameLst>
                                      </p:cBhvr>
                                      <p:tavLst>
                                        <p:tav tm="0">
                                          <p:val>
                                            <p:strVal val="#ppt_x"/>
                                          </p:val>
                                        </p:tav>
                                        <p:tav tm="100000">
                                          <p:val>
                                            <p:strVal val="#ppt_x"/>
                                          </p:val>
                                        </p:tav>
                                      </p:tavLst>
                                    </p:anim>
                                    <p:anim calcmode="lin" valueType="num">
                                      <p:cBhvr additive="base">
                                        <p:cTn id="8" dur="750" fill="hold"/>
                                        <p:tgtEl>
                                          <p:spTgt spid="73"/>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300"/>
                                  </p:stCondLst>
                                  <p:childTnLst>
                                    <p:set>
                                      <p:cBhvr>
                                        <p:cTn id="10" dur="1" fill="hold">
                                          <p:stCondLst>
                                            <p:cond delay="0"/>
                                          </p:stCondLst>
                                        </p:cTn>
                                        <p:tgtEl>
                                          <p:spTgt spid="100"/>
                                        </p:tgtEl>
                                        <p:attrNameLst>
                                          <p:attrName>style.visibility</p:attrName>
                                        </p:attrNameLst>
                                      </p:cBhvr>
                                      <p:to>
                                        <p:strVal val="visible"/>
                                      </p:to>
                                    </p:set>
                                    <p:anim calcmode="lin" valueType="num">
                                      <p:cBhvr additive="base">
                                        <p:cTn id="11" dur="750" fill="hold"/>
                                        <p:tgtEl>
                                          <p:spTgt spid="100"/>
                                        </p:tgtEl>
                                        <p:attrNameLst>
                                          <p:attrName>ppt_x</p:attrName>
                                        </p:attrNameLst>
                                      </p:cBhvr>
                                      <p:tavLst>
                                        <p:tav tm="0">
                                          <p:val>
                                            <p:strVal val="#ppt_x"/>
                                          </p:val>
                                        </p:tav>
                                        <p:tav tm="100000">
                                          <p:val>
                                            <p:strVal val="#ppt_x"/>
                                          </p:val>
                                        </p:tav>
                                      </p:tavLst>
                                    </p:anim>
                                    <p:anim calcmode="lin" valueType="num">
                                      <p:cBhvr additive="base">
                                        <p:cTn id="12" dur="750" fill="hold"/>
                                        <p:tgtEl>
                                          <p:spTgt spid="100"/>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ppt_x"/>
                                          </p:val>
                                        </p:tav>
                                        <p:tav tm="100000">
                                          <p:val>
                                            <p:strVal val="#ppt_x"/>
                                          </p:val>
                                        </p:tav>
                                      </p:tavLst>
                                    </p:anim>
                                    <p:anim calcmode="lin" valueType="num">
                                      <p:cBhvr additive="base">
                                        <p:cTn id="16" dur="750" fill="hold"/>
                                        <p:tgtEl>
                                          <p:spTgt spid="19"/>
                                        </p:tgtEl>
                                        <p:attrNameLst>
                                          <p:attrName>ppt_y</p:attrName>
                                        </p:attrNameLst>
                                      </p:cBhvr>
                                      <p:tavLst>
                                        <p:tav tm="0">
                                          <p:val>
                                            <p:strVal val="1+#ppt_h/2"/>
                                          </p:val>
                                        </p:tav>
                                        <p:tav tm="100000">
                                          <p:val>
                                            <p:strVal val="#ppt_y"/>
                                          </p:val>
                                        </p:tav>
                                      </p:tavLst>
                                    </p:anim>
                                  </p:childTnLst>
                                </p:cTn>
                              </p:par>
                              <p:par>
                                <p:cTn id="17" presetID="10" presetClass="entr" presetSubtype="0" fill="hold" grpId="0" nodeType="withEffect">
                                  <p:stCondLst>
                                    <p:cond delay="50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500"/>
                                  </p:stCondLst>
                                  <p:childTnLst>
                                    <p:animMotion origin="layout" path="M -3.33333E-6 0.03889 L -3.33333E-6 -3.7037E-6 " pathEditMode="relative" rAng="0" ptsTypes="AA">
                                      <p:cBhvr>
                                        <p:cTn id="21" dur="1000" fill="hold"/>
                                        <p:tgtEl>
                                          <p:spTgt spid="11"/>
                                        </p:tgtEl>
                                        <p:attrNameLst>
                                          <p:attrName>ppt_x</p:attrName>
                                          <p:attrName>ppt_y</p:attrName>
                                        </p:attrNameLst>
                                      </p:cBhvr>
                                      <p:rCtr x="0" y="-1944"/>
                                    </p:animMotion>
                                  </p:childTnLst>
                                </p:cTn>
                              </p:par>
                              <p:par>
                                <p:cTn id="22" presetID="2" presetClass="entr" presetSubtype="4" decel="100000" fill="hold" grpId="0" nodeType="withEffect">
                                  <p:stCondLst>
                                    <p:cond delay="50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750" fill="hold"/>
                                        <p:tgtEl>
                                          <p:spTgt spid="9"/>
                                        </p:tgtEl>
                                        <p:attrNameLst>
                                          <p:attrName>ppt_x</p:attrName>
                                        </p:attrNameLst>
                                      </p:cBhvr>
                                      <p:tavLst>
                                        <p:tav tm="0">
                                          <p:val>
                                            <p:strVal val="#ppt_x"/>
                                          </p:val>
                                        </p:tav>
                                        <p:tav tm="100000">
                                          <p:val>
                                            <p:strVal val="#ppt_x"/>
                                          </p:val>
                                        </p:tav>
                                      </p:tavLst>
                                    </p:anim>
                                    <p:anim calcmode="lin" valueType="num">
                                      <p:cBhvr additive="base">
                                        <p:cTn id="25" dur="750" fill="hold"/>
                                        <p:tgtEl>
                                          <p:spTgt spid="9"/>
                                        </p:tgtEl>
                                        <p:attrNameLst>
                                          <p:attrName>ppt_y</p:attrName>
                                        </p:attrNameLst>
                                      </p:cBhvr>
                                      <p:tavLst>
                                        <p:tav tm="0">
                                          <p:val>
                                            <p:strVal val="1+#ppt_h/2"/>
                                          </p:val>
                                        </p:tav>
                                        <p:tav tm="100000">
                                          <p:val>
                                            <p:strVal val="#ppt_y"/>
                                          </p:val>
                                        </p:tav>
                                      </p:tavLst>
                                    </p:anim>
                                  </p:childTnLst>
                                </p:cTn>
                              </p:par>
                              <p:par>
                                <p:cTn id="26" presetID="2" presetClass="entr" presetSubtype="4" decel="100000" fill="hold" grpId="0" nodeType="withEffect">
                                  <p:stCondLst>
                                    <p:cond delay="50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750" fill="hold"/>
                                        <p:tgtEl>
                                          <p:spTgt spid="14"/>
                                        </p:tgtEl>
                                        <p:attrNameLst>
                                          <p:attrName>ppt_x</p:attrName>
                                        </p:attrNameLst>
                                      </p:cBhvr>
                                      <p:tavLst>
                                        <p:tav tm="0">
                                          <p:val>
                                            <p:strVal val="#ppt_x"/>
                                          </p:val>
                                        </p:tav>
                                        <p:tav tm="100000">
                                          <p:val>
                                            <p:strVal val="#ppt_x"/>
                                          </p:val>
                                        </p:tav>
                                      </p:tavLst>
                                    </p:anim>
                                    <p:anim calcmode="lin" valueType="num">
                                      <p:cBhvr additive="base">
                                        <p:cTn id="29" dur="750" fill="hold"/>
                                        <p:tgtEl>
                                          <p:spTgt spid="14"/>
                                        </p:tgtEl>
                                        <p:attrNameLst>
                                          <p:attrName>ppt_y</p:attrName>
                                        </p:attrNameLst>
                                      </p:cBhvr>
                                      <p:tavLst>
                                        <p:tav tm="0">
                                          <p:val>
                                            <p:strVal val="1+#ppt_h/2"/>
                                          </p:val>
                                        </p:tav>
                                        <p:tav tm="100000">
                                          <p:val>
                                            <p:strVal val="#ppt_y"/>
                                          </p:val>
                                        </p:tav>
                                      </p:tavLst>
                                    </p:anim>
                                  </p:childTnLst>
                                </p:cTn>
                              </p:par>
                              <p:par>
                                <p:cTn id="30" presetID="2" presetClass="entr" presetSubtype="1" decel="100000" fill="hold" grpId="0" nodeType="withEffect">
                                  <p:stCondLst>
                                    <p:cond delay="1200"/>
                                  </p:stCondLst>
                                  <p:childTnLst>
                                    <p:set>
                                      <p:cBhvr>
                                        <p:cTn id="31" dur="1" fill="hold">
                                          <p:stCondLst>
                                            <p:cond delay="0"/>
                                          </p:stCondLst>
                                        </p:cTn>
                                        <p:tgtEl>
                                          <p:spTgt spid="4"/>
                                        </p:tgtEl>
                                        <p:attrNameLst>
                                          <p:attrName>style.visibility</p:attrName>
                                        </p:attrNameLst>
                                      </p:cBhvr>
                                      <p:to>
                                        <p:strVal val="visible"/>
                                      </p:to>
                                    </p:set>
                                    <p:anim calcmode="lin" valueType="num">
                                      <p:cBhvr additive="base">
                                        <p:cTn id="32" dur="800" fill="hold"/>
                                        <p:tgtEl>
                                          <p:spTgt spid="4"/>
                                        </p:tgtEl>
                                        <p:attrNameLst>
                                          <p:attrName>ppt_x</p:attrName>
                                        </p:attrNameLst>
                                      </p:cBhvr>
                                      <p:tavLst>
                                        <p:tav tm="0">
                                          <p:val>
                                            <p:strVal val="#ppt_x"/>
                                          </p:val>
                                        </p:tav>
                                        <p:tav tm="100000">
                                          <p:val>
                                            <p:strVal val="#ppt_x"/>
                                          </p:val>
                                        </p:tav>
                                      </p:tavLst>
                                    </p:anim>
                                    <p:anim calcmode="lin" valueType="num">
                                      <p:cBhvr additive="base">
                                        <p:cTn id="33" dur="800" fill="hold"/>
                                        <p:tgtEl>
                                          <p:spTgt spid="4"/>
                                        </p:tgtEl>
                                        <p:attrNameLst>
                                          <p:attrName>ppt_y</p:attrName>
                                        </p:attrNameLst>
                                      </p:cBhvr>
                                      <p:tavLst>
                                        <p:tav tm="0">
                                          <p:val>
                                            <p:strVal val="0-#ppt_h/2"/>
                                          </p:val>
                                        </p:tav>
                                        <p:tav tm="100000">
                                          <p:val>
                                            <p:strVal val="#ppt_y"/>
                                          </p:val>
                                        </p:tav>
                                      </p:tavLst>
                                    </p:anim>
                                  </p:childTnLst>
                                </p:cTn>
                              </p:par>
                              <p:par>
                                <p:cTn id="34" presetID="2" presetClass="entr" presetSubtype="1" decel="100000" fill="hold" nodeType="withEffect">
                                  <p:stCondLst>
                                    <p:cond delay="600"/>
                                  </p:stCondLst>
                                  <p:childTnLst>
                                    <p:set>
                                      <p:cBhvr>
                                        <p:cTn id="35" dur="1" fill="hold">
                                          <p:stCondLst>
                                            <p:cond delay="0"/>
                                          </p:stCondLst>
                                        </p:cTn>
                                        <p:tgtEl>
                                          <p:spTgt spid="41"/>
                                        </p:tgtEl>
                                        <p:attrNameLst>
                                          <p:attrName>style.visibility</p:attrName>
                                        </p:attrNameLst>
                                      </p:cBhvr>
                                      <p:to>
                                        <p:strVal val="visible"/>
                                      </p:to>
                                    </p:set>
                                    <p:anim calcmode="lin" valueType="num">
                                      <p:cBhvr additive="base">
                                        <p:cTn id="36" dur="800" fill="hold"/>
                                        <p:tgtEl>
                                          <p:spTgt spid="41"/>
                                        </p:tgtEl>
                                        <p:attrNameLst>
                                          <p:attrName>ppt_x</p:attrName>
                                        </p:attrNameLst>
                                      </p:cBhvr>
                                      <p:tavLst>
                                        <p:tav tm="0">
                                          <p:val>
                                            <p:strVal val="#ppt_x"/>
                                          </p:val>
                                        </p:tav>
                                        <p:tav tm="100000">
                                          <p:val>
                                            <p:strVal val="#ppt_x"/>
                                          </p:val>
                                        </p:tav>
                                      </p:tavLst>
                                    </p:anim>
                                    <p:anim calcmode="lin" valueType="num">
                                      <p:cBhvr additive="base">
                                        <p:cTn id="37" dur="800" fill="hold"/>
                                        <p:tgtEl>
                                          <p:spTgt spid="41"/>
                                        </p:tgtEl>
                                        <p:attrNameLst>
                                          <p:attrName>ppt_y</p:attrName>
                                        </p:attrNameLst>
                                      </p:cBhvr>
                                      <p:tavLst>
                                        <p:tav tm="0">
                                          <p:val>
                                            <p:strVal val="0-#ppt_h/2"/>
                                          </p:val>
                                        </p:tav>
                                        <p:tav tm="100000">
                                          <p:val>
                                            <p:strVal val="#ppt_y"/>
                                          </p:val>
                                        </p:tav>
                                      </p:tavLst>
                                    </p:anim>
                                  </p:childTnLst>
                                </p:cTn>
                              </p:par>
                              <p:par>
                                <p:cTn id="38" presetID="2" presetClass="entr" presetSubtype="4" decel="100000" fill="hold" grpId="0" nodeType="withEffect">
                                  <p:stCondLst>
                                    <p:cond delay="500"/>
                                  </p:stCondLst>
                                  <p:childTnLst>
                                    <p:set>
                                      <p:cBhvr>
                                        <p:cTn id="39" dur="1" fill="hold">
                                          <p:stCondLst>
                                            <p:cond delay="0"/>
                                          </p:stCondLst>
                                        </p:cTn>
                                        <p:tgtEl>
                                          <p:spTgt spid="12"/>
                                        </p:tgtEl>
                                        <p:attrNameLst>
                                          <p:attrName>style.visibility</p:attrName>
                                        </p:attrNameLst>
                                      </p:cBhvr>
                                      <p:to>
                                        <p:strVal val="visible"/>
                                      </p:to>
                                    </p:set>
                                    <p:anim calcmode="lin" valueType="num">
                                      <p:cBhvr additive="base">
                                        <p:cTn id="40" dur="750" fill="hold"/>
                                        <p:tgtEl>
                                          <p:spTgt spid="12"/>
                                        </p:tgtEl>
                                        <p:attrNameLst>
                                          <p:attrName>ppt_x</p:attrName>
                                        </p:attrNameLst>
                                      </p:cBhvr>
                                      <p:tavLst>
                                        <p:tav tm="0">
                                          <p:val>
                                            <p:strVal val="#ppt_x"/>
                                          </p:val>
                                        </p:tav>
                                        <p:tav tm="100000">
                                          <p:val>
                                            <p:strVal val="#ppt_x"/>
                                          </p:val>
                                        </p:tav>
                                      </p:tavLst>
                                    </p:anim>
                                    <p:anim calcmode="lin" valueType="num">
                                      <p:cBhvr additive="base">
                                        <p:cTn id="41" dur="750" fill="hold"/>
                                        <p:tgtEl>
                                          <p:spTgt spid="12"/>
                                        </p:tgtEl>
                                        <p:attrNameLst>
                                          <p:attrName>ppt_y</p:attrName>
                                        </p:attrNameLst>
                                      </p:cBhvr>
                                      <p:tavLst>
                                        <p:tav tm="0">
                                          <p:val>
                                            <p:strVal val="1+#ppt_h/2"/>
                                          </p:val>
                                        </p:tav>
                                        <p:tav tm="100000">
                                          <p:val>
                                            <p:strVal val="#ppt_y"/>
                                          </p:val>
                                        </p:tav>
                                      </p:tavLst>
                                    </p:anim>
                                  </p:childTnLst>
                                </p:cTn>
                              </p:par>
                              <p:par>
                                <p:cTn id="42" presetID="2" presetClass="entr" presetSubtype="4" decel="100000" fill="hold" grpId="0" nodeType="withEffect">
                                  <p:stCondLst>
                                    <p:cond delay="0"/>
                                  </p:stCondLst>
                                  <p:childTnLst>
                                    <p:set>
                                      <p:cBhvr>
                                        <p:cTn id="43" dur="1" fill="hold">
                                          <p:stCondLst>
                                            <p:cond delay="0"/>
                                          </p:stCondLst>
                                        </p:cTn>
                                        <p:tgtEl>
                                          <p:spTgt spid="33"/>
                                        </p:tgtEl>
                                        <p:attrNameLst>
                                          <p:attrName>style.visibility</p:attrName>
                                        </p:attrNameLst>
                                      </p:cBhvr>
                                      <p:to>
                                        <p:strVal val="visible"/>
                                      </p:to>
                                    </p:set>
                                    <p:anim calcmode="lin" valueType="num">
                                      <p:cBhvr additive="base">
                                        <p:cTn id="44" dur="750" fill="hold"/>
                                        <p:tgtEl>
                                          <p:spTgt spid="33"/>
                                        </p:tgtEl>
                                        <p:attrNameLst>
                                          <p:attrName>ppt_x</p:attrName>
                                        </p:attrNameLst>
                                      </p:cBhvr>
                                      <p:tavLst>
                                        <p:tav tm="0">
                                          <p:val>
                                            <p:strVal val="#ppt_x"/>
                                          </p:val>
                                        </p:tav>
                                        <p:tav tm="100000">
                                          <p:val>
                                            <p:strVal val="#ppt_x"/>
                                          </p:val>
                                        </p:tav>
                                      </p:tavLst>
                                    </p:anim>
                                    <p:anim calcmode="lin" valueType="num">
                                      <p:cBhvr additive="base">
                                        <p:cTn id="45" dur="750" fill="hold"/>
                                        <p:tgtEl>
                                          <p:spTgt spid="33"/>
                                        </p:tgtEl>
                                        <p:attrNameLst>
                                          <p:attrName>ppt_y</p:attrName>
                                        </p:attrNameLst>
                                      </p:cBhvr>
                                      <p:tavLst>
                                        <p:tav tm="0">
                                          <p:val>
                                            <p:strVal val="1+#ppt_h/2"/>
                                          </p:val>
                                        </p:tav>
                                        <p:tav tm="100000">
                                          <p:val>
                                            <p:strVal val="#ppt_y"/>
                                          </p:val>
                                        </p:tav>
                                      </p:tavLst>
                                    </p:anim>
                                  </p:childTnLst>
                                </p:cTn>
                              </p:par>
                              <p:par>
                                <p:cTn id="46" presetID="10" presetClass="entr" presetSubtype="0" fill="hold" grpId="0" nodeType="withEffect">
                                  <p:stCondLst>
                                    <p:cond delay="500"/>
                                  </p:stCondLst>
                                  <p:childTnLst>
                                    <p:set>
                                      <p:cBhvr>
                                        <p:cTn id="47" dur="1" fill="hold">
                                          <p:stCondLst>
                                            <p:cond delay="0"/>
                                          </p:stCondLst>
                                        </p:cTn>
                                        <p:tgtEl>
                                          <p:spTgt spid="35"/>
                                        </p:tgtEl>
                                        <p:attrNameLst>
                                          <p:attrName>style.visibility</p:attrName>
                                        </p:attrNameLst>
                                      </p:cBhvr>
                                      <p:to>
                                        <p:strVal val="visible"/>
                                      </p:to>
                                    </p:set>
                                    <p:animEffect transition="in" filter="fade">
                                      <p:cBhvr>
                                        <p:cTn id="48" dur="500"/>
                                        <p:tgtEl>
                                          <p:spTgt spid="35"/>
                                        </p:tgtEl>
                                      </p:cBhvr>
                                    </p:animEffect>
                                  </p:childTnLst>
                                </p:cTn>
                              </p:par>
                              <p:par>
                                <p:cTn id="49" presetID="42" presetClass="path" presetSubtype="0" decel="100000" fill="hold" grpId="1" nodeType="withEffect">
                                  <p:stCondLst>
                                    <p:cond delay="500"/>
                                  </p:stCondLst>
                                  <p:childTnLst>
                                    <p:animMotion origin="layout" path="M -3.75E-6 -0.03472 L -3.75E-6 1.85185E-6 " pathEditMode="relative" rAng="0" ptsTypes="AA">
                                      <p:cBhvr>
                                        <p:cTn id="50" dur="1000" fill="hold"/>
                                        <p:tgtEl>
                                          <p:spTgt spid="35"/>
                                        </p:tgtEl>
                                        <p:attrNameLst>
                                          <p:attrName>ppt_x</p:attrName>
                                          <p:attrName>ppt_y</p:attrName>
                                        </p:attrNameLst>
                                      </p:cBhvr>
                                      <p:rCtr x="0" y="173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11" grpId="1"/>
      <p:bldP spid="35" grpId="0">
        <p:tmplLst>
          <p:tmpl>
            <p:tnLst>
              <p:par>
                <p:cTn presetID="10" presetClass="entr" presetSubtype="0" fill="hold" nodeType="withEffect">
                  <p:stCondLst>
                    <p:cond delay="50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5" grpId="1"/>
      <p:bldP spid="100" grpId="0" animBg="1"/>
      <p:bldP spid="73" grpId="0" animBg="1"/>
      <p:bldP spid="12" grpId="0" animBg="1"/>
      <p:bldP spid="33" grpId="0" animBg="1"/>
      <p:bldP spid="19" grpId="0" animBg="1"/>
      <p:bldP spid="9" grpId="0" animBg="1">
        <p:tmplLst>
          <p:tmpl>
            <p:tnLst>
              <p:par>
                <p:cTn presetID="2" presetClass="entr" presetSubtype="4" decel="100000" fill="hold" nodeType="withEffect">
                  <p:stCondLst>
                    <p:cond delay="5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14" grpId="0" animBg="1">
        <p:tmplLst>
          <p:tmpl>
            <p:tnLst>
              <p:par>
                <p:cTn presetID="2" presetClass="entr" presetSubtype="4" decel="10000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ppt_x"/>
                          </p:val>
                        </p:tav>
                        <p:tav tm="100000">
                          <p:val>
                            <p:strVal val="#ppt_x"/>
                          </p:val>
                        </p:tav>
                      </p:tavLst>
                    </p:anim>
                    <p:anim calcmode="lin" valueType="num">
                      <p:cBhvr additive="base">
                        <p:cTn dur="750" fill="hold"/>
                        <p:tgtEl>
                          <p:spTgt spid="14"/>
                        </p:tgtEl>
                        <p:attrNameLst>
                          <p:attrName>ppt_y</p:attrName>
                        </p:attrNameLst>
                      </p:cBhvr>
                      <p:tavLst>
                        <p:tav tm="0">
                          <p:val>
                            <p:strVal val="1+#ppt_h/2"/>
                          </p:val>
                        </p:tav>
                        <p:tav tm="100000">
                          <p:val>
                            <p:strVal val="#ppt_y"/>
                          </p:val>
                        </p:tav>
                      </p:tavLst>
                    </p:anim>
                  </p:childTnLst>
                </p:cTn>
              </p:par>
            </p:tnLst>
          </p:tmpl>
        </p:tmplLst>
      </p:bldP>
    </p:bldLst>
  </p:timing>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409CA-97B8-B0F8-3198-F6ABE6B5766B}"/>
              </a:ext>
            </a:extLst>
          </p:cNvPr>
          <p:cNvSpPr>
            <a:spLocks noGrp="1"/>
          </p:cNvSpPr>
          <p:nvPr>
            <p:ph type="title" hasCustomPrompt="1"/>
          </p:nvPr>
        </p:nvSpPr>
        <p:spPr>
          <a:xfrm>
            <a:off x="4622800" y="1524001"/>
            <a:ext cx="7023100" cy="2317750"/>
          </a:xfrm>
        </p:spPr>
        <p:txBody>
          <a:bodyPr bIns="144000" anchor="b">
            <a:normAutofit/>
          </a:bodyPr>
          <a:lstStyle>
            <a:lvl1pPr algn="l" rtl="0">
              <a:defRPr sz="3600">
                <a:solidFill>
                  <a:schemeClr val="accent2"/>
                </a:solidFill>
              </a:defRPr>
            </a:lvl1pPr>
          </a:lstStyle>
          <a:p>
            <a:r>
              <a:rPr lang="en-US"/>
              <a:t>Click to Add Section Header, Use Font Size 36, Title Case</a:t>
            </a:r>
          </a:p>
        </p:txBody>
      </p:sp>
      <p:sp>
        <p:nvSpPr>
          <p:cNvPr id="3" name="Text Placeholder 2">
            <a:extLst>
              <a:ext uri="{FF2B5EF4-FFF2-40B4-BE49-F238E27FC236}">
                <a16:creationId xmlns:a16="http://schemas.microsoft.com/office/drawing/2014/main" id="{B36A54E0-8ABB-2A35-1DFF-800EF36C4776}"/>
              </a:ext>
            </a:extLst>
          </p:cNvPr>
          <p:cNvSpPr>
            <a:spLocks noGrp="1"/>
          </p:cNvSpPr>
          <p:nvPr>
            <p:ph type="body" idx="1" hasCustomPrompt="1"/>
          </p:nvPr>
        </p:nvSpPr>
        <p:spPr>
          <a:xfrm>
            <a:off x="4622800" y="3967163"/>
            <a:ext cx="7023100" cy="1222375"/>
          </a:xfrm>
        </p:spPr>
        <p:txBody>
          <a:bodyPr lIns="0" tIns="144000" rIns="0" bIns="0" anchor="t">
            <a:normAutofit/>
          </a:bodyPr>
          <a:lstStyle>
            <a:lvl1pPr marL="0" indent="0" algn="l" rtl="0">
              <a:buFont typeface="Verdana" panose="020B0604020202020204" pitchFamily="34" charset="0"/>
              <a:buNone/>
              <a:defRPr sz="1600">
                <a:solidFill>
                  <a:schemeClr val="tx1"/>
                </a:solidFill>
                <a:latin typeface="Verdana" panose="020B0604030504040204"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add subtitle, use font size 16, </a:t>
            </a:r>
            <a:br>
              <a:rPr lang="en-US"/>
            </a:br>
            <a:r>
              <a:rPr lang="en-US"/>
              <a:t>sentence case</a:t>
            </a:r>
          </a:p>
        </p:txBody>
      </p:sp>
      <p:sp>
        <p:nvSpPr>
          <p:cNvPr id="5" name="Footer Placeholder 4">
            <a:extLst>
              <a:ext uri="{FF2B5EF4-FFF2-40B4-BE49-F238E27FC236}">
                <a16:creationId xmlns:a16="http://schemas.microsoft.com/office/drawing/2014/main" id="{E09043EA-06F3-E7C8-3619-A6B5E520EF18}"/>
              </a:ext>
            </a:extLst>
          </p:cNvPr>
          <p:cNvSpPr>
            <a:spLocks noGrp="1"/>
          </p:cNvSpPr>
          <p:nvPr>
            <p:ph type="ftr" sz="quarter" idx="11"/>
          </p:nvPr>
        </p:nvSpPr>
        <p:spPr/>
        <p:txBody>
          <a:bodyPr/>
          <a:lstStyle/>
          <a:p>
            <a:pPr>
              <a:buClr>
                <a:schemeClr val="tx2"/>
              </a:buClr>
              <a:buSzPct val="120000"/>
              <a:buFont typeface="Verdana" panose="020F0502020204030204" pitchFamily="34" charset="0"/>
              <a:buNone/>
            </a:pPr>
            <a:endParaRPr lang="en-US"/>
          </a:p>
        </p:txBody>
      </p:sp>
      <p:sp>
        <p:nvSpPr>
          <p:cNvPr id="4" name="Date Placeholder 3">
            <a:extLst>
              <a:ext uri="{FF2B5EF4-FFF2-40B4-BE49-F238E27FC236}">
                <a16:creationId xmlns:a16="http://schemas.microsoft.com/office/drawing/2014/main" id="{CCD2B5DD-602C-C09D-A527-58CEA0D221BD}"/>
              </a:ext>
            </a:extLst>
          </p:cNvPr>
          <p:cNvSpPr>
            <a:spLocks noGrp="1"/>
          </p:cNvSpPr>
          <p:nvPr>
            <p:ph type="dt" sz="half" idx="10"/>
          </p:nvPr>
        </p:nvSpPr>
        <p:spPr/>
        <p:txBody>
          <a:bodyPr/>
          <a:lstStyle/>
          <a:p>
            <a:pPr algn="r">
              <a:buClr>
                <a:schemeClr val="tx2"/>
              </a:buClr>
              <a:buSzPct val="120000"/>
              <a:buFont typeface="Verdana" panose="020F0502020204030204" pitchFamily="34" charset="0"/>
              <a:buNone/>
            </a:pPr>
            <a:fld id="{7E41EA80-3ECC-4E9E-BDED-596FA76E9088}" type="datetimeFigureOut">
              <a:rPr lang="en-US" smtClean="0"/>
              <a:pPr algn="r">
                <a:buClr>
                  <a:schemeClr val="tx2"/>
                </a:buClr>
                <a:buSzPct val="120000"/>
                <a:buFont typeface="Verdana" panose="020F0502020204030204" pitchFamily="34" charset="0"/>
                <a:buNone/>
              </a:pPr>
              <a:t>5/15/25</a:t>
            </a:fld>
            <a:endParaRPr lang="en-US"/>
          </a:p>
        </p:txBody>
      </p:sp>
      <p:sp>
        <p:nvSpPr>
          <p:cNvPr id="6" name="Slide Number Placeholder 5">
            <a:extLst>
              <a:ext uri="{FF2B5EF4-FFF2-40B4-BE49-F238E27FC236}">
                <a16:creationId xmlns:a16="http://schemas.microsoft.com/office/drawing/2014/main" id="{20D1C035-E909-A298-5D24-F7F53BF6AA5A}"/>
              </a:ext>
            </a:extLst>
          </p:cNvPr>
          <p:cNvSpPr>
            <a:spLocks noGrp="1"/>
          </p:cNvSpPr>
          <p:nvPr>
            <p:ph type="sldNum" sz="quarter" idx="12"/>
          </p:nvPr>
        </p:nvSpPr>
        <p:spPr/>
        <p:txBody>
          <a:bodyPr vert="horz" wrap="square" lIns="0" tIns="0" rIns="0" bIns="0" rtlCol="0" anchor="b" anchorCtr="0">
            <a:spAutoFit/>
          </a:bodyPr>
          <a:lstStyle>
            <a:lvl1pPr>
              <a:defRPr lang="en-GB" smtClean="0"/>
            </a:lvl1pPr>
          </a:lstStyle>
          <a:p>
            <a:pPr>
              <a:buClr>
                <a:schemeClr val="tx2"/>
              </a:buClr>
              <a:buSzPct val="120000"/>
              <a:buFont typeface="Verdana" panose="020F0502020204030204" pitchFamily="34" charset="0"/>
              <a:buNone/>
            </a:pPr>
            <a:fld id="{68C08D16-C227-489D-8B10-B6EE065660A6}" type="slidenum">
              <a:rPr lang="en-GB" smtClean="0"/>
              <a:pPr>
                <a:buClr>
                  <a:schemeClr val="tx2"/>
                </a:buClr>
                <a:buSzPct val="120000"/>
                <a:buFont typeface="Verdana" panose="020F0502020204030204" pitchFamily="34" charset="0"/>
                <a:buNone/>
              </a:pPr>
              <a:t>‹#›</a:t>
            </a:fld>
            <a:endParaRPr lang="en-GB"/>
          </a:p>
        </p:txBody>
      </p:sp>
      <p:sp>
        <p:nvSpPr>
          <p:cNvPr id="22" name="Graphic 10">
            <a:extLst>
              <a:ext uri="{FF2B5EF4-FFF2-40B4-BE49-F238E27FC236}">
                <a16:creationId xmlns:a16="http://schemas.microsoft.com/office/drawing/2014/main" id="{DBAE56D5-CD63-5D4E-B9FF-EAE8B58B7EA1}"/>
              </a:ext>
              <a:ext uri="{C183D7F6-B498-43B3-948B-1728B52AA6E4}">
                <adec:decorative xmlns:adec="http://schemas.microsoft.com/office/drawing/2017/decorative" val="1"/>
              </a:ext>
            </a:extLst>
          </p:cNvPr>
          <p:cNvSpPr/>
          <p:nvPr userDrawn="1"/>
        </p:nvSpPr>
        <p:spPr>
          <a:xfrm>
            <a:off x="1975069" y="-1018931"/>
            <a:ext cx="796647" cy="2904236"/>
          </a:xfrm>
          <a:custGeom>
            <a:avLst/>
            <a:gdLst>
              <a:gd name="connsiteX0" fmla="*/ 1245597 w 1245596"/>
              <a:gd name="connsiteY0" fmla="*/ 4540912 h 4540911"/>
              <a:gd name="connsiteX1" fmla="*/ 0 w 1245596"/>
              <a:gd name="connsiteY1" fmla="*/ 3922843 h 4540911"/>
              <a:gd name="connsiteX2" fmla="*/ 0 w 1245596"/>
              <a:gd name="connsiteY2" fmla="*/ 0 h 4540911"/>
              <a:gd name="connsiteX3" fmla="*/ 1245597 w 1245596"/>
              <a:gd name="connsiteY3" fmla="*/ 618069 h 4540911"/>
              <a:gd name="connsiteX4" fmla="*/ 1245597 w 1245596"/>
              <a:gd name="connsiteY4" fmla="*/ 4540912 h 4540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596" h="4540911">
                <a:moveTo>
                  <a:pt x="1245597" y="4540912"/>
                </a:moveTo>
                <a:lnTo>
                  <a:pt x="0" y="3922843"/>
                </a:lnTo>
                <a:lnTo>
                  <a:pt x="0" y="0"/>
                </a:lnTo>
                <a:lnTo>
                  <a:pt x="1245597" y="618069"/>
                </a:lnTo>
                <a:lnTo>
                  <a:pt x="1245597" y="4540912"/>
                </a:lnTo>
                <a:close/>
              </a:path>
            </a:pathLst>
          </a:custGeom>
          <a:noFill/>
          <a:ln w="19050" cap="flat">
            <a:gradFill flip="none" rotWithShape="1">
              <a:gsLst>
                <a:gs pos="21000">
                  <a:schemeClr val="tx2"/>
                </a:gs>
                <a:gs pos="100000">
                  <a:schemeClr val="accent2"/>
                </a:gs>
              </a:gsLst>
              <a:lin ang="5400000" scaled="1"/>
              <a:tileRect/>
            </a:gradFill>
            <a:prstDash val="solid"/>
            <a:miter/>
          </a:ln>
          <a:effectLst>
            <a:outerShdw blurRad="127000" algn="ctr" rotWithShape="0">
              <a:prstClr val="black">
                <a:alpha val="25000"/>
              </a:prstClr>
            </a:outerShdw>
          </a:effectLst>
        </p:spPr>
        <p:txBody>
          <a:bodyPr rot="0" spcFirstLastPara="0" vertOverflow="overflow" horzOverflow="overflow" vert="horz" wrap="square" lIns="148209" tIns="74105" rIns="148209" bIns="74105" numCol="1" spcCol="0" rtlCol="0" fromWordArt="0" anchor="ctr" anchorCtr="0" forceAA="0" compatLnSpc="1">
            <a:prstTxWarp prst="textNoShape">
              <a:avLst/>
            </a:prstTxWarp>
            <a:noAutofit/>
          </a:bodyPr>
          <a:lstStyle/>
          <a:p>
            <a:pPr marR="0" lvl="0" indent="0" defTabSz="2665918" fontAlgn="auto">
              <a:spcBef>
                <a:spcPts val="2918"/>
              </a:spcBef>
              <a:spcAft>
                <a:spcPts val="0"/>
              </a:spcAft>
              <a:buClr>
                <a:srgbClr val="F2F2F2"/>
              </a:buClr>
              <a:tabLst/>
            </a:pPr>
            <a:endParaRPr kumimoji="0" lang="en-US" sz="9457" b="0" i="0" u="none" strike="noStrike" cap="none" spc="0" normalizeH="0" baseline="0">
              <a:ln>
                <a:noFill/>
              </a:ln>
              <a:solidFill>
                <a:srgbClr val="FFFFFF"/>
              </a:solidFill>
              <a:effectLst/>
              <a:uLnTx/>
              <a:uFillTx/>
              <a:latin typeface="Verdana" panose="020B0604030504040204" pitchFamily="34" charset="0"/>
            </a:endParaRPr>
          </a:p>
        </p:txBody>
      </p:sp>
      <p:sp>
        <p:nvSpPr>
          <p:cNvPr id="23" name="Graphic 10">
            <a:extLst>
              <a:ext uri="{FF2B5EF4-FFF2-40B4-BE49-F238E27FC236}">
                <a16:creationId xmlns:a16="http://schemas.microsoft.com/office/drawing/2014/main" id="{6AC7A8BB-C756-3659-0DED-9270B362D8FA}"/>
              </a:ext>
              <a:ext uri="{C183D7F6-B498-43B3-948B-1728B52AA6E4}">
                <adec:decorative xmlns:adec="http://schemas.microsoft.com/office/drawing/2017/decorative" val="1"/>
              </a:ext>
            </a:extLst>
          </p:cNvPr>
          <p:cNvSpPr/>
          <p:nvPr userDrawn="1"/>
        </p:nvSpPr>
        <p:spPr>
          <a:xfrm>
            <a:off x="1576725" y="-768429"/>
            <a:ext cx="796647" cy="2904236"/>
          </a:xfrm>
          <a:custGeom>
            <a:avLst/>
            <a:gdLst>
              <a:gd name="connsiteX0" fmla="*/ 1245597 w 1245596"/>
              <a:gd name="connsiteY0" fmla="*/ 4540912 h 4540911"/>
              <a:gd name="connsiteX1" fmla="*/ 0 w 1245596"/>
              <a:gd name="connsiteY1" fmla="*/ 3922843 h 4540911"/>
              <a:gd name="connsiteX2" fmla="*/ 0 w 1245596"/>
              <a:gd name="connsiteY2" fmla="*/ 0 h 4540911"/>
              <a:gd name="connsiteX3" fmla="*/ 1245597 w 1245596"/>
              <a:gd name="connsiteY3" fmla="*/ 618069 h 4540911"/>
              <a:gd name="connsiteX4" fmla="*/ 1245597 w 1245596"/>
              <a:gd name="connsiteY4" fmla="*/ 4540912 h 4540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596" h="4540911">
                <a:moveTo>
                  <a:pt x="1245597" y="4540912"/>
                </a:moveTo>
                <a:lnTo>
                  <a:pt x="0" y="3922843"/>
                </a:lnTo>
                <a:lnTo>
                  <a:pt x="0" y="0"/>
                </a:lnTo>
                <a:lnTo>
                  <a:pt x="1245597" y="618069"/>
                </a:lnTo>
                <a:lnTo>
                  <a:pt x="1245597" y="4540912"/>
                </a:lnTo>
                <a:close/>
              </a:path>
            </a:pathLst>
          </a:custGeom>
          <a:noFill/>
          <a:ln w="19050" cap="flat">
            <a:gradFill flip="none" rotWithShape="1">
              <a:gsLst>
                <a:gs pos="21000">
                  <a:schemeClr val="tx2"/>
                </a:gs>
                <a:gs pos="100000">
                  <a:schemeClr val="accent2"/>
                </a:gs>
              </a:gsLst>
              <a:lin ang="5400000" scaled="1"/>
              <a:tileRect/>
            </a:gradFill>
            <a:prstDash val="solid"/>
            <a:miter/>
          </a:ln>
          <a:effectLst>
            <a:outerShdw blurRad="127000" algn="ctr" rotWithShape="0">
              <a:prstClr val="black">
                <a:alpha val="25000"/>
              </a:prstClr>
            </a:outerShdw>
          </a:effectLst>
        </p:spPr>
        <p:txBody>
          <a:bodyPr rot="0" spcFirstLastPara="0" vertOverflow="overflow" horzOverflow="overflow" vert="horz" wrap="square" lIns="148209" tIns="74105" rIns="148209" bIns="74105" numCol="1" spcCol="0" rtlCol="0" fromWordArt="0" anchor="ctr" anchorCtr="0" forceAA="0" compatLnSpc="1">
            <a:prstTxWarp prst="textNoShape">
              <a:avLst/>
            </a:prstTxWarp>
            <a:noAutofit/>
          </a:bodyPr>
          <a:lstStyle/>
          <a:p>
            <a:pPr marR="0" lvl="0" indent="0" defTabSz="2665918" fontAlgn="auto">
              <a:spcBef>
                <a:spcPts val="2918"/>
              </a:spcBef>
              <a:spcAft>
                <a:spcPts val="0"/>
              </a:spcAft>
              <a:buClr>
                <a:srgbClr val="F2F2F2"/>
              </a:buClr>
              <a:tabLst/>
            </a:pPr>
            <a:endParaRPr kumimoji="0" lang="en-US" sz="9457" b="0" i="0" u="none" strike="noStrike" cap="none" spc="0" normalizeH="0" baseline="0">
              <a:ln>
                <a:noFill/>
              </a:ln>
              <a:solidFill>
                <a:srgbClr val="FFFFFF"/>
              </a:solidFill>
              <a:effectLst/>
              <a:uLnTx/>
              <a:uFillTx/>
              <a:latin typeface="Verdana" panose="020B0604030504040204" pitchFamily="34" charset="0"/>
            </a:endParaRPr>
          </a:p>
        </p:txBody>
      </p:sp>
      <p:sp>
        <p:nvSpPr>
          <p:cNvPr id="24" name="Graphic 10">
            <a:extLst>
              <a:ext uri="{FF2B5EF4-FFF2-40B4-BE49-F238E27FC236}">
                <a16:creationId xmlns:a16="http://schemas.microsoft.com/office/drawing/2014/main" id="{FAC4647B-235D-5BF6-95EB-20961F66826D}"/>
              </a:ext>
              <a:ext uri="{C183D7F6-B498-43B3-948B-1728B52AA6E4}">
                <adec:decorative xmlns:adec="http://schemas.microsoft.com/office/drawing/2017/decorative" val="1"/>
              </a:ext>
            </a:extLst>
          </p:cNvPr>
          <p:cNvSpPr/>
          <p:nvPr userDrawn="1"/>
        </p:nvSpPr>
        <p:spPr>
          <a:xfrm>
            <a:off x="1178380" y="-517927"/>
            <a:ext cx="796647" cy="2904236"/>
          </a:xfrm>
          <a:custGeom>
            <a:avLst/>
            <a:gdLst>
              <a:gd name="connsiteX0" fmla="*/ 1245597 w 1245596"/>
              <a:gd name="connsiteY0" fmla="*/ 4540912 h 4540911"/>
              <a:gd name="connsiteX1" fmla="*/ 0 w 1245596"/>
              <a:gd name="connsiteY1" fmla="*/ 3922843 h 4540911"/>
              <a:gd name="connsiteX2" fmla="*/ 0 w 1245596"/>
              <a:gd name="connsiteY2" fmla="*/ 0 h 4540911"/>
              <a:gd name="connsiteX3" fmla="*/ 1245597 w 1245596"/>
              <a:gd name="connsiteY3" fmla="*/ 618069 h 4540911"/>
              <a:gd name="connsiteX4" fmla="*/ 1245597 w 1245596"/>
              <a:gd name="connsiteY4" fmla="*/ 4540912 h 4540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596" h="4540911">
                <a:moveTo>
                  <a:pt x="1245597" y="4540912"/>
                </a:moveTo>
                <a:lnTo>
                  <a:pt x="0" y="3922843"/>
                </a:lnTo>
                <a:lnTo>
                  <a:pt x="0" y="0"/>
                </a:lnTo>
                <a:lnTo>
                  <a:pt x="1245597" y="618069"/>
                </a:lnTo>
                <a:lnTo>
                  <a:pt x="1245597" y="4540912"/>
                </a:lnTo>
                <a:close/>
              </a:path>
            </a:pathLst>
          </a:custGeom>
          <a:noFill/>
          <a:ln w="19050" cap="flat">
            <a:gradFill flip="none" rotWithShape="1">
              <a:gsLst>
                <a:gs pos="21000">
                  <a:schemeClr val="tx2"/>
                </a:gs>
                <a:gs pos="100000">
                  <a:schemeClr val="accent2"/>
                </a:gs>
              </a:gsLst>
              <a:lin ang="5400000" scaled="1"/>
              <a:tileRect/>
            </a:gradFill>
            <a:prstDash val="solid"/>
            <a:miter/>
          </a:ln>
          <a:effectLst>
            <a:outerShdw blurRad="127000" algn="ctr" rotWithShape="0">
              <a:prstClr val="black">
                <a:alpha val="25000"/>
              </a:prstClr>
            </a:outerShdw>
          </a:effectLst>
        </p:spPr>
        <p:txBody>
          <a:bodyPr rot="0" spcFirstLastPara="0" vertOverflow="overflow" horzOverflow="overflow" vert="horz" wrap="square" lIns="148209" tIns="74105" rIns="148209" bIns="74105" numCol="1" spcCol="0" rtlCol="0" fromWordArt="0" anchor="ctr" anchorCtr="0" forceAA="0" compatLnSpc="1">
            <a:prstTxWarp prst="textNoShape">
              <a:avLst/>
            </a:prstTxWarp>
            <a:noAutofit/>
          </a:bodyPr>
          <a:lstStyle/>
          <a:p>
            <a:pPr marR="0" lvl="0" indent="0" defTabSz="2665918" fontAlgn="auto">
              <a:spcBef>
                <a:spcPts val="2918"/>
              </a:spcBef>
              <a:spcAft>
                <a:spcPts val="0"/>
              </a:spcAft>
              <a:buClr>
                <a:srgbClr val="F2F2F2"/>
              </a:buClr>
              <a:tabLst/>
            </a:pPr>
            <a:endParaRPr kumimoji="0" lang="en-US" sz="9457" b="0" i="0" u="none" strike="noStrike" cap="none" spc="0" normalizeH="0" baseline="0">
              <a:ln>
                <a:noFill/>
              </a:ln>
              <a:solidFill>
                <a:srgbClr val="FFFFFF"/>
              </a:solidFill>
              <a:effectLst/>
              <a:uLnTx/>
              <a:uFillTx/>
              <a:latin typeface="Verdana" panose="020B0604030504040204" pitchFamily="34" charset="0"/>
            </a:endParaRPr>
          </a:p>
        </p:txBody>
      </p:sp>
      <p:sp>
        <p:nvSpPr>
          <p:cNvPr id="7" name="Freeform: Shape 6">
            <a:extLst>
              <a:ext uri="{FF2B5EF4-FFF2-40B4-BE49-F238E27FC236}">
                <a16:creationId xmlns:a16="http://schemas.microsoft.com/office/drawing/2014/main" id="{389613E9-BE82-93D5-8C3F-BB04E5F2AF63}"/>
              </a:ext>
              <a:ext uri="{C183D7F6-B498-43B3-948B-1728B52AA6E4}">
                <adec:decorative xmlns:adec="http://schemas.microsoft.com/office/drawing/2017/decorative" val="1"/>
              </a:ext>
            </a:extLst>
          </p:cNvPr>
          <p:cNvSpPr/>
          <p:nvPr userDrawn="1"/>
        </p:nvSpPr>
        <p:spPr>
          <a:xfrm>
            <a:off x="377826" y="-17930"/>
            <a:ext cx="2784904" cy="6301255"/>
          </a:xfrm>
          <a:custGeom>
            <a:avLst/>
            <a:gdLst>
              <a:gd name="connsiteX0" fmla="*/ 0 w 2784904"/>
              <a:gd name="connsiteY0" fmla="*/ 0 h 6301255"/>
              <a:gd name="connsiteX1" fmla="*/ 2784904 w 2784904"/>
              <a:gd name="connsiteY1" fmla="*/ 0 h 6301255"/>
              <a:gd name="connsiteX2" fmla="*/ 2784904 w 2784904"/>
              <a:gd name="connsiteY2" fmla="*/ 14755 h 6301255"/>
              <a:gd name="connsiteX3" fmla="*/ 2784904 w 2784904"/>
              <a:gd name="connsiteY3" fmla="*/ 1456078 h 6301255"/>
              <a:gd name="connsiteX4" fmla="*/ 2784904 w 2784904"/>
              <a:gd name="connsiteY4" fmla="*/ 1470833 h 6301255"/>
              <a:gd name="connsiteX5" fmla="*/ 2784904 w 2784904"/>
              <a:gd name="connsiteY5" fmla="*/ 4830422 h 6301255"/>
              <a:gd name="connsiteX6" fmla="*/ 2784904 w 2784904"/>
              <a:gd name="connsiteY6" fmla="*/ 4845177 h 6301255"/>
              <a:gd name="connsiteX7" fmla="*/ 2784904 w 2784904"/>
              <a:gd name="connsiteY7" fmla="*/ 6286500 h 6301255"/>
              <a:gd name="connsiteX8" fmla="*/ 2784904 w 2784904"/>
              <a:gd name="connsiteY8" fmla="*/ 6301255 h 6301255"/>
              <a:gd name="connsiteX9" fmla="*/ 0 w 2784904"/>
              <a:gd name="connsiteY9" fmla="*/ 4954961 h 6301255"/>
              <a:gd name="connsiteX10" fmla="*/ 0 w 2784904"/>
              <a:gd name="connsiteY10" fmla="*/ 4940206 h 6301255"/>
              <a:gd name="connsiteX11" fmla="*/ 0 w 2784904"/>
              <a:gd name="connsiteY11" fmla="*/ 3498883 h 6301255"/>
              <a:gd name="connsiteX12" fmla="*/ 0 w 2784904"/>
              <a:gd name="connsiteY12" fmla="*/ 3484128 h 6301255"/>
              <a:gd name="connsiteX13" fmla="*/ 0 w 2784904"/>
              <a:gd name="connsiteY13" fmla="*/ 1470833 h 6301255"/>
              <a:gd name="connsiteX14" fmla="*/ 0 w 2784904"/>
              <a:gd name="connsiteY14" fmla="*/ 1456078 h 6301255"/>
              <a:gd name="connsiteX15" fmla="*/ 0 w 2784904"/>
              <a:gd name="connsiteY15" fmla="*/ 14755 h 6301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84904" h="6301255">
                <a:moveTo>
                  <a:pt x="0" y="0"/>
                </a:moveTo>
                <a:lnTo>
                  <a:pt x="2784904" y="0"/>
                </a:lnTo>
                <a:lnTo>
                  <a:pt x="2784904" y="14755"/>
                </a:lnTo>
                <a:lnTo>
                  <a:pt x="2784904" y="1456078"/>
                </a:lnTo>
                <a:lnTo>
                  <a:pt x="2784904" y="1470833"/>
                </a:lnTo>
                <a:lnTo>
                  <a:pt x="2784904" y="4830422"/>
                </a:lnTo>
                <a:lnTo>
                  <a:pt x="2784904" y="4845177"/>
                </a:lnTo>
                <a:lnTo>
                  <a:pt x="2784904" y="6286500"/>
                </a:lnTo>
                <a:lnTo>
                  <a:pt x="2784904" y="6301255"/>
                </a:lnTo>
                <a:lnTo>
                  <a:pt x="0" y="4954961"/>
                </a:lnTo>
                <a:lnTo>
                  <a:pt x="0" y="4940206"/>
                </a:lnTo>
                <a:lnTo>
                  <a:pt x="0" y="3498883"/>
                </a:lnTo>
                <a:lnTo>
                  <a:pt x="0" y="3484128"/>
                </a:lnTo>
                <a:lnTo>
                  <a:pt x="0" y="1470833"/>
                </a:lnTo>
                <a:lnTo>
                  <a:pt x="0" y="1456078"/>
                </a:lnTo>
                <a:lnTo>
                  <a:pt x="0" y="14755"/>
                </a:lnTo>
                <a:close/>
              </a:path>
            </a:pathLst>
          </a:custGeom>
          <a:noFill/>
          <a:ln w="19050" cap="flat">
            <a:gradFill flip="none" rotWithShape="1">
              <a:gsLst>
                <a:gs pos="78000">
                  <a:schemeClr val="accent2"/>
                </a:gs>
                <a:gs pos="100000">
                  <a:schemeClr val="tx1">
                    <a:alpha val="17000"/>
                  </a:schemeClr>
                </a:gs>
              </a:gsLst>
              <a:lin ang="5400000" scaled="1"/>
              <a:tileRect/>
            </a:gradFill>
            <a:prstDash val="solid"/>
            <a:miter/>
          </a:ln>
          <a:effectLst>
            <a:outerShdw blurRad="190500" algn="ctr" rotWithShape="0">
              <a:prstClr val="black">
                <a:alpha val="25000"/>
              </a:prstClr>
            </a:outerShdw>
          </a:effectLst>
        </p:spPr>
        <p:txBody>
          <a:bodyPr rot="0" spcFirstLastPara="0" vertOverflow="overflow" horzOverflow="overflow" vert="horz" wrap="square" lIns="148209" tIns="74105" rIns="148209" bIns="74105" numCol="1" spcCol="0" rtlCol="0" fromWordArt="0" anchor="t" anchorCtr="0" forceAA="0" compatLnSpc="1">
            <a:prstTxWarp prst="textNoShape">
              <a:avLst/>
            </a:prstTxWarp>
            <a:noAutofit/>
          </a:bodyPr>
          <a:lstStyle/>
          <a:p>
            <a:pPr marR="0" lvl="0" indent="0" defTabSz="2665918" fontAlgn="auto">
              <a:lnSpc>
                <a:spcPct val="90000"/>
              </a:lnSpc>
              <a:spcBef>
                <a:spcPts val="2918"/>
              </a:spcBef>
              <a:spcAft>
                <a:spcPts val="0"/>
              </a:spcAft>
              <a:buClr>
                <a:srgbClr val="F2F2F2"/>
              </a:buClr>
              <a:buSzPct val="120000"/>
              <a:buFont typeface="Verdana" panose="020F0502020204030204" pitchFamily="34" charset="0"/>
              <a:buNone/>
              <a:tabLst/>
            </a:pPr>
            <a:endParaRPr kumimoji="0" lang="en-US" sz="9457" b="0" i="0" u="none" strike="noStrike" cap="none" spc="0" normalizeH="0" baseline="0">
              <a:ln>
                <a:noFill/>
              </a:ln>
              <a:solidFill>
                <a:srgbClr val="FFFFFF"/>
              </a:solidFill>
              <a:effectLst/>
              <a:uLnTx/>
              <a:uFillTx/>
              <a:latin typeface="Verdana" panose="020B0604030504040204" pitchFamily="34" charset="0"/>
            </a:endParaRPr>
          </a:p>
        </p:txBody>
      </p:sp>
      <p:sp>
        <p:nvSpPr>
          <p:cNvPr id="25" name="Graphic 10">
            <a:extLst>
              <a:ext uri="{FF2B5EF4-FFF2-40B4-BE49-F238E27FC236}">
                <a16:creationId xmlns:a16="http://schemas.microsoft.com/office/drawing/2014/main" id="{AA74202D-78F9-8EDD-1816-7A87015B3289}"/>
              </a:ext>
              <a:ext uri="{C183D7F6-B498-43B3-948B-1728B52AA6E4}">
                <adec:decorative xmlns:adec="http://schemas.microsoft.com/office/drawing/2017/decorative" val="1"/>
              </a:ext>
            </a:extLst>
          </p:cNvPr>
          <p:cNvSpPr/>
          <p:nvPr userDrawn="1"/>
        </p:nvSpPr>
        <p:spPr>
          <a:xfrm>
            <a:off x="780035" y="-267424"/>
            <a:ext cx="796647" cy="2904236"/>
          </a:xfrm>
          <a:custGeom>
            <a:avLst/>
            <a:gdLst>
              <a:gd name="connsiteX0" fmla="*/ 1245597 w 1245596"/>
              <a:gd name="connsiteY0" fmla="*/ 4540912 h 4540911"/>
              <a:gd name="connsiteX1" fmla="*/ 0 w 1245596"/>
              <a:gd name="connsiteY1" fmla="*/ 3922843 h 4540911"/>
              <a:gd name="connsiteX2" fmla="*/ 0 w 1245596"/>
              <a:gd name="connsiteY2" fmla="*/ 0 h 4540911"/>
              <a:gd name="connsiteX3" fmla="*/ 1245597 w 1245596"/>
              <a:gd name="connsiteY3" fmla="*/ 618069 h 4540911"/>
              <a:gd name="connsiteX4" fmla="*/ 1245597 w 1245596"/>
              <a:gd name="connsiteY4" fmla="*/ 4540912 h 4540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596" h="4540911">
                <a:moveTo>
                  <a:pt x="1245597" y="4540912"/>
                </a:moveTo>
                <a:lnTo>
                  <a:pt x="0" y="3922843"/>
                </a:lnTo>
                <a:lnTo>
                  <a:pt x="0" y="0"/>
                </a:lnTo>
                <a:lnTo>
                  <a:pt x="1245597" y="618069"/>
                </a:lnTo>
                <a:lnTo>
                  <a:pt x="1245597" y="4540912"/>
                </a:lnTo>
                <a:close/>
              </a:path>
            </a:pathLst>
          </a:custGeom>
          <a:noFill/>
          <a:ln w="19050" cap="flat">
            <a:gradFill flip="none" rotWithShape="1">
              <a:gsLst>
                <a:gs pos="21000">
                  <a:schemeClr val="tx2"/>
                </a:gs>
                <a:gs pos="100000">
                  <a:schemeClr val="accent2"/>
                </a:gs>
              </a:gsLst>
              <a:lin ang="5400000" scaled="1"/>
              <a:tileRect/>
            </a:gradFill>
            <a:prstDash val="solid"/>
            <a:miter/>
          </a:ln>
          <a:effectLst>
            <a:outerShdw blurRad="127000" algn="ctr" rotWithShape="0">
              <a:prstClr val="black">
                <a:alpha val="25000"/>
              </a:prstClr>
            </a:outerShdw>
          </a:effectLst>
        </p:spPr>
        <p:txBody>
          <a:bodyPr rot="0" spcFirstLastPara="0" vertOverflow="overflow" horzOverflow="overflow" vert="horz" wrap="square" lIns="148209" tIns="74105" rIns="148209" bIns="74105" numCol="1" spcCol="0" rtlCol="0" fromWordArt="0" anchor="ctr" anchorCtr="0" forceAA="0" compatLnSpc="1">
            <a:prstTxWarp prst="textNoShape">
              <a:avLst/>
            </a:prstTxWarp>
            <a:noAutofit/>
          </a:bodyPr>
          <a:lstStyle/>
          <a:p>
            <a:pPr marR="0" lvl="0" indent="0" defTabSz="2665918" fontAlgn="auto">
              <a:spcBef>
                <a:spcPts val="2918"/>
              </a:spcBef>
              <a:spcAft>
                <a:spcPts val="0"/>
              </a:spcAft>
              <a:buClr>
                <a:srgbClr val="F2F2F2"/>
              </a:buClr>
              <a:tabLst/>
            </a:pPr>
            <a:endParaRPr kumimoji="0" lang="en-US" sz="9457" b="0" i="0" u="none" strike="noStrike" cap="none" spc="0" normalizeH="0" baseline="0">
              <a:ln>
                <a:noFill/>
              </a:ln>
              <a:solidFill>
                <a:srgbClr val="FFFFFF"/>
              </a:solidFill>
              <a:effectLst/>
              <a:uLnTx/>
              <a:uFillTx/>
              <a:latin typeface="Verdana" panose="020B0604030504040204" pitchFamily="34" charset="0"/>
            </a:endParaRPr>
          </a:p>
        </p:txBody>
      </p:sp>
      <p:sp>
        <p:nvSpPr>
          <p:cNvPr id="28" name="Graphic 10">
            <a:extLst>
              <a:ext uri="{FF2B5EF4-FFF2-40B4-BE49-F238E27FC236}">
                <a16:creationId xmlns:a16="http://schemas.microsoft.com/office/drawing/2014/main" id="{819B3FE4-A0D7-39B8-6C46-FD8F8CA8B994}"/>
              </a:ext>
              <a:ext uri="{C183D7F6-B498-43B3-948B-1728B52AA6E4}">
                <adec:decorative xmlns:adec="http://schemas.microsoft.com/office/drawing/2017/decorative" val="1"/>
              </a:ext>
            </a:extLst>
          </p:cNvPr>
          <p:cNvSpPr/>
          <p:nvPr userDrawn="1"/>
        </p:nvSpPr>
        <p:spPr>
          <a:xfrm>
            <a:off x="381690" y="-16922"/>
            <a:ext cx="796647" cy="2904236"/>
          </a:xfrm>
          <a:custGeom>
            <a:avLst/>
            <a:gdLst>
              <a:gd name="connsiteX0" fmla="*/ 1245597 w 1245596"/>
              <a:gd name="connsiteY0" fmla="*/ 4540912 h 4540911"/>
              <a:gd name="connsiteX1" fmla="*/ 0 w 1245596"/>
              <a:gd name="connsiteY1" fmla="*/ 3922843 h 4540911"/>
              <a:gd name="connsiteX2" fmla="*/ 0 w 1245596"/>
              <a:gd name="connsiteY2" fmla="*/ 0 h 4540911"/>
              <a:gd name="connsiteX3" fmla="*/ 1245597 w 1245596"/>
              <a:gd name="connsiteY3" fmla="*/ 618069 h 4540911"/>
              <a:gd name="connsiteX4" fmla="*/ 1245597 w 1245596"/>
              <a:gd name="connsiteY4" fmla="*/ 4540912 h 4540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596" h="4540911">
                <a:moveTo>
                  <a:pt x="1245597" y="4540912"/>
                </a:moveTo>
                <a:lnTo>
                  <a:pt x="0" y="3922843"/>
                </a:lnTo>
                <a:lnTo>
                  <a:pt x="0" y="0"/>
                </a:lnTo>
                <a:lnTo>
                  <a:pt x="1245597" y="618069"/>
                </a:lnTo>
                <a:lnTo>
                  <a:pt x="1245597" y="4540912"/>
                </a:lnTo>
                <a:close/>
              </a:path>
            </a:pathLst>
          </a:custGeom>
          <a:noFill/>
          <a:ln w="19050" cap="flat">
            <a:gradFill flip="none" rotWithShape="1">
              <a:gsLst>
                <a:gs pos="21000">
                  <a:schemeClr val="tx2"/>
                </a:gs>
                <a:gs pos="100000">
                  <a:schemeClr val="accent2"/>
                </a:gs>
              </a:gsLst>
              <a:lin ang="5400000" scaled="1"/>
              <a:tileRect/>
            </a:gradFill>
            <a:prstDash val="solid"/>
            <a:miter/>
          </a:ln>
          <a:effectLst>
            <a:outerShdw blurRad="127000" algn="ctr" rotWithShape="0">
              <a:prstClr val="black">
                <a:alpha val="25000"/>
              </a:prstClr>
            </a:outerShdw>
          </a:effectLst>
        </p:spPr>
        <p:txBody>
          <a:bodyPr rot="0" spcFirstLastPara="0" vertOverflow="overflow" horzOverflow="overflow" vert="horz" wrap="square" lIns="148209" tIns="74105" rIns="148209" bIns="74105" numCol="1" spcCol="0" rtlCol="0" fromWordArt="0" anchor="ctr" anchorCtr="0" forceAA="0" compatLnSpc="1">
            <a:prstTxWarp prst="textNoShape">
              <a:avLst/>
            </a:prstTxWarp>
            <a:noAutofit/>
          </a:bodyPr>
          <a:lstStyle/>
          <a:p>
            <a:pPr marR="0" lvl="0" indent="0" defTabSz="2665918" fontAlgn="auto">
              <a:spcBef>
                <a:spcPts val="2918"/>
              </a:spcBef>
              <a:spcAft>
                <a:spcPts val="0"/>
              </a:spcAft>
              <a:buClr>
                <a:srgbClr val="F2F2F2"/>
              </a:buClr>
              <a:tabLst/>
            </a:pPr>
            <a:endParaRPr kumimoji="0" lang="en-US" sz="9457" b="0" i="0" u="none" strike="noStrike" cap="none" spc="0" normalizeH="0" baseline="0">
              <a:ln>
                <a:noFill/>
              </a:ln>
              <a:solidFill>
                <a:srgbClr val="FFFFFF"/>
              </a:solidFill>
              <a:effectLst/>
              <a:uLnTx/>
              <a:uFillTx/>
              <a:latin typeface="Verdana" panose="020B0604030504040204" pitchFamily="34" charset="0"/>
            </a:endParaRPr>
          </a:p>
        </p:txBody>
      </p:sp>
      <p:sp>
        <p:nvSpPr>
          <p:cNvPr id="30" name="Graphic 10">
            <a:extLst>
              <a:ext uri="{FF2B5EF4-FFF2-40B4-BE49-F238E27FC236}">
                <a16:creationId xmlns:a16="http://schemas.microsoft.com/office/drawing/2014/main" id="{B0E4605A-60DD-0717-8340-903B3B05167A}"/>
              </a:ext>
              <a:ext uri="{C183D7F6-B498-43B3-948B-1728B52AA6E4}">
                <adec:decorative xmlns:adec="http://schemas.microsoft.com/office/drawing/2017/decorative" val="1"/>
              </a:ext>
            </a:extLst>
          </p:cNvPr>
          <p:cNvSpPr/>
          <p:nvPr userDrawn="1"/>
        </p:nvSpPr>
        <p:spPr>
          <a:xfrm>
            <a:off x="-16654" y="233580"/>
            <a:ext cx="796647" cy="2904236"/>
          </a:xfrm>
          <a:custGeom>
            <a:avLst/>
            <a:gdLst>
              <a:gd name="connsiteX0" fmla="*/ 1245597 w 1245596"/>
              <a:gd name="connsiteY0" fmla="*/ 4540912 h 4540911"/>
              <a:gd name="connsiteX1" fmla="*/ 0 w 1245596"/>
              <a:gd name="connsiteY1" fmla="*/ 3922843 h 4540911"/>
              <a:gd name="connsiteX2" fmla="*/ 0 w 1245596"/>
              <a:gd name="connsiteY2" fmla="*/ 0 h 4540911"/>
              <a:gd name="connsiteX3" fmla="*/ 1245597 w 1245596"/>
              <a:gd name="connsiteY3" fmla="*/ 618069 h 4540911"/>
              <a:gd name="connsiteX4" fmla="*/ 1245597 w 1245596"/>
              <a:gd name="connsiteY4" fmla="*/ 4540912 h 4540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596" h="4540911">
                <a:moveTo>
                  <a:pt x="1245597" y="4540912"/>
                </a:moveTo>
                <a:lnTo>
                  <a:pt x="0" y="3922843"/>
                </a:lnTo>
                <a:lnTo>
                  <a:pt x="0" y="0"/>
                </a:lnTo>
                <a:lnTo>
                  <a:pt x="1245597" y="618069"/>
                </a:lnTo>
                <a:lnTo>
                  <a:pt x="1245597" y="4540912"/>
                </a:lnTo>
                <a:close/>
              </a:path>
            </a:pathLst>
          </a:custGeom>
          <a:noFill/>
          <a:ln w="19050" cap="flat">
            <a:gradFill flip="none" rotWithShape="1">
              <a:gsLst>
                <a:gs pos="21000">
                  <a:schemeClr val="tx2"/>
                </a:gs>
                <a:gs pos="100000">
                  <a:schemeClr val="accent2"/>
                </a:gs>
              </a:gsLst>
              <a:lin ang="5400000" scaled="1"/>
              <a:tileRect/>
            </a:gradFill>
            <a:prstDash val="solid"/>
            <a:miter/>
          </a:ln>
          <a:effectLst>
            <a:outerShdw blurRad="127000" algn="ctr" rotWithShape="0">
              <a:prstClr val="black">
                <a:alpha val="25000"/>
              </a:prstClr>
            </a:outerShdw>
          </a:effectLst>
        </p:spPr>
        <p:txBody>
          <a:bodyPr rot="0" spcFirstLastPara="0" vertOverflow="overflow" horzOverflow="overflow" vert="horz" wrap="square" lIns="148209" tIns="74105" rIns="148209" bIns="74105" numCol="1" spcCol="0" rtlCol="0" fromWordArt="0" anchor="ctr" anchorCtr="0" forceAA="0" compatLnSpc="1">
            <a:prstTxWarp prst="textNoShape">
              <a:avLst/>
            </a:prstTxWarp>
            <a:noAutofit/>
          </a:bodyPr>
          <a:lstStyle/>
          <a:p>
            <a:pPr marR="0" lvl="0" indent="0" defTabSz="2665918" fontAlgn="auto">
              <a:spcBef>
                <a:spcPts val="2918"/>
              </a:spcBef>
              <a:spcAft>
                <a:spcPts val="0"/>
              </a:spcAft>
              <a:buClr>
                <a:srgbClr val="F2F2F2"/>
              </a:buClr>
              <a:tabLst/>
            </a:pPr>
            <a:endParaRPr kumimoji="0" lang="en-US" sz="9457" b="0" i="0" u="none" strike="noStrike" cap="none" spc="0" normalizeH="0" baseline="0">
              <a:ln>
                <a:noFill/>
              </a:ln>
              <a:solidFill>
                <a:srgbClr val="FFFFFF"/>
              </a:solidFill>
              <a:effectLst/>
              <a:uLnTx/>
              <a:uFillTx/>
              <a:latin typeface="Verdana" panose="020B0604030504040204" pitchFamily="34" charset="0"/>
            </a:endParaRPr>
          </a:p>
        </p:txBody>
      </p:sp>
      <p:sp>
        <p:nvSpPr>
          <p:cNvPr id="37" name="Graphic 10">
            <a:extLst>
              <a:ext uri="{FF2B5EF4-FFF2-40B4-BE49-F238E27FC236}">
                <a16:creationId xmlns:a16="http://schemas.microsoft.com/office/drawing/2014/main" id="{0F0174C8-989A-9DAA-C065-74AF69F84B35}"/>
              </a:ext>
              <a:ext uri="{C183D7F6-B498-43B3-948B-1728B52AA6E4}">
                <adec:decorative xmlns:adec="http://schemas.microsoft.com/office/drawing/2017/decorative" val="1"/>
              </a:ext>
            </a:extLst>
          </p:cNvPr>
          <p:cNvSpPr/>
          <p:nvPr userDrawn="1"/>
        </p:nvSpPr>
        <p:spPr>
          <a:xfrm>
            <a:off x="2373414" y="-1269433"/>
            <a:ext cx="796647" cy="2904236"/>
          </a:xfrm>
          <a:custGeom>
            <a:avLst/>
            <a:gdLst>
              <a:gd name="connsiteX0" fmla="*/ 1245597 w 1245596"/>
              <a:gd name="connsiteY0" fmla="*/ 4540912 h 4540911"/>
              <a:gd name="connsiteX1" fmla="*/ 0 w 1245596"/>
              <a:gd name="connsiteY1" fmla="*/ 3922843 h 4540911"/>
              <a:gd name="connsiteX2" fmla="*/ 0 w 1245596"/>
              <a:gd name="connsiteY2" fmla="*/ 0 h 4540911"/>
              <a:gd name="connsiteX3" fmla="*/ 1245597 w 1245596"/>
              <a:gd name="connsiteY3" fmla="*/ 618069 h 4540911"/>
              <a:gd name="connsiteX4" fmla="*/ 1245597 w 1245596"/>
              <a:gd name="connsiteY4" fmla="*/ 4540912 h 4540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596" h="4540911">
                <a:moveTo>
                  <a:pt x="1245597" y="4540912"/>
                </a:moveTo>
                <a:lnTo>
                  <a:pt x="0" y="3922843"/>
                </a:lnTo>
                <a:lnTo>
                  <a:pt x="0" y="0"/>
                </a:lnTo>
                <a:lnTo>
                  <a:pt x="1245597" y="618069"/>
                </a:lnTo>
                <a:lnTo>
                  <a:pt x="1245597" y="4540912"/>
                </a:lnTo>
                <a:close/>
              </a:path>
            </a:pathLst>
          </a:custGeom>
          <a:noFill/>
          <a:ln w="19050" cap="flat">
            <a:gradFill flip="none" rotWithShape="1">
              <a:gsLst>
                <a:gs pos="21000">
                  <a:schemeClr val="tx2"/>
                </a:gs>
                <a:gs pos="100000">
                  <a:schemeClr val="accent2"/>
                </a:gs>
              </a:gsLst>
              <a:lin ang="5400000" scaled="1"/>
              <a:tileRect/>
            </a:gradFill>
            <a:prstDash val="solid"/>
            <a:miter/>
          </a:ln>
          <a:effectLst>
            <a:outerShdw blurRad="127000" algn="ctr" rotWithShape="0">
              <a:prstClr val="black">
                <a:alpha val="25000"/>
              </a:prstClr>
            </a:outerShdw>
          </a:effectLst>
        </p:spPr>
        <p:txBody>
          <a:bodyPr rot="0" spcFirstLastPara="0" vertOverflow="overflow" horzOverflow="overflow" vert="horz" wrap="square" lIns="148209" tIns="74105" rIns="148209" bIns="74105" numCol="1" spcCol="0" rtlCol="0" fromWordArt="0" anchor="ctr" anchorCtr="0" forceAA="0" compatLnSpc="1">
            <a:prstTxWarp prst="textNoShape">
              <a:avLst/>
            </a:prstTxWarp>
            <a:noAutofit/>
          </a:bodyPr>
          <a:lstStyle/>
          <a:p>
            <a:pPr marR="0" lvl="0" indent="0" defTabSz="2665918" fontAlgn="auto">
              <a:spcBef>
                <a:spcPts val="2918"/>
              </a:spcBef>
              <a:spcAft>
                <a:spcPts val="0"/>
              </a:spcAft>
              <a:buClr>
                <a:srgbClr val="F2F2F2"/>
              </a:buClr>
              <a:tabLst/>
            </a:pPr>
            <a:endParaRPr kumimoji="0" lang="en-US" sz="9457" b="0" i="0" u="none" strike="noStrike" cap="none" spc="0" normalizeH="0" baseline="0">
              <a:ln>
                <a:noFill/>
              </a:ln>
              <a:solidFill>
                <a:srgbClr val="FFFFFF"/>
              </a:solidFill>
              <a:effectLst/>
              <a:uLnTx/>
              <a:uFillTx/>
              <a:latin typeface="Verdana" panose="020B0604030504040204" pitchFamily="34" charset="0"/>
            </a:endParaRPr>
          </a:p>
        </p:txBody>
      </p:sp>
      <p:sp>
        <p:nvSpPr>
          <p:cNvPr id="38" name="Graphic 10">
            <a:extLst>
              <a:ext uri="{FF2B5EF4-FFF2-40B4-BE49-F238E27FC236}">
                <a16:creationId xmlns:a16="http://schemas.microsoft.com/office/drawing/2014/main" id="{FAB7FE08-4371-D71D-431F-C2783877B07A}"/>
              </a:ext>
              <a:ext uri="{C183D7F6-B498-43B3-948B-1728B52AA6E4}">
                <adec:decorative xmlns:adec="http://schemas.microsoft.com/office/drawing/2017/decorative" val="1"/>
              </a:ext>
            </a:extLst>
          </p:cNvPr>
          <p:cNvSpPr/>
          <p:nvPr userDrawn="1"/>
        </p:nvSpPr>
        <p:spPr>
          <a:xfrm>
            <a:off x="2771759" y="-1519936"/>
            <a:ext cx="796647" cy="2904236"/>
          </a:xfrm>
          <a:custGeom>
            <a:avLst/>
            <a:gdLst>
              <a:gd name="connsiteX0" fmla="*/ 1245597 w 1245596"/>
              <a:gd name="connsiteY0" fmla="*/ 4540912 h 4540911"/>
              <a:gd name="connsiteX1" fmla="*/ 0 w 1245596"/>
              <a:gd name="connsiteY1" fmla="*/ 3922843 h 4540911"/>
              <a:gd name="connsiteX2" fmla="*/ 0 w 1245596"/>
              <a:gd name="connsiteY2" fmla="*/ 0 h 4540911"/>
              <a:gd name="connsiteX3" fmla="*/ 1245597 w 1245596"/>
              <a:gd name="connsiteY3" fmla="*/ 618069 h 4540911"/>
              <a:gd name="connsiteX4" fmla="*/ 1245597 w 1245596"/>
              <a:gd name="connsiteY4" fmla="*/ 4540912 h 4540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596" h="4540911">
                <a:moveTo>
                  <a:pt x="1245597" y="4540912"/>
                </a:moveTo>
                <a:lnTo>
                  <a:pt x="0" y="3922843"/>
                </a:lnTo>
                <a:lnTo>
                  <a:pt x="0" y="0"/>
                </a:lnTo>
                <a:lnTo>
                  <a:pt x="1245597" y="618069"/>
                </a:lnTo>
                <a:lnTo>
                  <a:pt x="1245597" y="4540912"/>
                </a:lnTo>
                <a:close/>
              </a:path>
            </a:pathLst>
          </a:custGeom>
          <a:noFill/>
          <a:ln w="19050" cap="flat">
            <a:gradFill flip="none" rotWithShape="1">
              <a:gsLst>
                <a:gs pos="21000">
                  <a:schemeClr val="tx2"/>
                </a:gs>
                <a:gs pos="100000">
                  <a:schemeClr val="accent2"/>
                </a:gs>
              </a:gsLst>
              <a:lin ang="5400000" scaled="1"/>
              <a:tileRect/>
            </a:gradFill>
            <a:prstDash val="solid"/>
            <a:miter/>
          </a:ln>
          <a:effectLst>
            <a:outerShdw blurRad="127000" algn="ctr" rotWithShape="0">
              <a:prstClr val="black">
                <a:alpha val="25000"/>
              </a:prstClr>
            </a:outerShdw>
          </a:effectLst>
        </p:spPr>
        <p:txBody>
          <a:bodyPr rot="0" spcFirstLastPara="0" vertOverflow="overflow" horzOverflow="overflow" vert="horz" wrap="square" lIns="148209" tIns="74105" rIns="148209" bIns="74105" numCol="1" spcCol="0" rtlCol="0" fromWordArt="0" anchor="ctr" anchorCtr="0" forceAA="0" compatLnSpc="1">
            <a:prstTxWarp prst="textNoShape">
              <a:avLst/>
            </a:prstTxWarp>
            <a:noAutofit/>
          </a:bodyPr>
          <a:lstStyle/>
          <a:p>
            <a:pPr marR="0" lvl="0" indent="0" defTabSz="2665918" fontAlgn="auto">
              <a:spcBef>
                <a:spcPts val="2918"/>
              </a:spcBef>
              <a:spcAft>
                <a:spcPts val="0"/>
              </a:spcAft>
              <a:buClr>
                <a:srgbClr val="F2F2F2"/>
              </a:buClr>
              <a:tabLst/>
            </a:pPr>
            <a:endParaRPr kumimoji="0" lang="en-US" sz="9457" b="0" i="0" u="none" strike="noStrike" cap="none" spc="0" normalizeH="0" baseline="0">
              <a:ln>
                <a:noFill/>
              </a:ln>
              <a:solidFill>
                <a:srgbClr val="FFFFFF"/>
              </a:solidFill>
              <a:effectLst/>
              <a:uLnTx/>
              <a:uFillTx/>
              <a:latin typeface="Verdana" panose="020B0604030504040204" pitchFamily="34" charset="0"/>
            </a:endParaRPr>
          </a:p>
        </p:txBody>
      </p:sp>
      <p:sp>
        <p:nvSpPr>
          <p:cNvPr id="39" name="Graphic 10">
            <a:extLst>
              <a:ext uri="{FF2B5EF4-FFF2-40B4-BE49-F238E27FC236}">
                <a16:creationId xmlns:a16="http://schemas.microsoft.com/office/drawing/2014/main" id="{2C1734BA-229D-CE09-3CAF-96446789BAE0}"/>
              </a:ext>
              <a:ext uri="{C183D7F6-B498-43B3-948B-1728B52AA6E4}">
                <adec:decorative xmlns:adec="http://schemas.microsoft.com/office/drawing/2017/decorative" val="1"/>
              </a:ext>
            </a:extLst>
          </p:cNvPr>
          <p:cNvSpPr/>
          <p:nvPr userDrawn="1"/>
        </p:nvSpPr>
        <p:spPr>
          <a:xfrm>
            <a:off x="3170104" y="-1770438"/>
            <a:ext cx="796647" cy="2904236"/>
          </a:xfrm>
          <a:custGeom>
            <a:avLst/>
            <a:gdLst>
              <a:gd name="connsiteX0" fmla="*/ 1245597 w 1245596"/>
              <a:gd name="connsiteY0" fmla="*/ 4540912 h 4540911"/>
              <a:gd name="connsiteX1" fmla="*/ 0 w 1245596"/>
              <a:gd name="connsiteY1" fmla="*/ 3922843 h 4540911"/>
              <a:gd name="connsiteX2" fmla="*/ 0 w 1245596"/>
              <a:gd name="connsiteY2" fmla="*/ 0 h 4540911"/>
              <a:gd name="connsiteX3" fmla="*/ 1245597 w 1245596"/>
              <a:gd name="connsiteY3" fmla="*/ 618069 h 4540911"/>
              <a:gd name="connsiteX4" fmla="*/ 1245597 w 1245596"/>
              <a:gd name="connsiteY4" fmla="*/ 4540912 h 4540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596" h="4540911">
                <a:moveTo>
                  <a:pt x="1245597" y="4540912"/>
                </a:moveTo>
                <a:lnTo>
                  <a:pt x="0" y="3922843"/>
                </a:lnTo>
                <a:lnTo>
                  <a:pt x="0" y="0"/>
                </a:lnTo>
                <a:lnTo>
                  <a:pt x="1245597" y="618069"/>
                </a:lnTo>
                <a:lnTo>
                  <a:pt x="1245597" y="4540912"/>
                </a:lnTo>
                <a:close/>
              </a:path>
            </a:pathLst>
          </a:custGeom>
          <a:noFill/>
          <a:ln w="19050" cap="flat">
            <a:gradFill flip="none" rotWithShape="1">
              <a:gsLst>
                <a:gs pos="21000">
                  <a:schemeClr val="tx2"/>
                </a:gs>
                <a:gs pos="100000">
                  <a:schemeClr val="accent2"/>
                </a:gs>
              </a:gsLst>
              <a:lin ang="5400000" scaled="1"/>
              <a:tileRect/>
            </a:gradFill>
            <a:prstDash val="solid"/>
            <a:miter/>
          </a:ln>
          <a:effectLst>
            <a:outerShdw blurRad="127000" algn="ctr" rotWithShape="0">
              <a:prstClr val="black">
                <a:alpha val="25000"/>
              </a:prstClr>
            </a:outerShdw>
          </a:effectLst>
        </p:spPr>
        <p:txBody>
          <a:bodyPr rot="0" spcFirstLastPara="0" vertOverflow="overflow" horzOverflow="overflow" vert="horz" wrap="square" lIns="148209" tIns="74105" rIns="148209" bIns="74105" numCol="1" spcCol="0" rtlCol="0" fromWordArt="0" anchor="ctr" anchorCtr="0" forceAA="0" compatLnSpc="1">
            <a:prstTxWarp prst="textNoShape">
              <a:avLst/>
            </a:prstTxWarp>
            <a:noAutofit/>
          </a:bodyPr>
          <a:lstStyle/>
          <a:p>
            <a:pPr marR="0" lvl="0" indent="0" defTabSz="2665918" fontAlgn="auto">
              <a:spcBef>
                <a:spcPts val="2918"/>
              </a:spcBef>
              <a:spcAft>
                <a:spcPts val="0"/>
              </a:spcAft>
              <a:buClr>
                <a:srgbClr val="F2F2F2"/>
              </a:buClr>
              <a:tabLst/>
            </a:pPr>
            <a:endParaRPr kumimoji="0" lang="en-US" sz="9457" b="0" i="0" u="none" strike="noStrike" cap="none" spc="0" normalizeH="0" baseline="0">
              <a:ln>
                <a:noFill/>
              </a:ln>
              <a:solidFill>
                <a:srgbClr val="FFFFFF"/>
              </a:solidFill>
              <a:effectLst/>
              <a:uLnTx/>
              <a:uFillTx/>
              <a:latin typeface="Verdana" panose="020B0604030504040204" pitchFamily="34" charset="0"/>
            </a:endParaRPr>
          </a:p>
        </p:txBody>
      </p:sp>
      <p:sp>
        <p:nvSpPr>
          <p:cNvPr id="66" name="Graphic 10">
            <a:extLst>
              <a:ext uri="{FF2B5EF4-FFF2-40B4-BE49-F238E27FC236}">
                <a16:creationId xmlns:a16="http://schemas.microsoft.com/office/drawing/2014/main" id="{FEF74314-4F88-482A-AF57-3CAD0BE441E5}"/>
              </a:ext>
              <a:ext uri="{C183D7F6-B498-43B3-948B-1728B52AA6E4}">
                <adec:decorative xmlns:adec="http://schemas.microsoft.com/office/drawing/2017/decorative" val="1"/>
              </a:ext>
            </a:extLst>
          </p:cNvPr>
          <p:cNvSpPr/>
          <p:nvPr userDrawn="1"/>
        </p:nvSpPr>
        <p:spPr>
          <a:xfrm>
            <a:off x="-414999" y="484074"/>
            <a:ext cx="796647" cy="2904236"/>
          </a:xfrm>
          <a:custGeom>
            <a:avLst/>
            <a:gdLst>
              <a:gd name="connsiteX0" fmla="*/ 1245597 w 1245596"/>
              <a:gd name="connsiteY0" fmla="*/ 4540912 h 4540911"/>
              <a:gd name="connsiteX1" fmla="*/ 0 w 1245596"/>
              <a:gd name="connsiteY1" fmla="*/ 3922843 h 4540911"/>
              <a:gd name="connsiteX2" fmla="*/ 0 w 1245596"/>
              <a:gd name="connsiteY2" fmla="*/ 0 h 4540911"/>
              <a:gd name="connsiteX3" fmla="*/ 1245597 w 1245596"/>
              <a:gd name="connsiteY3" fmla="*/ 618069 h 4540911"/>
              <a:gd name="connsiteX4" fmla="*/ 1245597 w 1245596"/>
              <a:gd name="connsiteY4" fmla="*/ 4540912 h 4540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596" h="4540911">
                <a:moveTo>
                  <a:pt x="1245597" y="4540912"/>
                </a:moveTo>
                <a:lnTo>
                  <a:pt x="0" y="3922843"/>
                </a:lnTo>
                <a:lnTo>
                  <a:pt x="0" y="0"/>
                </a:lnTo>
                <a:lnTo>
                  <a:pt x="1245597" y="618069"/>
                </a:lnTo>
                <a:lnTo>
                  <a:pt x="1245597" y="4540912"/>
                </a:lnTo>
                <a:close/>
              </a:path>
            </a:pathLst>
          </a:custGeom>
          <a:noFill/>
          <a:ln w="19050" cap="flat">
            <a:gradFill flip="none" rotWithShape="1">
              <a:gsLst>
                <a:gs pos="21000">
                  <a:schemeClr val="tx2"/>
                </a:gs>
                <a:gs pos="100000">
                  <a:schemeClr val="accent2"/>
                </a:gs>
              </a:gsLst>
              <a:lin ang="5400000" scaled="1"/>
              <a:tileRect/>
            </a:gradFill>
            <a:prstDash val="solid"/>
            <a:miter/>
          </a:ln>
          <a:effectLst>
            <a:outerShdw blurRad="127000" algn="ctr" rotWithShape="0">
              <a:prstClr val="black">
                <a:alpha val="25000"/>
              </a:prstClr>
            </a:outerShdw>
          </a:effectLst>
        </p:spPr>
        <p:txBody>
          <a:bodyPr rot="0" spcFirstLastPara="0" vertOverflow="overflow" horzOverflow="overflow" vert="horz" wrap="square" lIns="148209" tIns="74105" rIns="148209" bIns="74105" numCol="1" spcCol="0" rtlCol="0" fromWordArt="0" anchor="ctr" anchorCtr="0" forceAA="0" compatLnSpc="1">
            <a:prstTxWarp prst="textNoShape">
              <a:avLst/>
            </a:prstTxWarp>
            <a:noAutofit/>
          </a:bodyPr>
          <a:lstStyle/>
          <a:p>
            <a:pPr marR="0" lvl="0" indent="0" defTabSz="2665918" fontAlgn="auto">
              <a:spcBef>
                <a:spcPts val="2918"/>
              </a:spcBef>
              <a:spcAft>
                <a:spcPts val="0"/>
              </a:spcAft>
              <a:buClr>
                <a:srgbClr val="F2F2F2"/>
              </a:buClr>
              <a:tabLst/>
            </a:pPr>
            <a:endParaRPr kumimoji="0" lang="en-US" sz="9457" b="0" i="0" u="none" strike="noStrike" cap="none" spc="0" normalizeH="0" baseline="0">
              <a:ln>
                <a:noFill/>
              </a:ln>
              <a:solidFill>
                <a:srgbClr val="FFFFFF"/>
              </a:solidFill>
              <a:effectLst/>
              <a:uLnTx/>
              <a:uFillTx/>
              <a:latin typeface="Verdana" panose="020B0604030504040204" pitchFamily="34" charset="0"/>
            </a:endParaRPr>
          </a:p>
        </p:txBody>
      </p:sp>
      <p:sp>
        <p:nvSpPr>
          <p:cNvPr id="121" name="Graphic 10">
            <a:extLst>
              <a:ext uri="{FF2B5EF4-FFF2-40B4-BE49-F238E27FC236}">
                <a16:creationId xmlns:a16="http://schemas.microsoft.com/office/drawing/2014/main" id="{9B3E001F-87BE-4DA6-FD38-52A968A711C6}"/>
              </a:ext>
              <a:ext uri="{C183D7F6-B498-43B3-948B-1728B52AA6E4}">
                <adec:decorative xmlns:adec="http://schemas.microsoft.com/office/drawing/2017/decorative" val="1"/>
              </a:ext>
            </a:extLst>
          </p:cNvPr>
          <p:cNvSpPr/>
          <p:nvPr userDrawn="1"/>
        </p:nvSpPr>
        <p:spPr>
          <a:xfrm>
            <a:off x="-813301" y="746805"/>
            <a:ext cx="796647" cy="2904236"/>
          </a:xfrm>
          <a:custGeom>
            <a:avLst/>
            <a:gdLst>
              <a:gd name="connsiteX0" fmla="*/ 1245597 w 1245596"/>
              <a:gd name="connsiteY0" fmla="*/ 4540912 h 4540911"/>
              <a:gd name="connsiteX1" fmla="*/ 0 w 1245596"/>
              <a:gd name="connsiteY1" fmla="*/ 3922843 h 4540911"/>
              <a:gd name="connsiteX2" fmla="*/ 0 w 1245596"/>
              <a:gd name="connsiteY2" fmla="*/ 0 h 4540911"/>
              <a:gd name="connsiteX3" fmla="*/ 1245597 w 1245596"/>
              <a:gd name="connsiteY3" fmla="*/ 618069 h 4540911"/>
              <a:gd name="connsiteX4" fmla="*/ 1245597 w 1245596"/>
              <a:gd name="connsiteY4" fmla="*/ 4540912 h 4540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596" h="4540911">
                <a:moveTo>
                  <a:pt x="1245597" y="4540912"/>
                </a:moveTo>
                <a:lnTo>
                  <a:pt x="0" y="3922843"/>
                </a:lnTo>
                <a:lnTo>
                  <a:pt x="0" y="0"/>
                </a:lnTo>
                <a:lnTo>
                  <a:pt x="1245597" y="618069"/>
                </a:lnTo>
                <a:lnTo>
                  <a:pt x="1245597" y="4540912"/>
                </a:lnTo>
                <a:close/>
              </a:path>
            </a:pathLst>
          </a:custGeom>
          <a:noFill/>
          <a:ln w="19050" cap="flat">
            <a:gradFill flip="none" rotWithShape="1">
              <a:gsLst>
                <a:gs pos="21000">
                  <a:schemeClr val="tx2"/>
                </a:gs>
                <a:gs pos="100000">
                  <a:schemeClr val="accent2"/>
                </a:gs>
              </a:gsLst>
              <a:lin ang="5400000" scaled="1"/>
              <a:tileRect/>
            </a:gradFill>
            <a:prstDash val="solid"/>
            <a:miter/>
          </a:ln>
          <a:effectLst>
            <a:outerShdw blurRad="127000" algn="ctr" rotWithShape="0">
              <a:prstClr val="black">
                <a:alpha val="25000"/>
              </a:prstClr>
            </a:outerShdw>
          </a:effectLst>
        </p:spPr>
        <p:txBody>
          <a:bodyPr rot="0" spcFirstLastPara="0" vertOverflow="overflow" horzOverflow="overflow" vert="horz" wrap="square" lIns="148209" tIns="74105" rIns="148209" bIns="74105" numCol="1" spcCol="0" rtlCol="0" fromWordArt="0" anchor="ctr" anchorCtr="0" forceAA="0" compatLnSpc="1">
            <a:prstTxWarp prst="textNoShape">
              <a:avLst/>
            </a:prstTxWarp>
            <a:noAutofit/>
          </a:bodyPr>
          <a:lstStyle/>
          <a:p>
            <a:pPr marR="0" lvl="0" indent="0" defTabSz="2665918" fontAlgn="auto">
              <a:spcBef>
                <a:spcPts val="2918"/>
              </a:spcBef>
              <a:spcAft>
                <a:spcPts val="0"/>
              </a:spcAft>
              <a:buClr>
                <a:srgbClr val="F2F2F2"/>
              </a:buClr>
              <a:tabLst/>
            </a:pPr>
            <a:endParaRPr kumimoji="0" lang="en-US" sz="9457" b="0" i="0" u="none" strike="noStrike" cap="none" spc="0" normalizeH="0" baseline="0">
              <a:ln>
                <a:noFill/>
              </a:ln>
              <a:solidFill>
                <a:srgbClr val="FFFFFF"/>
              </a:solidFill>
              <a:effectLst/>
              <a:uLnTx/>
              <a:uFillTx/>
              <a:latin typeface="Verdana" panose="020B0604030504040204" pitchFamily="34" charset="0"/>
            </a:endParaRPr>
          </a:p>
        </p:txBody>
      </p:sp>
      <p:sp>
        <p:nvSpPr>
          <p:cNvPr id="36" name="Graphic 10">
            <a:extLst>
              <a:ext uri="{FF2B5EF4-FFF2-40B4-BE49-F238E27FC236}">
                <a16:creationId xmlns:a16="http://schemas.microsoft.com/office/drawing/2014/main" id="{2340242A-9028-BDF2-B234-CEFF2870110E}"/>
              </a:ext>
              <a:ext uri="{C183D7F6-B498-43B3-948B-1728B52AA6E4}">
                <adec:decorative xmlns:adec="http://schemas.microsoft.com/office/drawing/2017/decorative" val="1"/>
              </a:ext>
            </a:extLst>
          </p:cNvPr>
          <p:cNvSpPr/>
          <p:nvPr userDrawn="1"/>
        </p:nvSpPr>
        <p:spPr>
          <a:xfrm>
            <a:off x="3562333" y="-2034286"/>
            <a:ext cx="796647" cy="2904236"/>
          </a:xfrm>
          <a:custGeom>
            <a:avLst/>
            <a:gdLst>
              <a:gd name="connsiteX0" fmla="*/ 1245597 w 1245596"/>
              <a:gd name="connsiteY0" fmla="*/ 4540912 h 4540911"/>
              <a:gd name="connsiteX1" fmla="*/ 0 w 1245596"/>
              <a:gd name="connsiteY1" fmla="*/ 3922843 h 4540911"/>
              <a:gd name="connsiteX2" fmla="*/ 0 w 1245596"/>
              <a:gd name="connsiteY2" fmla="*/ 0 h 4540911"/>
              <a:gd name="connsiteX3" fmla="*/ 1245597 w 1245596"/>
              <a:gd name="connsiteY3" fmla="*/ 618069 h 4540911"/>
              <a:gd name="connsiteX4" fmla="*/ 1245597 w 1245596"/>
              <a:gd name="connsiteY4" fmla="*/ 4540912 h 4540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596" h="4540911">
                <a:moveTo>
                  <a:pt x="1245597" y="4540912"/>
                </a:moveTo>
                <a:lnTo>
                  <a:pt x="0" y="3922843"/>
                </a:lnTo>
                <a:lnTo>
                  <a:pt x="0" y="0"/>
                </a:lnTo>
                <a:lnTo>
                  <a:pt x="1245597" y="618069"/>
                </a:lnTo>
                <a:lnTo>
                  <a:pt x="1245597" y="4540912"/>
                </a:lnTo>
                <a:close/>
              </a:path>
            </a:pathLst>
          </a:custGeom>
          <a:noFill/>
          <a:ln w="19050" cap="flat">
            <a:gradFill flip="none" rotWithShape="1">
              <a:gsLst>
                <a:gs pos="21000">
                  <a:schemeClr val="tx2"/>
                </a:gs>
                <a:gs pos="100000">
                  <a:schemeClr val="accent2"/>
                </a:gs>
              </a:gsLst>
              <a:lin ang="5400000" scaled="1"/>
              <a:tileRect/>
            </a:gradFill>
            <a:prstDash val="solid"/>
            <a:miter/>
          </a:ln>
          <a:effectLst>
            <a:outerShdw blurRad="127000" algn="ctr" rotWithShape="0">
              <a:prstClr val="black">
                <a:alpha val="25000"/>
              </a:prstClr>
            </a:outerShdw>
          </a:effectLst>
        </p:spPr>
        <p:txBody>
          <a:bodyPr rot="0" spcFirstLastPara="0" vertOverflow="overflow" horzOverflow="overflow" vert="horz" wrap="square" lIns="148209" tIns="74105" rIns="148209" bIns="74105" numCol="1" spcCol="0" rtlCol="0" fromWordArt="0" anchor="ctr" anchorCtr="0" forceAA="0" compatLnSpc="1">
            <a:prstTxWarp prst="textNoShape">
              <a:avLst/>
            </a:prstTxWarp>
            <a:noAutofit/>
          </a:bodyPr>
          <a:lstStyle/>
          <a:p>
            <a:pPr marR="0" lvl="0" indent="0" defTabSz="2665918" fontAlgn="auto">
              <a:spcBef>
                <a:spcPts val="2918"/>
              </a:spcBef>
              <a:spcAft>
                <a:spcPts val="0"/>
              </a:spcAft>
              <a:buClr>
                <a:srgbClr val="F2F2F2"/>
              </a:buClr>
              <a:tabLst/>
            </a:pPr>
            <a:endParaRPr kumimoji="0" lang="en-US" sz="9457" b="0" i="0" u="none" strike="noStrike" cap="none" spc="0" normalizeH="0" baseline="0">
              <a:ln>
                <a:noFill/>
              </a:ln>
              <a:solidFill>
                <a:srgbClr val="FFFFFF"/>
              </a:solidFill>
              <a:effectLst/>
              <a:uLnTx/>
              <a:uFillTx/>
              <a:latin typeface="Verdana" panose="020B0604030504040204" pitchFamily="34" charset="0"/>
            </a:endParaRPr>
          </a:p>
        </p:txBody>
      </p:sp>
      <p:sp>
        <p:nvSpPr>
          <p:cNvPr id="40" name="Graphic 10">
            <a:extLst>
              <a:ext uri="{FF2B5EF4-FFF2-40B4-BE49-F238E27FC236}">
                <a16:creationId xmlns:a16="http://schemas.microsoft.com/office/drawing/2014/main" id="{E44E955E-7612-E8F0-3B5D-365C94719186}"/>
              </a:ext>
              <a:ext uri="{C183D7F6-B498-43B3-948B-1728B52AA6E4}">
                <adec:decorative xmlns:adec="http://schemas.microsoft.com/office/drawing/2017/decorative" val="1"/>
              </a:ext>
            </a:extLst>
          </p:cNvPr>
          <p:cNvSpPr/>
          <p:nvPr userDrawn="1"/>
        </p:nvSpPr>
        <p:spPr>
          <a:xfrm>
            <a:off x="3957620" y="-2291461"/>
            <a:ext cx="796647" cy="2904236"/>
          </a:xfrm>
          <a:custGeom>
            <a:avLst/>
            <a:gdLst>
              <a:gd name="connsiteX0" fmla="*/ 1245597 w 1245596"/>
              <a:gd name="connsiteY0" fmla="*/ 4540912 h 4540911"/>
              <a:gd name="connsiteX1" fmla="*/ 0 w 1245596"/>
              <a:gd name="connsiteY1" fmla="*/ 3922843 h 4540911"/>
              <a:gd name="connsiteX2" fmla="*/ 0 w 1245596"/>
              <a:gd name="connsiteY2" fmla="*/ 0 h 4540911"/>
              <a:gd name="connsiteX3" fmla="*/ 1245597 w 1245596"/>
              <a:gd name="connsiteY3" fmla="*/ 618069 h 4540911"/>
              <a:gd name="connsiteX4" fmla="*/ 1245597 w 1245596"/>
              <a:gd name="connsiteY4" fmla="*/ 4540912 h 4540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596" h="4540911">
                <a:moveTo>
                  <a:pt x="1245597" y="4540912"/>
                </a:moveTo>
                <a:lnTo>
                  <a:pt x="0" y="3922843"/>
                </a:lnTo>
                <a:lnTo>
                  <a:pt x="0" y="0"/>
                </a:lnTo>
                <a:lnTo>
                  <a:pt x="1245597" y="618069"/>
                </a:lnTo>
                <a:lnTo>
                  <a:pt x="1245597" y="4540912"/>
                </a:lnTo>
                <a:close/>
              </a:path>
            </a:pathLst>
          </a:custGeom>
          <a:noFill/>
          <a:ln w="19050" cap="flat">
            <a:gradFill flip="none" rotWithShape="1">
              <a:gsLst>
                <a:gs pos="21000">
                  <a:schemeClr val="tx2"/>
                </a:gs>
                <a:gs pos="100000">
                  <a:schemeClr val="accent2"/>
                </a:gs>
              </a:gsLst>
              <a:lin ang="5400000" scaled="1"/>
              <a:tileRect/>
            </a:gradFill>
            <a:prstDash val="solid"/>
            <a:miter/>
          </a:ln>
          <a:effectLst>
            <a:outerShdw blurRad="127000" algn="ctr" rotWithShape="0">
              <a:prstClr val="black">
                <a:alpha val="25000"/>
              </a:prstClr>
            </a:outerShdw>
          </a:effectLst>
        </p:spPr>
        <p:txBody>
          <a:bodyPr rot="0" spcFirstLastPara="0" vertOverflow="overflow" horzOverflow="overflow" vert="horz" wrap="square" lIns="148209" tIns="74105" rIns="148209" bIns="74105" numCol="1" spcCol="0" rtlCol="0" fromWordArt="0" anchor="ctr" anchorCtr="0" forceAA="0" compatLnSpc="1">
            <a:prstTxWarp prst="textNoShape">
              <a:avLst/>
            </a:prstTxWarp>
            <a:noAutofit/>
          </a:bodyPr>
          <a:lstStyle/>
          <a:p>
            <a:pPr marR="0" lvl="0" indent="0" defTabSz="2665918" fontAlgn="auto">
              <a:spcBef>
                <a:spcPts val="2918"/>
              </a:spcBef>
              <a:spcAft>
                <a:spcPts val="0"/>
              </a:spcAft>
              <a:buClr>
                <a:srgbClr val="F2F2F2"/>
              </a:buClr>
              <a:tabLst/>
            </a:pPr>
            <a:endParaRPr kumimoji="0" lang="en-US" sz="9457" b="0" i="0" u="none" strike="noStrike" cap="none" spc="0" normalizeH="0" baseline="0">
              <a:ln>
                <a:noFill/>
              </a:ln>
              <a:solidFill>
                <a:srgbClr val="FFFFFF"/>
              </a:solidFill>
              <a:effectLst/>
              <a:uLnTx/>
              <a:uFillTx/>
              <a:latin typeface="Verdana" panose="020B0604030504040204" pitchFamily="34" charset="0"/>
            </a:endParaRPr>
          </a:p>
        </p:txBody>
      </p:sp>
      <p:sp>
        <p:nvSpPr>
          <p:cNvPr id="41" name="Graphic 10">
            <a:extLst>
              <a:ext uri="{FF2B5EF4-FFF2-40B4-BE49-F238E27FC236}">
                <a16:creationId xmlns:a16="http://schemas.microsoft.com/office/drawing/2014/main" id="{5D9C53CF-BDD4-B556-0C5D-03B8F81568D6}"/>
              </a:ext>
              <a:ext uri="{C183D7F6-B498-43B3-948B-1728B52AA6E4}">
                <adec:decorative xmlns:adec="http://schemas.microsoft.com/office/drawing/2017/decorative" val="1"/>
              </a:ext>
            </a:extLst>
          </p:cNvPr>
          <p:cNvSpPr/>
          <p:nvPr userDrawn="1"/>
        </p:nvSpPr>
        <p:spPr>
          <a:xfrm>
            <a:off x="4352907" y="-2548636"/>
            <a:ext cx="796647" cy="2904236"/>
          </a:xfrm>
          <a:custGeom>
            <a:avLst/>
            <a:gdLst>
              <a:gd name="connsiteX0" fmla="*/ 1245597 w 1245596"/>
              <a:gd name="connsiteY0" fmla="*/ 4540912 h 4540911"/>
              <a:gd name="connsiteX1" fmla="*/ 0 w 1245596"/>
              <a:gd name="connsiteY1" fmla="*/ 3922843 h 4540911"/>
              <a:gd name="connsiteX2" fmla="*/ 0 w 1245596"/>
              <a:gd name="connsiteY2" fmla="*/ 0 h 4540911"/>
              <a:gd name="connsiteX3" fmla="*/ 1245597 w 1245596"/>
              <a:gd name="connsiteY3" fmla="*/ 618069 h 4540911"/>
              <a:gd name="connsiteX4" fmla="*/ 1245597 w 1245596"/>
              <a:gd name="connsiteY4" fmla="*/ 4540912 h 4540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596" h="4540911">
                <a:moveTo>
                  <a:pt x="1245597" y="4540912"/>
                </a:moveTo>
                <a:lnTo>
                  <a:pt x="0" y="3922843"/>
                </a:lnTo>
                <a:lnTo>
                  <a:pt x="0" y="0"/>
                </a:lnTo>
                <a:lnTo>
                  <a:pt x="1245597" y="618069"/>
                </a:lnTo>
                <a:lnTo>
                  <a:pt x="1245597" y="4540912"/>
                </a:lnTo>
                <a:close/>
              </a:path>
            </a:pathLst>
          </a:custGeom>
          <a:noFill/>
          <a:ln w="19050" cap="flat">
            <a:gradFill flip="none" rotWithShape="1">
              <a:gsLst>
                <a:gs pos="21000">
                  <a:schemeClr val="tx2"/>
                </a:gs>
                <a:gs pos="100000">
                  <a:schemeClr val="accent2"/>
                </a:gs>
              </a:gsLst>
              <a:lin ang="5400000" scaled="1"/>
              <a:tileRect/>
            </a:gradFill>
            <a:prstDash val="solid"/>
            <a:miter/>
          </a:ln>
          <a:effectLst>
            <a:outerShdw blurRad="127000" algn="ctr" rotWithShape="0">
              <a:prstClr val="black">
                <a:alpha val="25000"/>
              </a:prstClr>
            </a:outerShdw>
          </a:effectLst>
        </p:spPr>
        <p:txBody>
          <a:bodyPr rot="0" spcFirstLastPara="0" vertOverflow="overflow" horzOverflow="overflow" vert="horz" wrap="square" lIns="148209" tIns="74105" rIns="148209" bIns="74105" numCol="1" spcCol="0" rtlCol="0" fromWordArt="0" anchor="ctr" anchorCtr="0" forceAA="0" compatLnSpc="1">
            <a:prstTxWarp prst="textNoShape">
              <a:avLst/>
            </a:prstTxWarp>
            <a:noAutofit/>
          </a:bodyPr>
          <a:lstStyle/>
          <a:p>
            <a:pPr marR="0" lvl="0" indent="0" defTabSz="2665918" fontAlgn="auto">
              <a:spcBef>
                <a:spcPts val="2918"/>
              </a:spcBef>
              <a:spcAft>
                <a:spcPts val="0"/>
              </a:spcAft>
              <a:buClr>
                <a:srgbClr val="F2F2F2"/>
              </a:buClr>
              <a:tabLst/>
            </a:pPr>
            <a:endParaRPr kumimoji="0" lang="en-US" sz="9457" b="0" i="0" u="none" strike="noStrike" cap="none" spc="0" normalizeH="0" baseline="0">
              <a:ln>
                <a:noFill/>
              </a:ln>
              <a:solidFill>
                <a:srgbClr val="FFFFFF"/>
              </a:solidFill>
              <a:effectLst/>
              <a:uLnTx/>
              <a:uFillTx/>
              <a:latin typeface="Verdana" panose="020B0604030504040204" pitchFamily="34" charset="0"/>
            </a:endParaRPr>
          </a:p>
        </p:txBody>
      </p:sp>
      <p:sp>
        <p:nvSpPr>
          <p:cNvPr id="33" name="Freeform: Shape 32">
            <a:extLst>
              <a:ext uri="{FF2B5EF4-FFF2-40B4-BE49-F238E27FC236}">
                <a16:creationId xmlns:a16="http://schemas.microsoft.com/office/drawing/2014/main" id="{CF2DD8D5-232D-2D37-C219-11B51A3B0D96}"/>
              </a:ext>
              <a:ext uri="{C183D7F6-B498-43B3-948B-1728B52AA6E4}">
                <adec:decorative xmlns:adec="http://schemas.microsoft.com/office/drawing/2017/decorative" val="1"/>
              </a:ext>
            </a:extLst>
          </p:cNvPr>
          <p:cNvSpPr/>
          <p:nvPr userDrawn="1"/>
        </p:nvSpPr>
        <p:spPr>
          <a:xfrm>
            <a:off x="547741" y="0"/>
            <a:ext cx="3052740" cy="6286500"/>
          </a:xfrm>
          <a:custGeom>
            <a:avLst/>
            <a:gdLst>
              <a:gd name="connsiteX0" fmla="*/ 0 w 3052740"/>
              <a:gd name="connsiteY0" fmla="*/ 0 h 6286500"/>
              <a:gd name="connsiteX1" fmla="*/ 3052740 w 3052740"/>
              <a:gd name="connsiteY1" fmla="*/ 0 h 6286500"/>
              <a:gd name="connsiteX2" fmla="*/ 3052740 w 3052740"/>
              <a:gd name="connsiteY2" fmla="*/ 1456078 h 6286500"/>
              <a:gd name="connsiteX3" fmla="*/ 3052740 w 3052740"/>
              <a:gd name="connsiteY3" fmla="*/ 4830422 h 6286500"/>
              <a:gd name="connsiteX4" fmla="*/ 3052740 w 3052740"/>
              <a:gd name="connsiteY4" fmla="*/ 6286500 h 6286500"/>
              <a:gd name="connsiteX5" fmla="*/ 0 w 3052740"/>
              <a:gd name="connsiteY5" fmla="*/ 4810727 h 6286500"/>
              <a:gd name="connsiteX6" fmla="*/ 0 w 3052740"/>
              <a:gd name="connsiteY6" fmla="*/ 3354649 h 6286500"/>
              <a:gd name="connsiteX7" fmla="*/ 0 w 3052740"/>
              <a:gd name="connsiteY7" fmla="*/ 1456078 h 6286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52740" h="6286500">
                <a:moveTo>
                  <a:pt x="0" y="0"/>
                </a:moveTo>
                <a:lnTo>
                  <a:pt x="3052740" y="0"/>
                </a:lnTo>
                <a:lnTo>
                  <a:pt x="3052740" y="1456078"/>
                </a:lnTo>
                <a:lnTo>
                  <a:pt x="3052740" y="4830422"/>
                </a:lnTo>
                <a:lnTo>
                  <a:pt x="3052740" y="6286500"/>
                </a:lnTo>
                <a:lnTo>
                  <a:pt x="0" y="4810727"/>
                </a:lnTo>
                <a:lnTo>
                  <a:pt x="0" y="3354649"/>
                </a:lnTo>
                <a:lnTo>
                  <a:pt x="0" y="1456078"/>
                </a:lnTo>
                <a:close/>
              </a:path>
            </a:pathLst>
          </a:custGeom>
          <a:gradFill flip="none" rotWithShape="1">
            <a:gsLst>
              <a:gs pos="0">
                <a:schemeClr val="accent2">
                  <a:alpha val="75000"/>
                </a:schemeClr>
              </a:gs>
              <a:gs pos="100000">
                <a:schemeClr val="tx1">
                  <a:alpha val="10000"/>
                </a:schemeClr>
              </a:gs>
            </a:gsLst>
            <a:lin ang="6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90000" bIns="90000" rtlCol="0" anchor="t">
            <a:noAutofit/>
          </a:bodyPr>
          <a:lstStyle/>
          <a:p>
            <a:pPr lvl="0" rtl="0">
              <a:lnSpc>
                <a:spcPct val="90000"/>
              </a:lnSpc>
              <a:spcBef>
                <a:spcPts val="1000"/>
              </a:spcBef>
              <a:buClr>
                <a:schemeClr val="tx2"/>
              </a:buClr>
              <a:buSzPct val="120000"/>
              <a:buFont typeface="Verdana" panose="020F0502020204030204" pitchFamily="34" charset="0"/>
              <a:buNone/>
            </a:pPr>
            <a:endParaRPr lang="en-US" sz="2000">
              <a:solidFill>
                <a:schemeClr val="tx1"/>
              </a:solidFill>
              <a:latin typeface="Verdana" panose="020B0604030504040204" pitchFamily="34" charset="0"/>
            </a:endParaRPr>
          </a:p>
        </p:txBody>
      </p:sp>
      <p:sp>
        <p:nvSpPr>
          <p:cNvPr id="129" name="Picture Placeholder 128">
            <a:extLst>
              <a:ext uri="{FF2B5EF4-FFF2-40B4-BE49-F238E27FC236}">
                <a16:creationId xmlns:a16="http://schemas.microsoft.com/office/drawing/2014/main" id="{88690719-AF8F-23FF-0686-C12A1BF1A4ED}"/>
              </a:ext>
            </a:extLst>
          </p:cNvPr>
          <p:cNvSpPr>
            <a:spLocks noGrp="1"/>
          </p:cNvSpPr>
          <p:nvPr>
            <p:ph type="pic" sz="quarter" idx="18" hasCustomPrompt="1"/>
          </p:nvPr>
        </p:nvSpPr>
        <p:spPr>
          <a:xfrm>
            <a:off x="736741" y="0"/>
            <a:ext cx="3323874" cy="6286500"/>
          </a:xfrm>
          <a:custGeom>
            <a:avLst/>
            <a:gdLst>
              <a:gd name="connsiteX0" fmla="*/ 0 w 3323874"/>
              <a:gd name="connsiteY0" fmla="*/ 0 h 6286500"/>
              <a:gd name="connsiteX1" fmla="*/ 3323874 w 3323874"/>
              <a:gd name="connsiteY1" fmla="*/ 0 h 6286500"/>
              <a:gd name="connsiteX2" fmla="*/ 3323874 w 3323874"/>
              <a:gd name="connsiteY2" fmla="*/ 1456078 h 6286500"/>
              <a:gd name="connsiteX3" fmla="*/ 3323874 w 3323874"/>
              <a:gd name="connsiteY3" fmla="*/ 4830422 h 6286500"/>
              <a:gd name="connsiteX4" fmla="*/ 3323874 w 3323874"/>
              <a:gd name="connsiteY4" fmla="*/ 6286500 h 6286500"/>
              <a:gd name="connsiteX5" fmla="*/ 0 w 3323874"/>
              <a:gd name="connsiteY5" fmla="*/ 4679655 h 6286500"/>
              <a:gd name="connsiteX6" fmla="*/ 0 w 3323874"/>
              <a:gd name="connsiteY6" fmla="*/ 3223577 h 6286500"/>
              <a:gd name="connsiteX7" fmla="*/ 0 w 3323874"/>
              <a:gd name="connsiteY7" fmla="*/ 1456078 h 6286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3874" h="6286500">
                <a:moveTo>
                  <a:pt x="0" y="0"/>
                </a:moveTo>
                <a:lnTo>
                  <a:pt x="3323874" y="0"/>
                </a:lnTo>
                <a:lnTo>
                  <a:pt x="3323874" y="1456078"/>
                </a:lnTo>
                <a:lnTo>
                  <a:pt x="3323874" y="4830422"/>
                </a:lnTo>
                <a:lnTo>
                  <a:pt x="3323874" y="6286500"/>
                </a:lnTo>
                <a:lnTo>
                  <a:pt x="0" y="4679655"/>
                </a:lnTo>
                <a:lnTo>
                  <a:pt x="0" y="3223577"/>
                </a:lnTo>
                <a:lnTo>
                  <a:pt x="0" y="1456078"/>
                </a:lnTo>
                <a:close/>
              </a:path>
            </a:pathLst>
          </a:custGeom>
          <a:solidFill>
            <a:schemeClr val="bg2"/>
          </a:solidFill>
        </p:spPr>
        <p:txBody>
          <a:bodyPr wrap="square" lIns="360000" tIns="1764000" rIns="360000">
            <a:noAutofit/>
          </a:bodyPr>
          <a:lstStyle>
            <a:lvl1pPr marL="0" indent="0" algn="ctr">
              <a:buFontTx/>
              <a:buNone/>
              <a:defRPr sz="1200"/>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Click the icon to add an image. To scale or reposition the image in the frame, use the ‘Crop’ options in the ‘Picture Format’ tab. Right-click on image to add or edit alt text.</a:t>
            </a:r>
          </a:p>
          <a:p>
            <a:endParaRPr lang="en-US"/>
          </a:p>
        </p:txBody>
      </p:sp>
      <p:sp>
        <p:nvSpPr>
          <p:cNvPr id="94" name="Graphic 10">
            <a:extLst>
              <a:ext uri="{FF2B5EF4-FFF2-40B4-BE49-F238E27FC236}">
                <a16:creationId xmlns:a16="http://schemas.microsoft.com/office/drawing/2014/main" id="{37B0440A-8F5A-0E6B-1EA1-2A10CF4B31B4}"/>
              </a:ext>
              <a:ext uri="{C183D7F6-B498-43B3-948B-1728B52AA6E4}">
                <adec:decorative xmlns:adec="http://schemas.microsoft.com/office/drawing/2017/decorative" val="1"/>
              </a:ext>
            </a:extLst>
          </p:cNvPr>
          <p:cNvSpPr/>
          <p:nvPr userDrawn="1"/>
        </p:nvSpPr>
        <p:spPr>
          <a:xfrm>
            <a:off x="10615629" y="5410669"/>
            <a:ext cx="796647" cy="2904236"/>
          </a:xfrm>
          <a:custGeom>
            <a:avLst/>
            <a:gdLst>
              <a:gd name="connsiteX0" fmla="*/ 1245597 w 1245596"/>
              <a:gd name="connsiteY0" fmla="*/ 4540912 h 4540911"/>
              <a:gd name="connsiteX1" fmla="*/ 0 w 1245596"/>
              <a:gd name="connsiteY1" fmla="*/ 3922843 h 4540911"/>
              <a:gd name="connsiteX2" fmla="*/ 0 w 1245596"/>
              <a:gd name="connsiteY2" fmla="*/ 0 h 4540911"/>
              <a:gd name="connsiteX3" fmla="*/ 1245597 w 1245596"/>
              <a:gd name="connsiteY3" fmla="*/ 618069 h 4540911"/>
              <a:gd name="connsiteX4" fmla="*/ 1245597 w 1245596"/>
              <a:gd name="connsiteY4" fmla="*/ 4540912 h 4540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596" h="4540911">
                <a:moveTo>
                  <a:pt x="1245597" y="4540912"/>
                </a:moveTo>
                <a:lnTo>
                  <a:pt x="0" y="3922843"/>
                </a:lnTo>
                <a:lnTo>
                  <a:pt x="0" y="0"/>
                </a:lnTo>
                <a:lnTo>
                  <a:pt x="1245597" y="618069"/>
                </a:lnTo>
                <a:lnTo>
                  <a:pt x="1245597" y="4540912"/>
                </a:lnTo>
                <a:close/>
              </a:path>
            </a:pathLst>
          </a:custGeom>
          <a:noFill/>
          <a:ln w="19050" cap="flat">
            <a:gradFill flip="none" rotWithShape="1">
              <a:gsLst>
                <a:gs pos="83000">
                  <a:schemeClr val="tx2"/>
                </a:gs>
                <a:gs pos="0">
                  <a:schemeClr val="accent2"/>
                </a:gs>
              </a:gsLst>
              <a:lin ang="5400000" scaled="1"/>
              <a:tileRect/>
            </a:gradFill>
            <a:prstDash val="solid"/>
            <a:miter/>
          </a:ln>
          <a:effectLst>
            <a:outerShdw blurRad="127000" algn="ctr" rotWithShape="0">
              <a:prstClr val="black">
                <a:alpha val="25000"/>
              </a:prstClr>
            </a:outerShdw>
          </a:effectLst>
        </p:spPr>
        <p:txBody>
          <a:bodyPr rot="0" spcFirstLastPara="0" vertOverflow="overflow" horzOverflow="overflow" vert="horz" wrap="square" lIns="148209" tIns="74105" rIns="148209" bIns="74105" numCol="1" spcCol="0" rtlCol="0" fromWordArt="0" anchor="ctr" anchorCtr="0" forceAA="0" compatLnSpc="1">
            <a:prstTxWarp prst="textNoShape">
              <a:avLst/>
            </a:prstTxWarp>
            <a:noAutofit/>
          </a:bodyPr>
          <a:lstStyle/>
          <a:p>
            <a:pPr marR="0" lvl="0" indent="0" defTabSz="2665918" fontAlgn="auto">
              <a:spcBef>
                <a:spcPts val="2918"/>
              </a:spcBef>
              <a:spcAft>
                <a:spcPts val="0"/>
              </a:spcAft>
              <a:buClr>
                <a:srgbClr val="F2F2F2"/>
              </a:buClr>
              <a:tabLst/>
            </a:pPr>
            <a:endParaRPr kumimoji="0" lang="en-US" sz="9457" b="0" i="0" u="none" strike="noStrike" cap="none" spc="0" normalizeH="0" baseline="0">
              <a:ln>
                <a:noFill/>
              </a:ln>
              <a:solidFill>
                <a:srgbClr val="FFFFFF"/>
              </a:solidFill>
              <a:effectLst/>
              <a:uLnTx/>
              <a:uFillTx/>
              <a:latin typeface="Verdana" panose="020B0604030504040204" pitchFamily="34" charset="0"/>
            </a:endParaRPr>
          </a:p>
        </p:txBody>
      </p:sp>
      <p:sp>
        <p:nvSpPr>
          <p:cNvPr id="95" name="Graphic 10">
            <a:extLst>
              <a:ext uri="{FF2B5EF4-FFF2-40B4-BE49-F238E27FC236}">
                <a16:creationId xmlns:a16="http://schemas.microsoft.com/office/drawing/2014/main" id="{10500C62-0236-970B-FA42-C008D33A5829}"/>
              </a:ext>
              <a:ext uri="{C183D7F6-B498-43B3-948B-1728B52AA6E4}">
                <adec:decorative xmlns:adec="http://schemas.microsoft.com/office/drawing/2017/decorative" val="1"/>
              </a:ext>
            </a:extLst>
          </p:cNvPr>
          <p:cNvSpPr/>
          <p:nvPr userDrawn="1"/>
        </p:nvSpPr>
        <p:spPr>
          <a:xfrm>
            <a:off x="10217284" y="5661171"/>
            <a:ext cx="796647" cy="2904236"/>
          </a:xfrm>
          <a:custGeom>
            <a:avLst/>
            <a:gdLst>
              <a:gd name="connsiteX0" fmla="*/ 1245597 w 1245596"/>
              <a:gd name="connsiteY0" fmla="*/ 4540912 h 4540911"/>
              <a:gd name="connsiteX1" fmla="*/ 0 w 1245596"/>
              <a:gd name="connsiteY1" fmla="*/ 3922843 h 4540911"/>
              <a:gd name="connsiteX2" fmla="*/ 0 w 1245596"/>
              <a:gd name="connsiteY2" fmla="*/ 0 h 4540911"/>
              <a:gd name="connsiteX3" fmla="*/ 1245597 w 1245596"/>
              <a:gd name="connsiteY3" fmla="*/ 618069 h 4540911"/>
              <a:gd name="connsiteX4" fmla="*/ 1245597 w 1245596"/>
              <a:gd name="connsiteY4" fmla="*/ 4540912 h 4540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596" h="4540911">
                <a:moveTo>
                  <a:pt x="1245597" y="4540912"/>
                </a:moveTo>
                <a:lnTo>
                  <a:pt x="0" y="3922843"/>
                </a:lnTo>
                <a:lnTo>
                  <a:pt x="0" y="0"/>
                </a:lnTo>
                <a:lnTo>
                  <a:pt x="1245597" y="618069"/>
                </a:lnTo>
                <a:lnTo>
                  <a:pt x="1245597" y="4540912"/>
                </a:lnTo>
                <a:close/>
              </a:path>
            </a:pathLst>
          </a:custGeom>
          <a:noFill/>
          <a:ln w="19050" cap="flat">
            <a:gradFill flip="none" rotWithShape="1">
              <a:gsLst>
                <a:gs pos="83000">
                  <a:schemeClr val="tx2"/>
                </a:gs>
                <a:gs pos="0">
                  <a:schemeClr val="accent2"/>
                </a:gs>
              </a:gsLst>
              <a:lin ang="5400000" scaled="1"/>
              <a:tileRect/>
            </a:gradFill>
            <a:prstDash val="solid"/>
            <a:miter/>
          </a:ln>
          <a:effectLst>
            <a:outerShdw blurRad="127000" algn="ctr" rotWithShape="0">
              <a:prstClr val="black">
                <a:alpha val="25000"/>
              </a:prstClr>
            </a:outerShdw>
          </a:effectLst>
        </p:spPr>
        <p:txBody>
          <a:bodyPr rot="0" spcFirstLastPara="0" vertOverflow="overflow" horzOverflow="overflow" vert="horz" wrap="square" lIns="148209" tIns="74105" rIns="148209" bIns="74105" numCol="1" spcCol="0" rtlCol="0" fromWordArt="0" anchor="ctr" anchorCtr="0" forceAA="0" compatLnSpc="1">
            <a:prstTxWarp prst="textNoShape">
              <a:avLst/>
            </a:prstTxWarp>
            <a:noAutofit/>
          </a:bodyPr>
          <a:lstStyle/>
          <a:p>
            <a:pPr marR="0" lvl="0" indent="0" defTabSz="2665918" fontAlgn="auto">
              <a:spcBef>
                <a:spcPts val="2918"/>
              </a:spcBef>
              <a:spcAft>
                <a:spcPts val="0"/>
              </a:spcAft>
              <a:buClr>
                <a:srgbClr val="F2F2F2"/>
              </a:buClr>
              <a:tabLst/>
            </a:pPr>
            <a:endParaRPr kumimoji="0" lang="en-US" sz="9457" b="0" i="0" u="none" strike="noStrike" cap="none" spc="0" normalizeH="0" baseline="0">
              <a:ln>
                <a:noFill/>
              </a:ln>
              <a:solidFill>
                <a:srgbClr val="FFFFFF"/>
              </a:solidFill>
              <a:effectLst/>
              <a:uLnTx/>
              <a:uFillTx/>
              <a:latin typeface="Verdana" panose="020B0604030504040204" pitchFamily="34" charset="0"/>
            </a:endParaRPr>
          </a:p>
        </p:txBody>
      </p:sp>
      <p:sp>
        <p:nvSpPr>
          <p:cNvPr id="96" name="Graphic 10">
            <a:extLst>
              <a:ext uri="{FF2B5EF4-FFF2-40B4-BE49-F238E27FC236}">
                <a16:creationId xmlns:a16="http://schemas.microsoft.com/office/drawing/2014/main" id="{1A71913C-7FB4-10CE-ABE3-2331F31E8F12}"/>
              </a:ext>
              <a:ext uri="{C183D7F6-B498-43B3-948B-1728B52AA6E4}">
                <adec:decorative xmlns:adec="http://schemas.microsoft.com/office/drawing/2017/decorative" val="1"/>
              </a:ext>
            </a:extLst>
          </p:cNvPr>
          <p:cNvSpPr/>
          <p:nvPr userDrawn="1"/>
        </p:nvSpPr>
        <p:spPr>
          <a:xfrm>
            <a:off x="9818939" y="5911673"/>
            <a:ext cx="796647" cy="2904236"/>
          </a:xfrm>
          <a:custGeom>
            <a:avLst/>
            <a:gdLst>
              <a:gd name="connsiteX0" fmla="*/ 1245597 w 1245596"/>
              <a:gd name="connsiteY0" fmla="*/ 4540912 h 4540911"/>
              <a:gd name="connsiteX1" fmla="*/ 0 w 1245596"/>
              <a:gd name="connsiteY1" fmla="*/ 3922843 h 4540911"/>
              <a:gd name="connsiteX2" fmla="*/ 0 w 1245596"/>
              <a:gd name="connsiteY2" fmla="*/ 0 h 4540911"/>
              <a:gd name="connsiteX3" fmla="*/ 1245597 w 1245596"/>
              <a:gd name="connsiteY3" fmla="*/ 618069 h 4540911"/>
              <a:gd name="connsiteX4" fmla="*/ 1245597 w 1245596"/>
              <a:gd name="connsiteY4" fmla="*/ 4540912 h 4540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596" h="4540911">
                <a:moveTo>
                  <a:pt x="1245597" y="4540912"/>
                </a:moveTo>
                <a:lnTo>
                  <a:pt x="0" y="3922843"/>
                </a:lnTo>
                <a:lnTo>
                  <a:pt x="0" y="0"/>
                </a:lnTo>
                <a:lnTo>
                  <a:pt x="1245597" y="618069"/>
                </a:lnTo>
                <a:lnTo>
                  <a:pt x="1245597" y="4540912"/>
                </a:lnTo>
                <a:close/>
              </a:path>
            </a:pathLst>
          </a:custGeom>
          <a:noFill/>
          <a:ln w="19050" cap="flat">
            <a:gradFill flip="none" rotWithShape="1">
              <a:gsLst>
                <a:gs pos="83000">
                  <a:schemeClr val="tx2"/>
                </a:gs>
                <a:gs pos="0">
                  <a:schemeClr val="accent2"/>
                </a:gs>
              </a:gsLst>
              <a:lin ang="5400000" scaled="1"/>
              <a:tileRect/>
            </a:gradFill>
            <a:prstDash val="solid"/>
            <a:miter/>
          </a:ln>
          <a:effectLst>
            <a:outerShdw blurRad="127000" algn="ctr" rotWithShape="0">
              <a:prstClr val="black">
                <a:alpha val="25000"/>
              </a:prstClr>
            </a:outerShdw>
          </a:effectLst>
        </p:spPr>
        <p:txBody>
          <a:bodyPr rot="0" spcFirstLastPara="0" vertOverflow="overflow" horzOverflow="overflow" vert="horz" wrap="square" lIns="148209" tIns="74105" rIns="148209" bIns="74105" numCol="1" spcCol="0" rtlCol="0" fromWordArt="0" anchor="ctr" anchorCtr="0" forceAA="0" compatLnSpc="1">
            <a:prstTxWarp prst="textNoShape">
              <a:avLst/>
            </a:prstTxWarp>
            <a:noAutofit/>
          </a:bodyPr>
          <a:lstStyle/>
          <a:p>
            <a:pPr marR="0" lvl="0" indent="0" defTabSz="2665918" fontAlgn="auto">
              <a:spcBef>
                <a:spcPts val="2918"/>
              </a:spcBef>
              <a:spcAft>
                <a:spcPts val="0"/>
              </a:spcAft>
              <a:buClr>
                <a:srgbClr val="F2F2F2"/>
              </a:buClr>
              <a:tabLst/>
            </a:pPr>
            <a:endParaRPr kumimoji="0" lang="en-US" sz="9457" b="0" i="0" u="none" strike="noStrike" cap="none" spc="0" normalizeH="0" baseline="0">
              <a:ln>
                <a:noFill/>
              </a:ln>
              <a:solidFill>
                <a:srgbClr val="FFFFFF"/>
              </a:solidFill>
              <a:effectLst/>
              <a:uLnTx/>
              <a:uFillTx/>
              <a:latin typeface="Verdana" panose="020B0604030504040204" pitchFamily="34" charset="0"/>
            </a:endParaRPr>
          </a:p>
        </p:txBody>
      </p:sp>
      <p:sp>
        <p:nvSpPr>
          <p:cNvPr id="97" name="Graphic 10">
            <a:extLst>
              <a:ext uri="{FF2B5EF4-FFF2-40B4-BE49-F238E27FC236}">
                <a16:creationId xmlns:a16="http://schemas.microsoft.com/office/drawing/2014/main" id="{01F13630-1564-93B0-DE5F-1C42AECB7D44}"/>
              </a:ext>
              <a:ext uri="{C183D7F6-B498-43B3-948B-1728B52AA6E4}">
                <adec:decorative xmlns:adec="http://schemas.microsoft.com/office/drawing/2017/decorative" val="1"/>
              </a:ext>
            </a:extLst>
          </p:cNvPr>
          <p:cNvSpPr/>
          <p:nvPr userDrawn="1"/>
        </p:nvSpPr>
        <p:spPr>
          <a:xfrm>
            <a:off x="9420594" y="6162175"/>
            <a:ext cx="796647" cy="2904236"/>
          </a:xfrm>
          <a:custGeom>
            <a:avLst/>
            <a:gdLst>
              <a:gd name="connsiteX0" fmla="*/ 1245597 w 1245596"/>
              <a:gd name="connsiteY0" fmla="*/ 4540912 h 4540911"/>
              <a:gd name="connsiteX1" fmla="*/ 0 w 1245596"/>
              <a:gd name="connsiteY1" fmla="*/ 3922843 h 4540911"/>
              <a:gd name="connsiteX2" fmla="*/ 0 w 1245596"/>
              <a:gd name="connsiteY2" fmla="*/ 0 h 4540911"/>
              <a:gd name="connsiteX3" fmla="*/ 1245597 w 1245596"/>
              <a:gd name="connsiteY3" fmla="*/ 618069 h 4540911"/>
              <a:gd name="connsiteX4" fmla="*/ 1245597 w 1245596"/>
              <a:gd name="connsiteY4" fmla="*/ 4540912 h 4540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596" h="4540911">
                <a:moveTo>
                  <a:pt x="1245597" y="4540912"/>
                </a:moveTo>
                <a:lnTo>
                  <a:pt x="0" y="3922843"/>
                </a:lnTo>
                <a:lnTo>
                  <a:pt x="0" y="0"/>
                </a:lnTo>
                <a:lnTo>
                  <a:pt x="1245597" y="618069"/>
                </a:lnTo>
                <a:lnTo>
                  <a:pt x="1245597" y="4540912"/>
                </a:lnTo>
                <a:close/>
              </a:path>
            </a:pathLst>
          </a:custGeom>
          <a:noFill/>
          <a:ln w="19050" cap="flat">
            <a:gradFill flip="none" rotWithShape="1">
              <a:gsLst>
                <a:gs pos="83000">
                  <a:schemeClr val="tx2"/>
                </a:gs>
                <a:gs pos="0">
                  <a:schemeClr val="accent2"/>
                </a:gs>
              </a:gsLst>
              <a:lin ang="5400000" scaled="1"/>
              <a:tileRect/>
            </a:gradFill>
            <a:prstDash val="solid"/>
            <a:miter/>
          </a:ln>
          <a:effectLst>
            <a:outerShdw blurRad="127000" algn="ctr" rotWithShape="0">
              <a:prstClr val="black">
                <a:alpha val="25000"/>
              </a:prstClr>
            </a:outerShdw>
          </a:effectLst>
        </p:spPr>
        <p:txBody>
          <a:bodyPr rot="0" spcFirstLastPara="0" vertOverflow="overflow" horzOverflow="overflow" vert="horz" wrap="square" lIns="148209" tIns="74105" rIns="148209" bIns="74105" numCol="1" spcCol="0" rtlCol="0" fromWordArt="0" anchor="ctr" anchorCtr="0" forceAA="0" compatLnSpc="1">
            <a:prstTxWarp prst="textNoShape">
              <a:avLst/>
            </a:prstTxWarp>
            <a:noAutofit/>
          </a:bodyPr>
          <a:lstStyle/>
          <a:p>
            <a:pPr marR="0" lvl="0" indent="0" defTabSz="2665918" fontAlgn="auto">
              <a:spcBef>
                <a:spcPts val="2918"/>
              </a:spcBef>
              <a:spcAft>
                <a:spcPts val="0"/>
              </a:spcAft>
              <a:buClr>
                <a:srgbClr val="F2F2F2"/>
              </a:buClr>
              <a:tabLst/>
            </a:pPr>
            <a:endParaRPr kumimoji="0" lang="en-US" sz="9457" b="0" i="0" u="none" strike="noStrike" cap="none" spc="0" normalizeH="0" baseline="0">
              <a:ln>
                <a:noFill/>
              </a:ln>
              <a:solidFill>
                <a:srgbClr val="FFFFFF"/>
              </a:solidFill>
              <a:effectLst/>
              <a:uLnTx/>
              <a:uFillTx/>
              <a:latin typeface="Verdana" panose="020B0604030504040204" pitchFamily="34" charset="0"/>
            </a:endParaRPr>
          </a:p>
        </p:txBody>
      </p:sp>
      <p:sp>
        <p:nvSpPr>
          <p:cNvPr id="98" name="Graphic 10">
            <a:extLst>
              <a:ext uri="{FF2B5EF4-FFF2-40B4-BE49-F238E27FC236}">
                <a16:creationId xmlns:a16="http://schemas.microsoft.com/office/drawing/2014/main" id="{6B4DD9EE-616C-3ADC-61D2-8E07EDFBD9DC}"/>
              </a:ext>
              <a:ext uri="{C183D7F6-B498-43B3-948B-1728B52AA6E4}">
                <adec:decorative xmlns:adec="http://schemas.microsoft.com/office/drawing/2017/decorative" val="1"/>
              </a:ext>
            </a:extLst>
          </p:cNvPr>
          <p:cNvSpPr/>
          <p:nvPr userDrawn="1"/>
        </p:nvSpPr>
        <p:spPr>
          <a:xfrm>
            <a:off x="9022250" y="6412677"/>
            <a:ext cx="796647" cy="2904236"/>
          </a:xfrm>
          <a:custGeom>
            <a:avLst/>
            <a:gdLst>
              <a:gd name="connsiteX0" fmla="*/ 1245597 w 1245596"/>
              <a:gd name="connsiteY0" fmla="*/ 4540912 h 4540911"/>
              <a:gd name="connsiteX1" fmla="*/ 0 w 1245596"/>
              <a:gd name="connsiteY1" fmla="*/ 3922843 h 4540911"/>
              <a:gd name="connsiteX2" fmla="*/ 0 w 1245596"/>
              <a:gd name="connsiteY2" fmla="*/ 0 h 4540911"/>
              <a:gd name="connsiteX3" fmla="*/ 1245597 w 1245596"/>
              <a:gd name="connsiteY3" fmla="*/ 618069 h 4540911"/>
              <a:gd name="connsiteX4" fmla="*/ 1245597 w 1245596"/>
              <a:gd name="connsiteY4" fmla="*/ 4540912 h 4540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596" h="4540911">
                <a:moveTo>
                  <a:pt x="1245597" y="4540912"/>
                </a:moveTo>
                <a:lnTo>
                  <a:pt x="0" y="3922843"/>
                </a:lnTo>
                <a:lnTo>
                  <a:pt x="0" y="0"/>
                </a:lnTo>
                <a:lnTo>
                  <a:pt x="1245597" y="618069"/>
                </a:lnTo>
                <a:lnTo>
                  <a:pt x="1245597" y="4540912"/>
                </a:lnTo>
                <a:close/>
              </a:path>
            </a:pathLst>
          </a:custGeom>
          <a:noFill/>
          <a:ln w="19050" cap="flat">
            <a:gradFill flip="none" rotWithShape="1">
              <a:gsLst>
                <a:gs pos="83000">
                  <a:schemeClr val="tx2"/>
                </a:gs>
                <a:gs pos="0">
                  <a:schemeClr val="accent2"/>
                </a:gs>
              </a:gsLst>
              <a:lin ang="5400000" scaled="1"/>
              <a:tileRect/>
            </a:gradFill>
            <a:prstDash val="solid"/>
            <a:miter/>
          </a:ln>
          <a:effectLst>
            <a:outerShdw blurRad="127000" algn="ctr" rotWithShape="0">
              <a:prstClr val="black">
                <a:alpha val="25000"/>
              </a:prstClr>
            </a:outerShdw>
          </a:effectLst>
        </p:spPr>
        <p:txBody>
          <a:bodyPr rot="0" spcFirstLastPara="0" vertOverflow="overflow" horzOverflow="overflow" vert="horz" wrap="square" lIns="148209" tIns="74105" rIns="148209" bIns="74105" numCol="1" spcCol="0" rtlCol="0" fromWordArt="0" anchor="ctr" anchorCtr="0" forceAA="0" compatLnSpc="1">
            <a:prstTxWarp prst="textNoShape">
              <a:avLst/>
            </a:prstTxWarp>
            <a:noAutofit/>
          </a:bodyPr>
          <a:lstStyle/>
          <a:p>
            <a:pPr marR="0" lvl="0" indent="0" defTabSz="2665918" fontAlgn="auto">
              <a:spcBef>
                <a:spcPts val="2918"/>
              </a:spcBef>
              <a:spcAft>
                <a:spcPts val="0"/>
              </a:spcAft>
              <a:buClr>
                <a:srgbClr val="F2F2F2"/>
              </a:buClr>
              <a:tabLst/>
            </a:pPr>
            <a:endParaRPr kumimoji="0" lang="en-US" sz="9457" b="0" i="0" u="none" strike="noStrike" cap="none" spc="0" normalizeH="0" baseline="0">
              <a:ln>
                <a:noFill/>
              </a:ln>
              <a:solidFill>
                <a:srgbClr val="FFFFFF"/>
              </a:solidFill>
              <a:effectLst/>
              <a:uLnTx/>
              <a:uFillTx/>
              <a:latin typeface="Verdana" panose="020B0604030504040204" pitchFamily="34" charset="0"/>
            </a:endParaRPr>
          </a:p>
        </p:txBody>
      </p:sp>
      <p:sp>
        <p:nvSpPr>
          <p:cNvPr id="99" name="Graphic 10">
            <a:extLst>
              <a:ext uri="{FF2B5EF4-FFF2-40B4-BE49-F238E27FC236}">
                <a16:creationId xmlns:a16="http://schemas.microsoft.com/office/drawing/2014/main" id="{3C24CB1B-A3A0-9E79-AF74-F660D8A3EAB5}"/>
              </a:ext>
              <a:ext uri="{C183D7F6-B498-43B3-948B-1728B52AA6E4}">
                <adec:decorative xmlns:adec="http://schemas.microsoft.com/office/drawing/2017/decorative" val="1"/>
              </a:ext>
            </a:extLst>
          </p:cNvPr>
          <p:cNvSpPr/>
          <p:nvPr userDrawn="1"/>
        </p:nvSpPr>
        <p:spPr>
          <a:xfrm>
            <a:off x="8623905" y="6663179"/>
            <a:ext cx="796647" cy="2904236"/>
          </a:xfrm>
          <a:custGeom>
            <a:avLst/>
            <a:gdLst>
              <a:gd name="connsiteX0" fmla="*/ 1245597 w 1245596"/>
              <a:gd name="connsiteY0" fmla="*/ 4540912 h 4540911"/>
              <a:gd name="connsiteX1" fmla="*/ 0 w 1245596"/>
              <a:gd name="connsiteY1" fmla="*/ 3922843 h 4540911"/>
              <a:gd name="connsiteX2" fmla="*/ 0 w 1245596"/>
              <a:gd name="connsiteY2" fmla="*/ 0 h 4540911"/>
              <a:gd name="connsiteX3" fmla="*/ 1245597 w 1245596"/>
              <a:gd name="connsiteY3" fmla="*/ 618069 h 4540911"/>
              <a:gd name="connsiteX4" fmla="*/ 1245597 w 1245596"/>
              <a:gd name="connsiteY4" fmla="*/ 4540912 h 4540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596" h="4540911">
                <a:moveTo>
                  <a:pt x="1245597" y="4540912"/>
                </a:moveTo>
                <a:lnTo>
                  <a:pt x="0" y="3922843"/>
                </a:lnTo>
                <a:lnTo>
                  <a:pt x="0" y="0"/>
                </a:lnTo>
                <a:lnTo>
                  <a:pt x="1245597" y="618069"/>
                </a:lnTo>
                <a:lnTo>
                  <a:pt x="1245597" y="4540912"/>
                </a:lnTo>
                <a:close/>
              </a:path>
            </a:pathLst>
          </a:custGeom>
          <a:noFill/>
          <a:ln w="19050" cap="flat">
            <a:gradFill flip="none" rotWithShape="1">
              <a:gsLst>
                <a:gs pos="83000">
                  <a:schemeClr val="tx2"/>
                </a:gs>
                <a:gs pos="0">
                  <a:schemeClr val="accent2"/>
                </a:gs>
              </a:gsLst>
              <a:lin ang="5400000" scaled="1"/>
              <a:tileRect/>
            </a:gradFill>
            <a:prstDash val="solid"/>
            <a:miter/>
          </a:ln>
          <a:effectLst>
            <a:outerShdw blurRad="127000" algn="ctr" rotWithShape="0">
              <a:prstClr val="black">
                <a:alpha val="25000"/>
              </a:prstClr>
            </a:outerShdw>
          </a:effectLst>
        </p:spPr>
        <p:txBody>
          <a:bodyPr rot="0" spcFirstLastPara="0" vertOverflow="overflow" horzOverflow="overflow" vert="horz" wrap="square" lIns="148209" tIns="74105" rIns="148209" bIns="74105" numCol="1" spcCol="0" rtlCol="0" fromWordArt="0" anchor="ctr" anchorCtr="0" forceAA="0" compatLnSpc="1">
            <a:prstTxWarp prst="textNoShape">
              <a:avLst/>
            </a:prstTxWarp>
            <a:noAutofit/>
          </a:bodyPr>
          <a:lstStyle/>
          <a:p>
            <a:pPr marR="0" lvl="0" indent="0" defTabSz="2665918" fontAlgn="auto">
              <a:spcBef>
                <a:spcPts val="2918"/>
              </a:spcBef>
              <a:spcAft>
                <a:spcPts val="0"/>
              </a:spcAft>
              <a:buClr>
                <a:srgbClr val="F2F2F2"/>
              </a:buClr>
              <a:tabLst/>
            </a:pPr>
            <a:endParaRPr kumimoji="0" lang="en-US" sz="9457" b="0" i="0" u="none" strike="noStrike" cap="none" spc="0" normalizeH="0" baseline="0">
              <a:ln>
                <a:noFill/>
              </a:ln>
              <a:solidFill>
                <a:srgbClr val="FFFFFF"/>
              </a:solidFill>
              <a:effectLst/>
              <a:uLnTx/>
              <a:uFillTx/>
              <a:latin typeface="Verdana" panose="020B0604030504040204" pitchFamily="34" charset="0"/>
            </a:endParaRPr>
          </a:p>
        </p:txBody>
      </p:sp>
      <p:sp>
        <p:nvSpPr>
          <p:cNvPr id="100" name="Graphic 10">
            <a:extLst>
              <a:ext uri="{FF2B5EF4-FFF2-40B4-BE49-F238E27FC236}">
                <a16:creationId xmlns:a16="http://schemas.microsoft.com/office/drawing/2014/main" id="{A357B5C8-1A81-454A-50F3-BBBE2577F20C}"/>
              </a:ext>
              <a:ext uri="{C183D7F6-B498-43B3-948B-1728B52AA6E4}">
                <adec:decorative xmlns:adec="http://schemas.microsoft.com/office/drawing/2017/decorative" val="1"/>
              </a:ext>
            </a:extLst>
          </p:cNvPr>
          <p:cNvSpPr/>
          <p:nvPr userDrawn="1"/>
        </p:nvSpPr>
        <p:spPr>
          <a:xfrm>
            <a:off x="11013973" y="5160166"/>
            <a:ext cx="796647" cy="2904236"/>
          </a:xfrm>
          <a:custGeom>
            <a:avLst/>
            <a:gdLst>
              <a:gd name="connsiteX0" fmla="*/ 1245597 w 1245596"/>
              <a:gd name="connsiteY0" fmla="*/ 4540912 h 4540911"/>
              <a:gd name="connsiteX1" fmla="*/ 0 w 1245596"/>
              <a:gd name="connsiteY1" fmla="*/ 3922843 h 4540911"/>
              <a:gd name="connsiteX2" fmla="*/ 0 w 1245596"/>
              <a:gd name="connsiteY2" fmla="*/ 0 h 4540911"/>
              <a:gd name="connsiteX3" fmla="*/ 1245597 w 1245596"/>
              <a:gd name="connsiteY3" fmla="*/ 618069 h 4540911"/>
              <a:gd name="connsiteX4" fmla="*/ 1245597 w 1245596"/>
              <a:gd name="connsiteY4" fmla="*/ 4540912 h 4540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596" h="4540911">
                <a:moveTo>
                  <a:pt x="1245597" y="4540912"/>
                </a:moveTo>
                <a:lnTo>
                  <a:pt x="0" y="3922843"/>
                </a:lnTo>
                <a:lnTo>
                  <a:pt x="0" y="0"/>
                </a:lnTo>
                <a:lnTo>
                  <a:pt x="1245597" y="618069"/>
                </a:lnTo>
                <a:lnTo>
                  <a:pt x="1245597" y="4540912"/>
                </a:lnTo>
                <a:close/>
              </a:path>
            </a:pathLst>
          </a:custGeom>
          <a:noFill/>
          <a:ln w="19050" cap="flat">
            <a:gradFill flip="none" rotWithShape="1">
              <a:gsLst>
                <a:gs pos="83000">
                  <a:schemeClr val="tx2"/>
                </a:gs>
                <a:gs pos="0">
                  <a:schemeClr val="accent2"/>
                </a:gs>
              </a:gsLst>
              <a:lin ang="5400000" scaled="1"/>
              <a:tileRect/>
            </a:gradFill>
            <a:prstDash val="solid"/>
            <a:miter/>
          </a:ln>
          <a:effectLst>
            <a:outerShdw blurRad="127000" algn="ctr" rotWithShape="0">
              <a:prstClr val="black">
                <a:alpha val="25000"/>
              </a:prstClr>
            </a:outerShdw>
          </a:effectLst>
        </p:spPr>
        <p:txBody>
          <a:bodyPr rot="0" spcFirstLastPara="0" vertOverflow="overflow" horzOverflow="overflow" vert="horz" wrap="square" lIns="148209" tIns="74105" rIns="148209" bIns="74105" numCol="1" spcCol="0" rtlCol="0" fromWordArt="0" anchor="ctr" anchorCtr="0" forceAA="0" compatLnSpc="1">
            <a:prstTxWarp prst="textNoShape">
              <a:avLst/>
            </a:prstTxWarp>
            <a:noAutofit/>
          </a:bodyPr>
          <a:lstStyle/>
          <a:p>
            <a:pPr marR="0" lvl="0" indent="0" defTabSz="2665918" fontAlgn="auto">
              <a:spcBef>
                <a:spcPts val="2918"/>
              </a:spcBef>
              <a:spcAft>
                <a:spcPts val="0"/>
              </a:spcAft>
              <a:buClr>
                <a:srgbClr val="F2F2F2"/>
              </a:buClr>
              <a:tabLst/>
            </a:pPr>
            <a:endParaRPr kumimoji="0" lang="en-US" sz="9457" b="0" i="0" u="none" strike="noStrike" cap="none" spc="0" normalizeH="0" baseline="0">
              <a:ln>
                <a:noFill/>
              </a:ln>
              <a:solidFill>
                <a:srgbClr val="FFFFFF"/>
              </a:solidFill>
              <a:effectLst/>
              <a:uLnTx/>
              <a:uFillTx/>
              <a:latin typeface="Verdana" panose="020B0604030504040204" pitchFamily="34" charset="0"/>
            </a:endParaRPr>
          </a:p>
        </p:txBody>
      </p:sp>
      <p:sp>
        <p:nvSpPr>
          <p:cNvPr id="101" name="Graphic 10">
            <a:extLst>
              <a:ext uri="{FF2B5EF4-FFF2-40B4-BE49-F238E27FC236}">
                <a16:creationId xmlns:a16="http://schemas.microsoft.com/office/drawing/2014/main" id="{CE249406-3872-BD78-8EB6-FC4DC6A9D1E9}"/>
              </a:ext>
              <a:ext uri="{C183D7F6-B498-43B3-948B-1728B52AA6E4}">
                <adec:decorative xmlns:adec="http://schemas.microsoft.com/office/drawing/2017/decorative" val="1"/>
              </a:ext>
            </a:extLst>
          </p:cNvPr>
          <p:cNvSpPr/>
          <p:nvPr userDrawn="1"/>
        </p:nvSpPr>
        <p:spPr>
          <a:xfrm>
            <a:off x="11412318" y="4909664"/>
            <a:ext cx="796647" cy="2904236"/>
          </a:xfrm>
          <a:custGeom>
            <a:avLst/>
            <a:gdLst>
              <a:gd name="connsiteX0" fmla="*/ 1245597 w 1245596"/>
              <a:gd name="connsiteY0" fmla="*/ 4540912 h 4540911"/>
              <a:gd name="connsiteX1" fmla="*/ 0 w 1245596"/>
              <a:gd name="connsiteY1" fmla="*/ 3922843 h 4540911"/>
              <a:gd name="connsiteX2" fmla="*/ 0 w 1245596"/>
              <a:gd name="connsiteY2" fmla="*/ 0 h 4540911"/>
              <a:gd name="connsiteX3" fmla="*/ 1245597 w 1245596"/>
              <a:gd name="connsiteY3" fmla="*/ 618069 h 4540911"/>
              <a:gd name="connsiteX4" fmla="*/ 1245597 w 1245596"/>
              <a:gd name="connsiteY4" fmla="*/ 4540912 h 4540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596" h="4540911">
                <a:moveTo>
                  <a:pt x="1245597" y="4540912"/>
                </a:moveTo>
                <a:lnTo>
                  <a:pt x="0" y="3922843"/>
                </a:lnTo>
                <a:lnTo>
                  <a:pt x="0" y="0"/>
                </a:lnTo>
                <a:lnTo>
                  <a:pt x="1245597" y="618069"/>
                </a:lnTo>
                <a:lnTo>
                  <a:pt x="1245597" y="4540912"/>
                </a:lnTo>
                <a:close/>
              </a:path>
            </a:pathLst>
          </a:custGeom>
          <a:noFill/>
          <a:ln w="19050" cap="flat">
            <a:gradFill flip="none" rotWithShape="1">
              <a:gsLst>
                <a:gs pos="83000">
                  <a:schemeClr val="tx2"/>
                </a:gs>
                <a:gs pos="0">
                  <a:schemeClr val="accent2"/>
                </a:gs>
              </a:gsLst>
              <a:lin ang="5400000" scaled="1"/>
              <a:tileRect/>
            </a:gradFill>
            <a:prstDash val="solid"/>
            <a:miter/>
          </a:ln>
          <a:effectLst>
            <a:outerShdw blurRad="127000" algn="ctr" rotWithShape="0">
              <a:prstClr val="black">
                <a:alpha val="25000"/>
              </a:prstClr>
            </a:outerShdw>
          </a:effectLst>
        </p:spPr>
        <p:txBody>
          <a:bodyPr rot="0" spcFirstLastPara="0" vertOverflow="overflow" horzOverflow="overflow" vert="horz" wrap="square" lIns="148209" tIns="74105" rIns="148209" bIns="74105" numCol="1" spcCol="0" rtlCol="0" fromWordArt="0" anchor="ctr" anchorCtr="0" forceAA="0" compatLnSpc="1">
            <a:prstTxWarp prst="textNoShape">
              <a:avLst/>
            </a:prstTxWarp>
            <a:noAutofit/>
          </a:bodyPr>
          <a:lstStyle/>
          <a:p>
            <a:pPr marR="0" lvl="0" indent="0" defTabSz="2665918" fontAlgn="auto">
              <a:spcBef>
                <a:spcPts val="2918"/>
              </a:spcBef>
              <a:spcAft>
                <a:spcPts val="0"/>
              </a:spcAft>
              <a:buClr>
                <a:srgbClr val="F2F2F2"/>
              </a:buClr>
              <a:tabLst/>
            </a:pPr>
            <a:endParaRPr kumimoji="0" lang="en-US" sz="9457" b="0" i="0" u="none" strike="noStrike" cap="none" spc="0" normalizeH="0" baseline="0">
              <a:ln>
                <a:noFill/>
              </a:ln>
              <a:solidFill>
                <a:srgbClr val="FFFFFF"/>
              </a:solidFill>
              <a:effectLst/>
              <a:uLnTx/>
              <a:uFillTx/>
              <a:latin typeface="Verdana" panose="020B0604030504040204" pitchFamily="34" charset="0"/>
            </a:endParaRPr>
          </a:p>
        </p:txBody>
      </p:sp>
      <p:sp>
        <p:nvSpPr>
          <p:cNvPr id="102" name="Graphic 10">
            <a:extLst>
              <a:ext uri="{FF2B5EF4-FFF2-40B4-BE49-F238E27FC236}">
                <a16:creationId xmlns:a16="http://schemas.microsoft.com/office/drawing/2014/main" id="{6F4F5ABE-9562-2A6F-18A5-C932EB869838}"/>
              </a:ext>
              <a:ext uri="{C183D7F6-B498-43B3-948B-1728B52AA6E4}">
                <adec:decorative xmlns:adec="http://schemas.microsoft.com/office/drawing/2017/decorative" val="1"/>
              </a:ext>
            </a:extLst>
          </p:cNvPr>
          <p:cNvSpPr/>
          <p:nvPr userDrawn="1"/>
        </p:nvSpPr>
        <p:spPr>
          <a:xfrm>
            <a:off x="11810663" y="4659162"/>
            <a:ext cx="796647" cy="2904236"/>
          </a:xfrm>
          <a:custGeom>
            <a:avLst/>
            <a:gdLst>
              <a:gd name="connsiteX0" fmla="*/ 1245597 w 1245596"/>
              <a:gd name="connsiteY0" fmla="*/ 4540912 h 4540911"/>
              <a:gd name="connsiteX1" fmla="*/ 0 w 1245596"/>
              <a:gd name="connsiteY1" fmla="*/ 3922843 h 4540911"/>
              <a:gd name="connsiteX2" fmla="*/ 0 w 1245596"/>
              <a:gd name="connsiteY2" fmla="*/ 0 h 4540911"/>
              <a:gd name="connsiteX3" fmla="*/ 1245597 w 1245596"/>
              <a:gd name="connsiteY3" fmla="*/ 618069 h 4540911"/>
              <a:gd name="connsiteX4" fmla="*/ 1245597 w 1245596"/>
              <a:gd name="connsiteY4" fmla="*/ 4540912 h 4540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596" h="4540911">
                <a:moveTo>
                  <a:pt x="1245597" y="4540912"/>
                </a:moveTo>
                <a:lnTo>
                  <a:pt x="0" y="3922843"/>
                </a:lnTo>
                <a:lnTo>
                  <a:pt x="0" y="0"/>
                </a:lnTo>
                <a:lnTo>
                  <a:pt x="1245597" y="618069"/>
                </a:lnTo>
                <a:lnTo>
                  <a:pt x="1245597" y="4540912"/>
                </a:lnTo>
                <a:close/>
              </a:path>
            </a:pathLst>
          </a:custGeom>
          <a:noFill/>
          <a:ln w="19050" cap="flat">
            <a:gradFill flip="none" rotWithShape="1">
              <a:gsLst>
                <a:gs pos="83000">
                  <a:schemeClr val="tx2"/>
                </a:gs>
                <a:gs pos="0">
                  <a:schemeClr val="accent2"/>
                </a:gs>
              </a:gsLst>
              <a:lin ang="5400000" scaled="1"/>
              <a:tileRect/>
            </a:gradFill>
            <a:prstDash val="solid"/>
            <a:miter/>
          </a:ln>
          <a:effectLst>
            <a:outerShdw blurRad="127000" algn="ctr" rotWithShape="0">
              <a:prstClr val="black">
                <a:alpha val="25000"/>
              </a:prstClr>
            </a:outerShdw>
          </a:effectLst>
        </p:spPr>
        <p:txBody>
          <a:bodyPr rot="0" spcFirstLastPara="0" vertOverflow="overflow" horzOverflow="overflow" vert="horz" wrap="square" lIns="148209" tIns="74105" rIns="148209" bIns="74105" numCol="1" spcCol="0" rtlCol="0" fromWordArt="0" anchor="ctr" anchorCtr="0" forceAA="0" compatLnSpc="1">
            <a:prstTxWarp prst="textNoShape">
              <a:avLst/>
            </a:prstTxWarp>
            <a:noAutofit/>
          </a:bodyPr>
          <a:lstStyle/>
          <a:p>
            <a:pPr marR="0" lvl="0" indent="0" defTabSz="2665918" fontAlgn="auto">
              <a:spcBef>
                <a:spcPts val="2918"/>
              </a:spcBef>
              <a:spcAft>
                <a:spcPts val="0"/>
              </a:spcAft>
              <a:buClr>
                <a:srgbClr val="F2F2F2"/>
              </a:buClr>
              <a:tabLst/>
            </a:pPr>
            <a:endParaRPr kumimoji="0" lang="en-US" sz="9457" b="0" i="0" u="none" strike="noStrike" cap="none" spc="0" normalizeH="0" baseline="0">
              <a:ln>
                <a:noFill/>
              </a:ln>
              <a:solidFill>
                <a:srgbClr val="FFFFFF"/>
              </a:solidFill>
              <a:effectLst/>
              <a:uLnTx/>
              <a:uFillTx/>
              <a:latin typeface="Verdana" panose="020B0604030504040204" pitchFamily="34" charset="0"/>
            </a:endParaRPr>
          </a:p>
        </p:txBody>
      </p:sp>
      <p:sp>
        <p:nvSpPr>
          <p:cNvPr id="104" name="Graphic 10">
            <a:extLst>
              <a:ext uri="{FF2B5EF4-FFF2-40B4-BE49-F238E27FC236}">
                <a16:creationId xmlns:a16="http://schemas.microsoft.com/office/drawing/2014/main" id="{2C968F0D-B3F6-A00C-0887-C01C4B388E73}"/>
              </a:ext>
              <a:ext uri="{C183D7F6-B498-43B3-948B-1728B52AA6E4}">
                <adec:decorative xmlns:adec="http://schemas.microsoft.com/office/drawing/2017/decorative" val="1"/>
              </a:ext>
            </a:extLst>
          </p:cNvPr>
          <p:cNvSpPr/>
          <p:nvPr userDrawn="1"/>
        </p:nvSpPr>
        <p:spPr>
          <a:xfrm>
            <a:off x="12208965" y="4391504"/>
            <a:ext cx="796647" cy="2904236"/>
          </a:xfrm>
          <a:custGeom>
            <a:avLst/>
            <a:gdLst>
              <a:gd name="connsiteX0" fmla="*/ 1245597 w 1245596"/>
              <a:gd name="connsiteY0" fmla="*/ 4540912 h 4540911"/>
              <a:gd name="connsiteX1" fmla="*/ 0 w 1245596"/>
              <a:gd name="connsiteY1" fmla="*/ 3922843 h 4540911"/>
              <a:gd name="connsiteX2" fmla="*/ 0 w 1245596"/>
              <a:gd name="connsiteY2" fmla="*/ 0 h 4540911"/>
              <a:gd name="connsiteX3" fmla="*/ 1245597 w 1245596"/>
              <a:gd name="connsiteY3" fmla="*/ 618069 h 4540911"/>
              <a:gd name="connsiteX4" fmla="*/ 1245597 w 1245596"/>
              <a:gd name="connsiteY4" fmla="*/ 4540912 h 4540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596" h="4540911">
                <a:moveTo>
                  <a:pt x="1245597" y="4540912"/>
                </a:moveTo>
                <a:lnTo>
                  <a:pt x="0" y="3922843"/>
                </a:lnTo>
                <a:lnTo>
                  <a:pt x="0" y="0"/>
                </a:lnTo>
                <a:lnTo>
                  <a:pt x="1245597" y="618069"/>
                </a:lnTo>
                <a:lnTo>
                  <a:pt x="1245597" y="4540912"/>
                </a:lnTo>
                <a:close/>
              </a:path>
            </a:pathLst>
          </a:custGeom>
          <a:noFill/>
          <a:ln w="19050" cap="flat">
            <a:gradFill flip="none" rotWithShape="1">
              <a:gsLst>
                <a:gs pos="83000">
                  <a:schemeClr val="tx2"/>
                </a:gs>
                <a:gs pos="0">
                  <a:schemeClr val="accent2"/>
                </a:gs>
              </a:gsLst>
              <a:lin ang="5400000" scaled="1"/>
              <a:tileRect/>
            </a:gradFill>
            <a:prstDash val="solid"/>
            <a:miter/>
          </a:ln>
          <a:effectLst>
            <a:outerShdw blurRad="127000" algn="ctr" rotWithShape="0">
              <a:prstClr val="black">
                <a:alpha val="25000"/>
              </a:prstClr>
            </a:outerShdw>
          </a:effectLst>
        </p:spPr>
        <p:txBody>
          <a:bodyPr rot="0" spcFirstLastPara="0" vertOverflow="overflow" horzOverflow="overflow" vert="horz" wrap="square" lIns="148209" tIns="74105" rIns="148209" bIns="74105" numCol="1" spcCol="0" rtlCol="0" fromWordArt="0" anchor="ctr" anchorCtr="0" forceAA="0" compatLnSpc="1">
            <a:prstTxWarp prst="textNoShape">
              <a:avLst/>
            </a:prstTxWarp>
            <a:noAutofit/>
          </a:bodyPr>
          <a:lstStyle/>
          <a:p>
            <a:pPr marR="0" lvl="0" indent="0" defTabSz="2665918" fontAlgn="auto">
              <a:spcBef>
                <a:spcPts val="2918"/>
              </a:spcBef>
              <a:spcAft>
                <a:spcPts val="0"/>
              </a:spcAft>
              <a:buClr>
                <a:srgbClr val="F2F2F2"/>
              </a:buClr>
              <a:tabLst/>
            </a:pPr>
            <a:endParaRPr kumimoji="0" lang="en-US" sz="9457" b="0" i="0" u="none" strike="noStrike" cap="none" spc="0" normalizeH="0" baseline="0">
              <a:ln>
                <a:noFill/>
              </a:ln>
              <a:solidFill>
                <a:srgbClr val="FFFFFF"/>
              </a:solidFill>
              <a:effectLst/>
              <a:uLnTx/>
              <a:uFillTx/>
              <a:latin typeface="Verdana" panose="020B0604030504040204" pitchFamily="34" charset="0"/>
            </a:endParaRPr>
          </a:p>
        </p:txBody>
      </p:sp>
    </p:spTree>
    <p:extLst>
      <p:ext uri="{BB962C8B-B14F-4D97-AF65-F5344CB8AC3E}">
        <p14:creationId xmlns:p14="http://schemas.microsoft.com/office/powerpoint/2010/main" val="370824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250"/>
                                        <p:tgtEl>
                                          <p:spTgt spid="6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250"/>
                                        <p:tgtEl>
                                          <p:spTgt spid="3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250"/>
                                        <p:tgtEl>
                                          <p:spTgt spid="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250"/>
                                        <p:tgtEl>
                                          <p:spTgt spid="2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250"/>
                                        <p:tgtEl>
                                          <p:spTgt spid="2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250"/>
                                        <p:tgtEl>
                                          <p:spTgt spid="2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250"/>
                                        <p:tgtEl>
                                          <p:spTgt spid="2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250"/>
                                        <p:tgtEl>
                                          <p:spTgt spid="3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250"/>
                                        <p:tgtEl>
                                          <p:spTgt spid="3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fade">
                                      <p:cBhvr>
                                        <p:cTn id="34" dur="250"/>
                                        <p:tgtEl>
                                          <p:spTgt spid="3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1"/>
                                        </p:tgtEl>
                                        <p:attrNameLst>
                                          <p:attrName>style.visibility</p:attrName>
                                        </p:attrNameLst>
                                      </p:cBhvr>
                                      <p:to>
                                        <p:strVal val="visible"/>
                                      </p:to>
                                    </p:set>
                                    <p:animEffect transition="in" filter="fade">
                                      <p:cBhvr>
                                        <p:cTn id="37" dur="250"/>
                                        <p:tgtEl>
                                          <p:spTgt spid="121"/>
                                        </p:tgtEl>
                                      </p:cBhvr>
                                    </p:animEffect>
                                  </p:childTnLst>
                                </p:cTn>
                              </p:par>
                              <p:par>
                                <p:cTn id="38" presetID="10" presetClass="entr" presetSubtype="0" fill="hold" grpId="1" nodeType="with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fade">
                                      <p:cBhvr>
                                        <p:cTn id="40" dur="250"/>
                                        <p:tgtEl>
                                          <p:spTgt spid="36"/>
                                        </p:tgtEl>
                                      </p:cBhvr>
                                    </p:animEffect>
                                  </p:childTnLst>
                                </p:cTn>
                              </p:par>
                              <p:par>
                                <p:cTn id="41" presetID="10" presetClass="entr" presetSubtype="0" fill="hold" grpId="1" nodeType="with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250"/>
                                        <p:tgtEl>
                                          <p:spTgt spid="40"/>
                                        </p:tgtEl>
                                      </p:cBhvr>
                                    </p:animEffect>
                                  </p:childTnLst>
                                </p:cTn>
                              </p:par>
                              <p:par>
                                <p:cTn id="44" presetID="10" presetClass="entr" presetSubtype="0" fill="hold" grpId="1" nodeType="with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fade">
                                      <p:cBhvr>
                                        <p:cTn id="46" dur="250"/>
                                        <p:tgtEl>
                                          <p:spTgt spid="41"/>
                                        </p:tgtEl>
                                      </p:cBhvr>
                                    </p:animEffect>
                                  </p:childTnLst>
                                </p:cTn>
                              </p:par>
                              <p:par>
                                <p:cTn id="47" presetID="64" presetClass="path" presetSubtype="0" decel="100000" fill="hold" grpId="1" nodeType="withEffect">
                                  <p:stCondLst>
                                    <p:cond delay="0"/>
                                  </p:stCondLst>
                                  <p:childTnLst>
                                    <p:animMotion origin="layout" path="M 2.08333E-6 4.07407E-6 L -0.03268 0.03819 " pathEditMode="relative" rAng="0" ptsTypes="AA">
                                      <p:cBhvr>
                                        <p:cTn id="48" dur="1500" spd="-100000" fill="hold"/>
                                        <p:tgtEl>
                                          <p:spTgt spid="66"/>
                                        </p:tgtEl>
                                        <p:attrNameLst>
                                          <p:attrName>ppt_x</p:attrName>
                                          <p:attrName>ppt_y</p:attrName>
                                        </p:attrNameLst>
                                      </p:cBhvr>
                                      <p:rCtr x="-1628" y="1898"/>
                                    </p:animMotion>
                                  </p:childTnLst>
                                </p:cTn>
                              </p:par>
                              <p:par>
                                <p:cTn id="49" presetID="64" presetClass="path" presetSubtype="0" decel="100000" fill="hold" grpId="1" nodeType="withEffect">
                                  <p:stCondLst>
                                    <p:cond delay="0"/>
                                  </p:stCondLst>
                                  <p:childTnLst>
                                    <p:animMotion origin="layout" path="M 6.93889E-18 -3.33333E-6 L -0.06536 0.07477 " pathEditMode="relative" rAng="0" ptsTypes="AA">
                                      <p:cBhvr>
                                        <p:cTn id="50" dur="1500" spd="-100000" fill="hold"/>
                                        <p:tgtEl>
                                          <p:spTgt spid="30"/>
                                        </p:tgtEl>
                                        <p:attrNameLst>
                                          <p:attrName>ppt_x</p:attrName>
                                          <p:attrName>ppt_y</p:attrName>
                                        </p:attrNameLst>
                                      </p:cBhvr>
                                      <p:rCtr x="-3268" y="3727"/>
                                    </p:animMotion>
                                  </p:childTnLst>
                                </p:cTn>
                              </p:par>
                              <p:par>
                                <p:cTn id="51" presetID="64" presetClass="path" presetSubtype="0" decel="100000" fill="hold" grpId="1" nodeType="withEffect">
                                  <p:stCondLst>
                                    <p:cond delay="0"/>
                                  </p:stCondLst>
                                  <p:childTnLst>
                                    <p:animMotion origin="layout" path="M -2.29167E-6 7.40741E-7 L -0.09804 0.11134 " pathEditMode="relative" rAng="0" ptsTypes="AA">
                                      <p:cBhvr>
                                        <p:cTn id="52" dur="1500" spd="-100000" fill="hold"/>
                                        <p:tgtEl>
                                          <p:spTgt spid="28"/>
                                        </p:tgtEl>
                                        <p:attrNameLst>
                                          <p:attrName>ppt_x</p:attrName>
                                          <p:attrName>ppt_y</p:attrName>
                                        </p:attrNameLst>
                                      </p:cBhvr>
                                      <p:rCtr x="-4909" y="5556"/>
                                    </p:animMotion>
                                  </p:childTnLst>
                                </p:cTn>
                              </p:par>
                              <p:par>
                                <p:cTn id="53" presetID="64" presetClass="path" presetSubtype="0" decel="100000" fill="hold" grpId="1" nodeType="withEffect">
                                  <p:stCondLst>
                                    <p:cond delay="0"/>
                                  </p:stCondLst>
                                  <p:childTnLst>
                                    <p:animMotion origin="layout" path="M -4.58333E-6 4.81481E-6 L -0.13072 0.14791 " pathEditMode="relative" rAng="0" ptsTypes="AA">
                                      <p:cBhvr>
                                        <p:cTn id="54" dur="1500" spd="-100000" fill="hold"/>
                                        <p:tgtEl>
                                          <p:spTgt spid="25"/>
                                        </p:tgtEl>
                                        <p:attrNameLst>
                                          <p:attrName>ppt_x</p:attrName>
                                          <p:attrName>ppt_y</p:attrName>
                                        </p:attrNameLst>
                                      </p:cBhvr>
                                      <p:rCtr x="-6536" y="7384"/>
                                    </p:animMotion>
                                  </p:childTnLst>
                                </p:cTn>
                              </p:par>
                              <p:par>
                                <p:cTn id="55" presetID="64" presetClass="path" presetSubtype="0" decel="100000" fill="hold" grpId="1" nodeType="withEffect">
                                  <p:stCondLst>
                                    <p:cond delay="0"/>
                                  </p:stCondLst>
                                  <p:childTnLst>
                                    <p:animMotion origin="layout" path="M 3.125E-6 -1.11111E-6 L -0.16341 0.18449 " pathEditMode="relative" rAng="0" ptsTypes="AA">
                                      <p:cBhvr>
                                        <p:cTn id="56" dur="1500" spd="-100000" fill="hold"/>
                                        <p:tgtEl>
                                          <p:spTgt spid="24"/>
                                        </p:tgtEl>
                                        <p:attrNameLst>
                                          <p:attrName>ppt_x</p:attrName>
                                          <p:attrName>ppt_y</p:attrName>
                                        </p:attrNameLst>
                                      </p:cBhvr>
                                      <p:rCtr x="-8177" y="9213"/>
                                    </p:animMotion>
                                  </p:childTnLst>
                                </p:cTn>
                              </p:par>
                              <p:par>
                                <p:cTn id="57" presetID="64" presetClass="path" presetSubtype="0" decel="100000" fill="hold" grpId="1" nodeType="withEffect">
                                  <p:stCondLst>
                                    <p:cond delay="0"/>
                                  </p:stCondLst>
                                  <p:childTnLst>
                                    <p:animMotion origin="layout" path="M 8.33333E-7 2.96296E-6 L -0.19609 0.22083 " pathEditMode="relative" rAng="0" ptsTypes="AA">
                                      <p:cBhvr>
                                        <p:cTn id="58" dur="1500" spd="-100000" fill="hold"/>
                                        <p:tgtEl>
                                          <p:spTgt spid="23"/>
                                        </p:tgtEl>
                                        <p:attrNameLst>
                                          <p:attrName>ppt_x</p:attrName>
                                          <p:attrName>ppt_y</p:attrName>
                                        </p:attrNameLst>
                                      </p:cBhvr>
                                      <p:rCtr x="-9805" y="11042"/>
                                    </p:animMotion>
                                  </p:childTnLst>
                                </p:cTn>
                              </p:par>
                              <p:par>
                                <p:cTn id="59" presetID="64" presetClass="path" presetSubtype="0" decel="100000" fill="hold" grpId="1" nodeType="withEffect">
                                  <p:stCondLst>
                                    <p:cond delay="0"/>
                                  </p:stCondLst>
                                  <p:childTnLst>
                                    <p:animMotion origin="layout" path="M -1.45833E-6 -4.44444E-6 L -0.22864 0.25741 " pathEditMode="relative" rAng="0" ptsTypes="AA">
                                      <p:cBhvr>
                                        <p:cTn id="60" dur="1500" spd="-100000" fill="hold"/>
                                        <p:tgtEl>
                                          <p:spTgt spid="22"/>
                                        </p:tgtEl>
                                        <p:attrNameLst>
                                          <p:attrName>ppt_x</p:attrName>
                                          <p:attrName>ppt_y</p:attrName>
                                        </p:attrNameLst>
                                      </p:cBhvr>
                                      <p:rCtr x="-11432" y="12870"/>
                                    </p:animMotion>
                                  </p:childTnLst>
                                </p:cTn>
                              </p:par>
                              <p:par>
                                <p:cTn id="61" presetID="64" presetClass="path" presetSubtype="0" decel="100000" fill="hold" grpId="1" nodeType="withEffect">
                                  <p:stCondLst>
                                    <p:cond delay="0"/>
                                  </p:stCondLst>
                                  <p:childTnLst>
                                    <p:animMotion origin="layout" path="M -3.75E-6 -3.7037E-7 L -0.26132 0.29398 " pathEditMode="relative" rAng="0" ptsTypes="AA">
                                      <p:cBhvr>
                                        <p:cTn id="62" dur="1500" spd="-100000" fill="hold"/>
                                        <p:tgtEl>
                                          <p:spTgt spid="37"/>
                                        </p:tgtEl>
                                        <p:attrNameLst>
                                          <p:attrName>ppt_x</p:attrName>
                                          <p:attrName>ppt_y</p:attrName>
                                        </p:attrNameLst>
                                      </p:cBhvr>
                                      <p:rCtr x="-13073" y="14699"/>
                                    </p:animMotion>
                                  </p:childTnLst>
                                </p:cTn>
                              </p:par>
                              <p:par>
                                <p:cTn id="63" presetID="64" presetClass="path" presetSubtype="0" decel="100000" fill="hold" grpId="1" nodeType="withEffect">
                                  <p:stCondLst>
                                    <p:cond delay="0"/>
                                  </p:stCondLst>
                                  <p:childTnLst>
                                    <p:animMotion origin="layout" path="M 3.95833E-6 2.22222E-6 L -0.29401 0.33055 " pathEditMode="relative" rAng="0" ptsTypes="AA">
                                      <p:cBhvr>
                                        <p:cTn id="64" dur="1500" spd="-100000" fill="hold"/>
                                        <p:tgtEl>
                                          <p:spTgt spid="38"/>
                                        </p:tgtEl>
                                        <p:attrNameLst>
                                          <p:attrName>ppt_x</p:attrName>
                                          <p:attrName>ppt_y</p:attrName>
                                        </p:attrNameLst>
                                      </p:cBhvr>
                                      <p:rCtr x="-14701" y="16528"/>
                                    </p:animMotion>
                                  </p:childTnLst>
                                </p:cTn>
                              </p:par>
                              <p:par>
                                <p:cTn id="65" presetID="64" presetClass="path" presetSubtype="0" decel="100000" fill="hold" grpId="1" nodeType="withEffect">
                                  <p:stCondLst>
                                    <p:cond delay="0"/>
                                  </p:stCondLst>
                                  <p:childTnLst>
                                    <p:animMotion origin="layout" path="M 1.66667E-6 -3.7037E-6 L -0.32669 0.36713 " pathEditMode="relative" rAng="0" ptsTypes="AA">
                                      <p:cBhvr>
                                        <p:cTn id="66" dur="1500" spd="-100000" fill="hold"/>
                                        <p:tgtEl>
                                          <p:spTgt spid="39"/>
                                        </p:tgtEl>
                                        <p:attrNameLst>
                                          <p:attrName>ppt_x</p:attrName>
                                          <p:attrName>ppt_y</p:attrName>
                                        </p:attrNameLst>
                                      </p:cBhvr>
                                      <p:rCtr x="-16341" y="18356"/>
                                    </p:animMotion>
                                  </p:childTnLst>
                                </p:cTn>
                              </p:par>
                              <p:par>
                                <p:cTn id="67" presetID="64" presetClass="path" presetSubtype="0" decel="100000" fill="hold" grpId="0" nodeType="withEffect">
                                  <p:stCondLst>
                                    <p:cond delay="0"/>
                                  </p:stCondLst>
                                  <p:childTnLst>
                                    <p:animMotion origin="layout" path="M 2.08333E-7 2.22222E-6 L -0.35885 0.40555 " pathEditMode="relative" rAng="0" ptsTypes="AA">
                                      <p:cBhvr>
                                        <p:cTn id="68" dur="1500" spd="-100000" fill="hold"/>
                                        <p:tgtEl>
                                          <p:spTgt spid="36"/>
                                        </p:tgtEl>
                                        <p:attrNameLst>
                                          <p:attrName>ppt_x</p:attrName>
                                          <p:attrName>ppt_y</p:attrName>
                                        </p:attrNameLst>
                                      </p:cBhvr>
                                      <p:rCtr x="-17943" y="20278"/>
                                    </p:animMotion>
                                  </p:childTnLst>
                                </p:cTn>
                              </p:par>
                              <p:par>
                                <p:cTn id="69" presetID="64" presetClass="path" presetSubtype="0" decel="100000" fill="hold" grpId="0" nodeType="withEffect">
                                  <p:stCondLst>
                                    <p:cond delay="0"/>
                                  </p:stCondLst>
                                  <p:childTnLst>
                                    <p:animMotion origin="layout" path="M -1.66667E-6 2.22222E-6 L -0.39127 0.44305 " pathEditMode="relative" rAng="0" ptsTypes="AA">
                                      <p:cBhvr>
                                        <p:cTn id="70" dur="1500" spd="-100000" fill="hold"/>
                                        <p:tgtEl>
                                          <p:spTgt spid="40"/>
                                        </p:tgtEl>
                                        <p:attrNameLst>
                                          <p:attrName>ppt_x</p:attrName>
                                          <p:attrName>ppt_y</p:attrName>
                                        </p:attrNameLst>
                                      </p:cBhvr>
                                      <p:rCtr x="-19570" y="22153"/>
                                    </p:animMotion>
                                  </p:childTnLst>
                                </p:cTn>
                              </p:par>
                              <p:par>
                                <p:cTn id="71" presetID="64" presetClass="path" presetSubtype="0" decel="100000" fill="hold" grpId="0" nodeType="withEffect">
                                  <p:stCondLst>
                                    <p:cond delay="0"/>
                                  </p:stCondLst>
                                  <p:childTnLst>
                                    <p:animMotion origin="layout" path="M -3.54167E-6 2.22222E-6 L -0.42369 0.48055 " pathEditMode="relative" rAng="0" ptsTypes="AA">
                                      <p:cBhvr>
                                        <p:cTn id="72" dur="1500" spd="-100000" fill="hold"/>
                                        <p:tgtEl>
                                          <p:spTgt spid="41"/>
                                        </p:tgtEl>
                                        <p:attrNameLst>
                                          <p:attrName>ppt_x</p:attrName>
                                          <p:attrName>ppt_y</p:attrName>
                                        </p:attrNameLst>
                                      </p:cBhvr>
                                      <p:rCtr x="-21185" y="24028"/>
                                    </p:animMotion>
                                  </p:childTnLst>
                                </p:cTn>
                              </p:par>
                              <p:par>
                                <p:cTn id="73" presetID="10" presetClass="entr" presetSubtype="0" fill="hold" grpId="0" nodeType="withEffect">
                                  <p:stCondLst>
                                    <p:cond delay="1200"/>
                                  </p:stCondLst>
                                  <p:childTnLst>
                                    <p:set>
                                      <p:cBhvr>
                                        <p:cTn id="74" dur="1" fill="hold">
                                          <p:stCondLst>
                                            <p:cond delay="0"/>
                                          </p:stCondLst>
                                        </p:cTn>
                                        <p:tgtEl>
                                          <p:spTgt spid="2"/>
                                        </p:tgtEl>
                                        <p:attrNameLst>
                                          <p:attrName>style.visibility</p:attrName>
                                        </p:attrNameLst>
                                      </p:cBhvr>
                                      <p:to>
                                        <p:strVal val="visible"/>
                                      </p:to>
                                    </p:set>
                                    <p:animEffect transition="in" filter="fade">
                                      <p:cBhvr>
                                        <p:cTn id="75" dur="500"/>
                                        <p:tgtEl>
                                          <p:spTgt spid="2"/>
                                        </p:tgtEl>
                                      </p:cBhvr>
                                    </p:animEffect>
                                  </p:childTnLst>
                                </p:cTn>
                              </p:par>
                              <p:par>
                                <p:cTn id="76" presetID="42" presetClass="path" presetSubtype="0" decel="100000" fill="hold" grpId="1" nodeType="withEffect">
                                  <p:stCondLst>
                                    <p:cond delay="1200"/>
                                  </p:stCondLst>
                                  <p:childTnLst>
                                    <p:animMotion origin="layout" path="M 2.5E-6 0.03889 L 2.5E-6 -3.7037E-6 " pathEditMode="relative" rAng="0" ptsTypes="AA">
                                      <p:cBhvr>
                                        <p:cTn id="77" dur="1000" fill="hold"/>
                                        <p:tgtEl>
                                          <p:spTgt spid="2"/>
                                        </p:tgtEl>
                                        <p:attrNameLst>
                                          <p:attrName>ppt_x</p:attrName>
                                          <p:attrName>ppt_y</p:attrName>
                                        </p:attrNameLst>
                                      </p:cBhvr>
                                      <p:rCtr x="0" y="-1944"/>
                                    </p:animMotion>
                                  </p:childTnLst>
                                </p:cTn>
                              </p:par>
                              <p:par>
                                <p:cTn id="78" presetID="10" presetClass="entr" presetSubtype="0" fill="hold" grpId="0" nodeType="withEffect">
                                  <p:stCondLst>
                                    <p:cond delay="1200"/>
                                  </p:stCondLst>
                                  <p:childTnLst>
                                    <p:set>
                                      <p:cBhvr>
                                        <p:cTn id="79" dur="1" fill="hold">
                                          <p:stCondLst>
                                            <p:cond delay="0"/>
                                          </p:stCondLst>
                                        </p:cTn>
                                        <p:tgtEl>
                                          <p:spTgt spid="3"/>
                                        </p:tgtEl>
                                        <p:attrNameLst>
                                          <p:attrName>style.visibility</p:attrName>
                                        </p:attrNameLst>
                                      </p:cBhvr>
                                      <p:to>
                                        <p:strVal val="visible"/>
                                      </p:to>
                                    </p:set>
                                    <p:animEffect transition="in" filter="fade">
                                      <p:cBhvr>
                                        <p:cTn id="80" dur="500"/>
                                        <p:tgtEl>
                                          <p:spTgt spid="3"/>
                                        </p:tgtEl>
                                      </p:cBhvr>
                                    </p:animEffect>
                                  </p:childTnLst>
                                </p:cTn>
                              </p:par>
                              <p:par>
                                <p:cTn id="81" presetID="42" presetClass="path" presetSubtype="0" decel="100000" fill="hold" grpId="1" nodeType="withEffect">
                                  <p:stCondLst>
                                    <p:cond delay="1200"/>
                                  </p:stCondLst>
                                  <p:childTnLst>
                                    <p:animMotion origin="layout" path="M 2.5E-6 -0.03472 L 2.5E-6 -2.59259E-6 " pathEditMode="relative" rAng="0" ptsTypes="AA">
                                      <p:cBhvr>
                                        <p:cTn id="82" dur="1000" fill="hold"/>
                                        <p:tgtEl>
                                          <p:spTgt spid="3"/>
                                        </p:tgtEl>
                                        <p:attrNameLst>
                                          <p:attrName>ppt_x</p:attrName>
                                          <p:attrName>ppt_y</p:attrName>
                                        </p:attrNameLst>
                                      </p:cBhvr>
                                      <p:rCtr x="0" y="1736"/>
                                    </p:animMotion>
                                  </p:childTnLst>
                                </p:cTn>
                              </p:par>
                              <p:par>
                                <p:cTn id="83" presetID="10" presetClass="entr" presetSubtype="0" fill="hold" grpId="0" nodeType="withEffect">
                                  <p:stCondLst>
                                    <p:cond delay="250"/>
                                  </p:stCondLst>
                                  <p:childTnLst>
                                    <p:set>
                                      <p:cBhvr>
                                        <p:cTn id="84" dur="1" fill="hold">
                                          <p:stCondLst>
                                            <p:cond delay="0"/>
                                          </p:stCondLst>
                                        </p:cTn>
                                        <p:tgtEl>
                                          <p:spTgt spid="102"/>
                                        </p:tgtEl>
                                        <p:attrNameLst>
                                          <p:attrName>style.visibility</p:attrName>
                                        </p:attrNameLst>
                                      </p:cBhvr>
                                      <p:to>
                                        <p:strVal val="visible"/>
                                      </p:to>
                                    </p:set>
                                    <p:animEffect transition="in" filter="fade">
                                      <p:cBhvr>
                                        <p:cTn id="85" dur="250"/>
                                        <p:tgtEl>
                                          <p:spTgt spid="102"/>
                                        </p:tgtEl>
                                      </p:cBhvr>
                                    </p:animEffect>
                                  </p:childTnLst>
                                </p:cTn>
                              </p:par>
                              <p:par>
                                <p:cTn id="86" presetID="10" presetClass="entr" presetSubtype="0" fill="hold" grpId="0" nodeType="withEffect">
                                  <p:stCondLst>
                                    <p:cond delay="250"/>
                                  </p:stCondLst>
                                  <p:childTnLst>
                                    <p:set>
                                      <p:cBhvr>
                                        <p:cTn id="87" dur="1" fill="hold">
                                          <p:stCondLst>
                                            <p:cond delay="0"/>
                                          </p:stCondLst>
                                        </p:cTn>
                                        <p:tgtEl>
                                          <p:spTgt spid="101"/>
                                        </p:tgtEl>
                                        <p:attrNameLst>
                                          <p:attrName>style.visibility</p:attrName>
                                        </p:attrNameLst>
                                      </p:cBhvr>
                                      <p:to>
                                        <p:strVal val="visible"/>
                                      </p:to>
                                    </p:set>
                                    <p:animEffect transition="in" filter="fade">
                                      <p:cBhvr>
                                        <p:cTn id="88" dur="250"/>
                                        <p:tgtEl>
                                          <p:spTgt spid="101"/>
                                        </p:tgtEl>
                                      </p:cBhvr>
                                    </p:animEffect>
                                  </p:childTnLst>
                                </p:cTn>
                              </p:par>
                              <p:par>
                                <p:cTn id="89" presetID="10" presetClass="entr" presetSubtype="0" fill="hold" grpId="0" nodeType="withEffect">
                                  <p:stCondLst>
                                    <p:cond delay="250"/>
                                  </p:stCondLst>
                                  <p:childTnLst>
                                    <p:set>
                                      <p:cBhvr>
                                        <p:cTn id="90" dur="1" fill="hold">
                                          <p:stCondLst>
                                            <p:cond delay="0"/>
                                          </p:stCondLst>
                                        </p:cTn>
                                        <p:tgtEl>
                                          <p:spTgt spid="100"/>
                                        </p:tgtEl>
                                        <p:attrNameLst>
                                          <p:attrName>style.visibility</p:attrName>
                                        </p:attrNameLst>
                                      </p:cBhvr>
                                      <p:to>
                                        <p:strVal val="visible"/>
                                      </p:to>
                                    </p:set>
                                    <p:animEffect transition="in" filter="fade">
                                      <p:cBhvr>
                                        <p:cTn id="91" dur="250"/>
                                        <p:tgtEl>
                                          <p:spTgt spid="100"/>
                                        </p:tgtEl>
                                      </p:cBhvr>
                                    </p:animEffect>
                                  </p:childTnLst>
                                </p:cTn>
                              </p:par>
                              <p:par>
                                <p:cTn id="92" presetID="10" presetClass="entr" presetSubtype="0" fill="hold" grpId="0" nodeType="withEffect">
                                  <p:stCondLst>
                                    <p:cond delay="250"/>
                                  </p:stCondLst>
                                  <p:childTnLst>
                                    <p:set>
                                      <p:cBhvr>
                                        <p:cTn id="93" dur="1" fill="hold">
                                          <p:stCondLst>
                                            <p:cond delay="0"/>
                                          </p:stCondLst>
                                        </p:cTn>
                                        <p:tgtEl>
                                          <p:spTgt spid="94"/>
                                        </p:tgtEl>
                                        <p:attrNameLst>
                                          <p:attrName>style.visibility</p:attrName>
                                        </p:attrNameLst>
                                      </p:cBhvr>
                                      <p:to>
                                        <p:strVal val="visible"/>
                                      </p:to>
                                    </p:set>
                                    <p:animEffect transition="in" filter="fade">
                                      <p:cBhvr>
                                        <p:cTn id="94" dur="250"/>
                                        <p:tgtEl>
                                          <p:spTgt spid="94"/>
                                        </p:tgtEl>
                                      </p:cBhvr>
                                    </p:animEffect>
                                  </p:childTnLst>
                                </p:cTn>
                              </p:par>
                              <p:par>
                                <p:cTn id="95" presetID="10" presetClass="entr" presetSubtype="0" fill="hold" grpId="0" nodeType="withEffect">
                                  <p:stCondLst>
                                    <p:cond delay="250"/>
                                  </p:stCondLst>
                                  <p:childTnLst>
                                    <p:set>
                                      <p:cBhvr>
                                        <p:cTn id="96" dur="1" fill="hold">
                                          <p:stCondLst>
                                            <p:cond delay="0"/>
                                          </p:stCondLst>
                                        </p:cTn>
                                        <p:tgtEl>
                                          <p:spTgt spid="95"/>
                                        </p:tgtEl>
                                        <p:attrNameLst>
                                          <p:attrName>style.visibility</p:attrName>
                                        </p:attrNameLst>
                                      </p:cBhvr>
                                      <p:to>
                                        <p:strVal val="visible"/>
                                      </p:to>
                                    </p:set>
                                    <p:animEffect transition="in" filter="fade">
                                      <p:cBhvr>
                                        <p:cTn id="97" dur="250"/>
                                        <p:tgtEl>
                                          <p:spTgt spid="95"/>
                                        </p:tgtEl>
                                      </p:cBhvr>
                                    </p:animEffect>
                                  </p:childTnLst>
                                </p:cTn>
                              </p:par>
                              <p:par>
                                <p:cTn id="98" presetID="10" presetClass="entr" presetSubtype="0" fill="hold" grpId="0" nodeType="withEffect">
                                  <p:stCondLst>
                                    <p:cond delay="250"/>
                                  </p:stCondLst>
                                  <p:childTnLst>
                                    <p:set>
                                      <p:cBhvr>
                                        <p:cTn id="99" dur="1" fill="hold">
                                          <p:stCondLst>
                                            <p:cond delay="0"/>
                                          </p:stCondLst>
                                        </p:cTn>
                                        <p:tgtEl>
                                          <p:spTgt spid="96"/>
                                        </p:tgtEl>
                                        <p:attrNameLst>
                                          <p:attrName>style.visibility</p:attrName>
                                        </p:attrNameLst>
                                      </p:cBhvr>
                                      <p:to>
                                        <p:strVal val="visible"/>
                                      </p:to>
                                    </p:set>
                                    <p:animEffect transition="in" filter="fade">
                                      <p:cBhvr>
                                        <p:cTn id="100" dur="250"/>
                                        <p:tgtEl>
                                          <p:spTgt spid="96"/>
                                        </p:tgtEl>
                                      </p:cBhvr>
                                    </p:animEffect>
                                  </p:childTnLst>
                                </p:cTn>
                              </p:par>
                              <p:par>
                                <p:cTn id="101" presetID="10" presetClass="entr" presetSubtype="0" fill="hold" grpId="0" nodeType="withEffect">
                                  <p:stCondLst>
                                    <p:cond delay="250"/>
                                  </p:stCondLst>
                                  <p:childTnLst>
                                    <p:set>
                                      <p:cBhvr>
                                        <p:cTn id="102" dur="1" fill="hold">
                                          <p:stCondLst>
                                            <p:cond delay="0"/>
                                          </p:stCondLst>
                                        </p:cTn>
                                        <p:tgtEl>
                                          <p:spTgt spid="97"/>
                                        </p:tgtEl>
                                        <p:attrNameLst>
                                          <p:attrName>style.visibility</p:attrName>
                                        </p:attrNameLst>
                                      </p:cBhvr>
                                      <p:to>
                                        <p:strVal val="visible"/>
                                      </p:to>
                                    </p:set>
                                    <p:animEffect transition="in" filter="fade">
                                      <p:cBhvr>
                                        <p:cTn id="103" dur="250"/>
                                        <p:tgtEl>
                                          <p:spTgt spid="97"/>
                                        </p:tgtEl>
                                      </p:cBhvr>
                                    </p:animEffect>
                                  </p:childTnLst>
                                </p:cTn>
                              </p:par>
                              <p:par>
                                <p:cTn id="104" presetID="10" presetClass="entr" presetSubtype="0" fill="hold" grpId="0" nodeType="withEffect">
                                  <p:stCondLst>
                                    <p:cond delay="250"/>
                                  </p:stCondLst>
                                  <p:childTnLst>
                                    <p:set>
                                      <p:cBhvr>
                                        <p:cTn id="105" dur="1" fill="hold">
                                          <p:stCondLst>
                                            <p:cond delay="0"/>
                                          </p:stCondLst>
                                        </p:cTn>
                                        <p:tgtEl>
                                          <p:spTgt spid="98"/>
                                        </p:tgtEl>
                                        <p:attrNameLst>
                                          <p:attrName>style.visibility</p:attrName>
                                        </p:attrNameLst>
                                      </p:cBhvr>
                                      <p:to>
                                        <p:strVal val="visible"/>
                                      </p:to>
                                    </p:set>
                                    <p:animEffect transition="in" filter="fade">
                                      <p:cBhvr>
                                        <p:cTn id="106" dur="250"/>
                                        <p:tgtEl>
                                          <p:spTgt spid="98"/>
                                        </p:tgtEl>
                                      </p:cBhvr>
                                    </p:animEffect>
                                  </p:childTnLst>
                                </p:cTn>
                              </p:par>
                              <p:par>
                                <p:cTn id="107" presetID="10" presetClass="entr" presetSubtype="0" fill="hold" grpId="0" nodeType="withEffect">
                                  <p:stCondLst>
                                    <p:cond delay="250"/>
                                  </p:stCondLst>
                                  <p:childTnLst>
                                    <p:set>
                                      <p:cBhvr>
                                        <p:cTn id="108" dur="1" fill="hold">
                                          <p:stCondLst>
                                            <p:cond delay="0"/>
                                          </p:stCondLst>
                                        </p:cTn>
                                        <p:tgtEl>
                                          <p:spTgt spid="99"/>
                                        </p:tgtEl>
                                        <p:attrNameLst>
                                          <p:attrName>style.visibility</p:attrName>
                                        </p:attrNameLst>
                                      </p:cBhvr>
                                      <p:to>
                                        <p:strVal val="visible"/>
                                      </p:to>
                                    </p:set>
                                    <p:animEffect transition="in" filter="fade">
                                      <p:cBhvr>
                                        <p:cTn id="109" dur="250"/>
                                        <p:tgtEl>
                                          <p:spTgt spid="99"/>
                                        </p:tgtEl>
                                      </p:cBhvr>
                                    </p:animEffect>
                                  </p:childTnLst>
                                </p:cTn>
                              </p:par>
                              <p:par>
                                <p:cTn id="110" presetID="64" presetClass="path" presetSubtype="0" decel="100000" fill="hold" grpId="1" nodeType="withEffect">
                                  <p:stCondLst>
                                    <p:cond delay="250"/>
                                  </p:stCondLst>
                                  <p:childTnLst>
                                    <p:animMotion origin="layout" path="M -3.95833E-6 -3.33333E-6 L -0.03268 0.03658 " pathEditMode="relative" rAng="0" ptsTypes="AA">
                                      <p:cBhvr>
                                        <p:cTn id="111" dur="1500" spd="-100000" fill="hold"/>
                                        <p:tgtEl>
                                          <p:spTgt spid="99"/>
                                        </p:tgtEl>
                                        <p:attrNameLst>
                                          <p:attrName>ppt_x</p:attrName>
                                          <p:attrName>ppt_y</p:attrName>
                                        </p:attrNameLst>
                                      </p:cBhvr>
                                      <p:rCtr x="-1641" y="1829"/>
                                    </p:animMotion>
                                  </p:childTnLst>
                                </p:cTn>
                              </p:par>
                              <p:par>
                                <p:cTn id="112" presetID="64" presetClass="path" presetSubtype="0" decel="100000" fill="hold" grpId="1" nodeType="withEffect">
                                  <p:stCondLst>
                                    <p:cond delay="250"/>
                                  </p:stCondLst>
                                  <p:childTnLst>
                                    <p:animMotion origin="layout" path="M 0 0 L -6.534532E-02 7.305287E-02 E" pathEditMode="relative" ptsTypes="">
                                      <p:cBhvr>
                                        <p:cTn id="113" dur="1500" spd="-100000" fill="hold"/>
                                        <p:tgtEl>
                                          <p:spTgt spid="98"/>
                                        </p:tgtEl>
                                        <p:attrNameLst>
                                          <p:attrName>ppt_x</p:attrName>
                                          <p:attrName>ppt_y</p:attrName>
                                        </p:attrNameLst>
                                      </p:cBhvr>
                                    </p:animMotion>
                                  </p:childTnLst>
                                </p:cTn>
                              </p:par>
                              <p:par>
                                <p:cTn id="114" presetID="64" presetClass="path" presetSubtype="0" decel="100000" fill="hold" grpId="1" nodeType="withEffect">
                                  <p:stCondLst>
                                    <p:cond delay="250"/>
                                  </p:stCondLst>
                                  <p:childTnLst>
                                    <p:animMotion origin="layout" path="M 0 0 L -9.801789E-02 0.1095798 E" pathEditMode="relative" ptsTypes="">
                                      <p:cBhvr>
                                        <p:cTn id="115" dur="1500" spd="-100000" fill="hold"/>
                                        <p:tgtEl>
                                          <p:spTgt spid="97"/>
                                        </p:tgtEl>
                                        <p:attrNameLst>
                                          <p:attrName>ppt_x</p:attrName>
                                          <p:attrName>ppt_y</p:attrName>
                                        </p:attrNameLst>
                                      </p:cBhvr>
                                    </p:animMotion>
                                  </p:childTnLst>
                                </p:cTn>
                              </p:par>
                              <p:par>
                                <p:cTn id="116" presetID="64" presetClass="path" presetSubtype="0" decel="100000" fill="hold" grpId="1" nodeType="withEffect">
                                  <p:stCondLst>
                                    <p:cond delay="250"/>
                                  </p:stCondLst>
                                  <p:childTnLst>
                                    <p:animMotion origin="layout" path="M 0 0 L -0.1306905 0.1461069 E" pathEditMode="relative" ptsTypes="">
                                      <p:cBhvr>
                                        <p:cTn id="117" dur="1500" spd="-100000" fill="hold"/>
                                        <p:tgtEl>
                                          <p:spTgt spid="96"/>
                                        </p:tgtEl>
                                        <p:attrNameLst>
                                          <p:attrName>ppt_x</p:attrName>
                                          <p:attrName>ppt_y</p:attrName>
                                        </p:attrNameLst>
                                      </p:cBhvr>
                                    </p:animMotion>
                                  </p:childTnLst>
                                </p:cTn>
                              </p:par>
                              <p:par>
                                <p:cTn id="118" presetID="64" presetClass="path" presetSubtype="0" decel="100000" fill="hold" grpId="1" nodeType="withEffect">
                                  <p:stCondLst>
                                    <p:cond delay="250"/>
                                  </p:stCondLst>
                                  <p:childTnLst>
                                    <p:animMotion origin="layout" path="M 0 0 L -0.1633632 0.1826338 E" pathEditMode="relative" ptsTypes="">
                                      <p:cBhvr>
                                        <p:cTn id="119" dur="1500" spd="-100000" fill="hold"/>
                                        <p:tgtEl>
                                          <p:spTgt spid="95"/>
                                        </p:tgtEl>
                                        <p:attrNameLst>
                                          <p:attrName>ppt_x</p:attrName>
                                          <p:attrName>ppt_y</p:attrName>
                                        </p:attrNameLst>
                                      </p:cBhvr>
                                    </p:animMotion>
                                  </p:childTnLst>
                                </p:cTn>
                              </p:par>
                              <p:par>
                                <p:cTn id="120" presetID="64" presetClass="path" presetSubtype="0" decel="100000" fill="hold" grpId="1" nodeType="withEffect">
                                  <p:stCondLst>
                                    <p:cond delay="250"/>
                                  </p:stCondLst>
                                  <p:childTnLst>
                                    <p:animMotion origin="layout" path="M 0 0 L -0.1960358 0.2191608 E" pathEditMode="relative" ptsTypes="">
                                      <p:cBhvr>
                                        <p:cTn id="121" dur="1500" spd="-100000" fill="hold"/>
                                        <p:tgtEl>
                                          <p:spTgt spid="94"/>
                                        </p:tgtEl>
                                        <p:attrNameLst>
                                          <p:attrName>ppt_x</p:attrName>
                                          <p:attrName>ppt_y</p:attrName>
                                        </p:attrNameLst>
                                      </p:cBhvr>
                                    </p:animMotion>
                                  </p:childTnLst>
                                </p:cTn>
                              </p:par>
                              <p:par>
                                <p:cTn id="122" presetID="64" presetClass="path" presetSubtype="0" decel="100000" fill="hold" grpId="1" nodeType="withEffect">
                                  <p:stCondLst>
                                    <p:cond delay="250"/>
                                  </p:stCondLst>
                                  <p:childTnLst>
                                    <p:animMotion origin="layout" path="M 0 0 L -0.2287084 0.2556879 E" pathEditMode="relative" ptsTypes="">
                                      <p:cBhvr>
                                        <p:cTn id="123" dur="1500" spd="-100000" fill="hold"/>
                                        <p:tgtEl>
                                          <p:spTgt spid="100"/>
                                        </p:tgtEl>
                                        <p:attrNameLst>
                                          <p:attrName>ppt_x</p:attrName>
                                          <p:attrName>ppt_y</p:attrName>
                                        </p:attrNameLst>
                                      </p:cBhvr>
                                    </p:animMotion>
                                  </p:childTnLst>
                                </p:cTn>
                              </p:par>
                              <p:par>
                                <p:cTn id="124" presetID="64" presetClass="path" presetSubtype="0" decel="100000" fill="hold" grpId="1" nodeType="withEffect">
                                  <p:stCondLst>
                                    <p:cond delay="250"/>
                                  </p:stCondLst>
                                  <p:childTnLst>
                                    <p:animMotion origin="layout" path="M 0 0 L -0.2613811 0.2922149 E" pathEditMode="relative" ptsTypes="">
                                      <p:cBhvr>
                                        <p:cTn id="125" dur="1500" spd="-100000" fill="hold"/>
                                        <p:tgtEl>
                                          <p:spTgt spid="101"/>
                                        </p:tgtEl>
                                        <p:attrNameLst>
                                          <p:attrName>ppt_x</p:attrName>
                                          <p:attrName>ppt_y</p:attrName>
                                        </p:attrNameLst>
                                      </p:cBhvr>
                                    </p:animMotion>
                                  </p:childTnLst>
                                </p:cTn>
                              </p:par>
                              <p:par>
                                <p:cTn id="126" presetID="64" presetClass="path" presetSubtype="0" decel="100000" fill="hold" grpId="1" nodeType="withEffect">
                                  <p:stCondLst>
                                    <p:cond delay="250"/>
                                  </p:stCondLst>
                                  <p:childTnLst>
                                    <p:animMotion origin="layout" path="M -2.29167E-6 -2.22222E-6 L -0.29401 0.32871 " pathEditMode="relative" rAng="0" ptsTypes="AA">
                                      <p:cBhvr>
                                        <p:cTn id="127" dur="1500" spd="-100000" fill="hold"/>
                                        <p:tgtEl>
                                          <p:spTgt spid="102"/>
                                        </p:tgtEl>
                                        <p:attrNameLst>
                                          <p:attrName>ppt_x</p:attrName>
                                          <p:attrName>ppt_y</p:attrName>
                                        </p:attrNameLst>
                                      </p:cBhvr>
                                      <p:rCtr x="-14701" y="16435"/>
                                    </p:animMotion>
                                  </p:childTnLst>
                                </p:cTn>
                              </p:par>
                              <p:par>
                                <p:cTn id="128" presetID="64" presetClass="path" presetSubtype="0" decel="100000" fill="hold" grpId="0" nodeType="withEffect">
                                  <p:stCondLst>
                                    <p:cond delay="250"/>
                                  </p:stCondLst>
                                  <p:childTnLst>
                                    <p:animMotion origin="layout" path="M -4.58333E-6 -3.33333E-6 L -0.32669 0.36783 " pathEditMode="relative" rAng="0" ptsTypes="AA">
                                      <p:cBhvr>
                                        <p:cTn id="129" dur="1500" spd="-100000" fill="hold"/>
                                        <p:tgtEl>
                                          <p:spTgt spid="104"/>
                                        </p:tgtEl>
                                        <p:attrNameLst>
                                          <p:attrName>ppt_x</p:attrName>
                                          <p:attrName>ppt_y</p:attrName>
                                        </p:attrNameLst>
                                      </p:cBhvr>
                                      <p:rCtr x="-16341" y="18380"/>
                                    </p:animMotion>
                                  </p:childTnLst>
                                </p:cTn>
                              </p:par>
                              <p:par>
                                <p:cTn id="130" presetID="2" presetClass="entr" presetSubtype="1" decel="100000" fill="hold" grpId="0" nodeType="withEffect">
                                  <p:stCondLst>
                                    <p:cond delay="1400"/>
                                  </p:stCondLst>
                                  <p:childTnLst>
                                    <p:set>
                                      <p:cBhvr>
                                        <p:cTn id="131" dur="1" fill="hold">
                                          <p:stCondLst>
                                            <p:cond delay="0"/>
                                          </p:stCondLst>
                                        </p:cTn>
                                        <p:tgtEl>
                                          <p:spTgt spid="33"/>
                                        </p:tgtEl>
                                        <p:attrNameLst>
                                          <p:attrName>style.visibility</p:attrName>
                                        </p:attrNameLst>
                                      </p:cBhvr>
                                      <p:to>
                                        <p:strVal val="visible"/>
                                      </p:to>
                                    </p:set>
                                    <p:anim calcmode="lin" valueType="num">
                                      <p:cBhvr additive="base">
                                        <p:cTn id="132" dur="750" fill="hold"/>
                                        <p:tgtEl>
                                          <p:spTgt spid="33"/>
                                        </p:tgtEl>
                                        <p:attrNameLst>
                                          <p:attrName>ppt_x</p:attrName>
                                        </p:attrNameLst>
                                      </p:cBhvr>
                                      <p:tavLst>
                                        <p:tav tm="0">
                                          <p:val>
                                            <p:strVal val="#ppt_x"/>
                                          </p:val>
                                        </p:tav>
                                        <p:tav tm="100000">
                                          <p:val>
                                            <p:strVal val="#ppt_x"/>
                                          </p:val>
                                        </p:tav>
                                      </p:tavLst>
                                    </p:anim>
                                    <p:anim calcmode="lin" valueType="num">
                                      <p:cBhvr additive="base">
                                        <p:cTn id="133" dur="750" fill="hold"/>
                                        <p:tgtEl>
                                          <p:spTgt spid="33"/>
                                        </p:tgtEl>
                                        <p:attrNameLst>
                                          <p:attrName>ppt_y</p:attrName>
                                        </p:attrNameLst>
                                      </p:cBhvr>
                                      <p:tavLst>
                                        <p:tav tm="0">
                                          <p:val>
                                            <p:strVal val="0-#ppt_h/2"/>
                                          </p:val>
                                        </p:tav>
                                        <p:tav tm="100000">
                                          <p:val>
                                            <p:strVal val="#ppt_y"/>
                                          </p:val>
                                        </p:tav>
                                      </p:tavLst>
                                    </p:anim>
                                  </p:childTnLst>
                                </p:cTn>
                              </p:par>
                              <p:par>
                                <p:cTn id="134" presetID="2" presetClass="entr" presetSubtype="1" decel="100000" fill="hold" grpId="0" nodeType="withEffect">
                                  <p:stCondLst>
                                    <p:cond delay="1200"/>
                                  </p:stCondLst>
                                  <p:childTnLst>
                                    <p:set>
                                      <p:cBhvr>
                                        <p:cTn id="135" dur="1" fill="hold">
                                          <p:stCondLst>
                                            <p:cond delay="0"/>
                                          </p:stCondLst>
                                        </p:cTn>
                                        <p:tgtEl>
                                          <p:spTgt spid="129"/>
                                        </p:tgtEl>
                                        <p:attrNameLst>
                                          <p:attrName>style.visibility</p:attrName>
                                        </p:attrNameLst>
                                      </p:cBhvr>
                                      <p:to>
                                        <p:strVal val="visible"/>
                                      </p:to>
                                    </p:set>
                                    <p:anim calcmode="lin" valueType="num">
                                      <p:cBhvr additive="base">
                                        <p:cTn id="136" dur="750" fill="hold"/>
                                        <p:tgtEl>
                                          <p:spTgt spid="129"/>
                                        </p:tgtEl>
                                        <p:attrNameLst>
                                          <p:attrName>ppt_x</p:attrName>
                                        </p:attrNameLst>
                                      </p:cBhvr>
                                      <p:tavLst>
                                        <p:tav tm="0">
                                          <p:val>
                                            <p:strVal val="#ppt_x"/>
                                          </p:val>
                                        </p:tav>
                                        <p:tav tm="100000">
                                          <p:val>
                                            <p:strVal val="#ppt_x"/>
                                          </p:val>
                                        </p:tav>
                                      </p:tavLst>
                                    </p:anim>
                                    <p:anim calcmode="lin" valueType="num">
                                      <p:cBhvr additive="base">
                                        <p:cTn id="137" dur="750" fill="hold"/>
                                        <p:tgtEl>
                                          <p:spTgt spid="129"/>
                                        </p:tgtEl>
                                        <p:attrNameLst>
                                          <p:attrName>ppt_y</p:attrName>
                                        </p:attrNameLst>
                                      </p:cBhvr>
                                      <p:tavLst>
                                        <p:tav tm="0">
                                          <p:val>
                                            <p:strVal val="0-#ppt_h/2"/>
                                          </p:val>
                                        </p:tav>
                                        <p:tav tm="100000">
                                          <p:val>
                                            <p:strVal val="#ppt_y"/>
                                          </p:val>
                                        </p:tav>
                                      </p:tavLst>
                                    </p:anim>
                                  </p:childTnLst>
                                </p:cTn>
                              </p:par>
                              <p:par>
                                <p:cTn id="138" presetID="2" presetClass="entr" presetSubtype="1" decel="100000" fill="hold" grpId="0" nodeType="withEffect">
                                  <p:stCondLst>
                                    <p:cond delay="1600"/>
                                  </p:stCondLst>
                                  <p:childTnLst>
                                    <p:set>
                                      <p:cBhvr>
                                        <p:cTn id="139" dur="1" fill="hold">
                                          <p:stCondLst>
                                            <p:cond delay="0"/>
                                          </p:stCondLst>
                                        </p:cTn>
                                        <p:tgtEl>
                                          <p:spTgt spid="7"/>
                                        </p:tgtEl>
                                        <p:attrNameLst>
                                          <p:attrName>style.visibility</p:attrName>
                                        </p:attrNameLst>
                                      </p:cBhvr>
                                      <p:to>
                                        <p:strVal val="visible"/>
                                      </p:to>
                                    </p:set>
                                    <p:anim calcmode="lin" valueType="num">
                                      <p:cBhvr additive="base">
                                        <p:cTn id="140" dur="750" fill="hold"/>
                                        <p:tgtEl>
                                          <p:spTgt spid="7"/>
                                        </p:tgtEl>
                                        <p:attrNameLst>
                                          <p:attrName>ppt_x</p:attrName>
                                        </p:attrNameLst>
                                      </p:cBhvr>
                                      <p:tavLst>
                                        <p:tav tm="0">
                                          <p:val>
                                            <p:strVal val="#ppt_x"/>
                                          </p:val>
                                        </p:tav>
                                        <p:tav tm="100000">
                                          <p:val>
                                            <p:strVal val="#ppt_x"/>
                                          </p:val>
                                        </p:tav>
                                      </p:tavLst>
                                    </p:anim>
                                    <p:anim calcmode="lin" valueType="num">
                                      <p:cBhvr additive="base">
                                        <p:cTn id="141" dur="75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tmplLst>
          <p:tmpl>
            <p:tnLst>
              <p:par>
                <p:cTn presetID="10" presetClass="entr" presetSubtype="0" fill="hold" nodeType="withEffect">
                  <p:stCondLst>
                    <p:cond delay="120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3" grpId="1">
        <p:tmplLst>
          <p:tmpl>
            <p:tnLst>
              <p:par>
                <p:cTn presetID="42" presetClass="path" presetSubtype="0" decel="100000" fill="hold" nodeType="withEffect">
                  <p:stCondLst>
                    <p:cond delay="1200"/>
                  </p:stCondLst>
                  <p:childTnLst>
                    <p:animMotion origin="layout" path="M 2.5E-6 -0.03472 L 2.5E-6 -2.59259E-6 " pathEditMode="relative" rAng="0" ptsTypes="AA">
                      <p:cBhvr>
                        <p:cTn dur="1000" fill="hold"/>
                        <p:tgtEl>
                          <p:spTgt spid="3"/>
                        </p:tgtEl>
                        <p:attrNameLst>
                          <p:attrName>ppt_x</p:attrName>
                          <p:attrName>ppt_y</p:attrName>
                        </p:attrNameLst>
                      </p:cBhvr>
                      <p:rCtr x="0" y="1736"/>
                    </p:animMotion>
                  </p:childTnLst>
                </p:cTn>
              </p:par>
            </p:tnLst>
          </p:tmpl>
        </p:tmplLst>
      </p:bldP>
      <p:bldP spid="22" grpId="0" animBg="1"/>
      <p:bldP spid="22" grpId="1" animBg="1"/>
      <p:bldP spid="23" grpId="0" animBg="1"/>
      <p:bldP spid="23" grpId="1" animBg="1"/>
      <p:bldP spid="24" grpId="0" animBg="1"/>
      <p:bldP spid="24" grpId="1" animBg="1"/>
      <p:bldP spid="7" grpId="0" animBg="1"/>
      <p:bldP spid="25" grpId="0" animBg="1"/>
      <p:bldP spid="25" grpId="1" animBg="1"/>
      <p:bldP spid="28" grpId="0" animBg="1"/>
      <p:bldP spid="28" grpId="1" animBg="1"/>
      <p:bldP spid="30" grpId="0" animBg="1"/>
      <p:bldP spid="30" grpId="1" animBg="1"/>
      <p:bldP spid="37" grpId="0" animBg="1"/>
      <p:bldP spid="37" grpId="1" animBg="1"/>
      <p:bldP spid="38" grpId="0" animBg="1"/>
      <p:bldP spid="38" grpId="1" animBg="1"/>
      <p:bldP spid="39" grpId="0" animBg="1"/>
      <p:bldP spid="39" grpId="1" animBg="1"/>
      <p:bldP spid="66" grpId="0" animBg="1"/>
      <p:bldP spid="66" grpId="1" animBg="1"/>
      <p:bldP spid="121" grpId="0" animBg="1"/>
      <p:bldP spid="36" grpId="0" animBg="1"/>
      <p:bldP spid="36" grpId="1" animBg="1"/>
      <p:bldP spid="40" grpId="0" animBg="1"/>
      <p:bldP spid="40" grpId="1" animBg="1"/>
      <p:bldP spid="41" grpId="0" animBg="1"/>
      <p:bldP spid="41" grpId="1" animBg="1"/>
      <p:bldP spid="33" grpId="0" animBg="1"/>
      <p:bldP spid="129" grpId="0" animBg="1"/>
      <p:bldP spid="94" grpId="0" animBg="1"/>
      <p:bldP spid="94" grpId="1" animBg="1"/>
      <p:bldP spid="95" grpId="0" animBg="1"/>
      <p:bldP spid="95" grpId="1" animBg="1"/>
      <p:bldP spid="96" grpId="0" animBg="1"/>
      <p:bldP spid="96" grpId="1" animBg="1"/>
      <p:bldP spid="97" grpId="0" animBg="1"/>
      <p:bldP spid="97" grpId="1" animBg="1"/>
      <p:bldP spid="98" grpId="0" animBg="1"/>
      <p:bldP spid="98" grpId="1" animBg="1"/>
      <p:bldP spid="99" grpId="0" animBg="1"/>
      <p:bldP spid="99" grpId="1" animBg="1"/>
      <p:bldP spid="100" grpId="0" animBg="1"/>
      <p:bldP spid="100" grpId="1" animBg="1"/>
      <p:bldP spid="101" grpId="0" animBg="1"/>
      <p:bldP spid="101" grpId="1" animBg="1"/>
      <p:bldP spid="102" grpId="0" animBg="1"/>
      <p:bldP spid="102" grpId="1" animBg="1"/>
      <p:bldP spid="104"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973A600-7862-1261-A2A1-034E7EDC5F66}"/>
              </a:ext>
            </a:extLst>
          </p:cNvPr>
          <p:cNvSpPr>
            <a:spLocks noGrp="1"/>
          </p:cNvSpPr>
          <p:nvPr>
            <p:ph type="ftr" sz="quarter" idx="10"/>
          </p:nvPr>
        </p:nvSpPr>
        <p:spPr/>
        <p:txBody>
          <a:bodyPr/>
          <a:lstStyle/>
          <a:p>
            <a:pPr>
              <a:buClr>
                <a:schemeClr val="tx2"/>
              </a:buClr>
              <a:buSzPct val="120000"/>
              <a:buFont typeface="Verdana" panose="020F0502020204030204" pitchFamily="34" charset="0"/>
              <a:buNone/>
            </a:pPr>
            <a:endParaRPr lang="en-GB"/>
          </a:p>
        </p:txBody>
      </p:sp>
      <p:sp>
        <p:nvSpPr>
          <p:cNvPr id="4" name="Date Placeholder 3">
            <a:extLst>
              <a:ext uri="{FF2B5EF4-FFF2-40B4-BE49-F238E27FC236}">
                <a16:creationId xmlns:a16="http://schemas.microsoft.com/office/drawing/2014/main" id="{5A04DE4F-C3BC-007D-EF1F-8A400A10CB2E}"/>
              </a:ext>
            </a:extLst>
          </p:cNvPr>
          <p:cNvSpPr>
            <a:spLocks noGrp="1"/>
          </p:cNvSpPr>
          <p:nvPr>
            <p:ph type="dt" sz="half" idx="11"/>
          </p:nvPr>
        </p:nvSpPr>
        <p:spPr/>
        <p:txBody>
          <a:bodyPr/>
          <a:lstStyle/>
          <a:p>
            <a:pPr algn="r">
              <a:buClr>
                <a:schemeClr val="tx2"/>
              </a:buClr>
              <a:buSzPct val="120000"/>
              <a:buFont typeface="Verdana" panose="020F0502020204030204" pitchFamily="34" charset="0"/>
              <a:buNone/>
            </a:pPr>
            <a:fld id="{7E41EA80-3ECC-4E9E-BDED-596FA76E9088}" type="datetimeFigureOut">
              <a:rPr lang="en-GB" smtClean="0"/>
              <a:pPr algn="r">
                <a:buClr>
                  <a:schemeClr val="tx2"/>
                </a:buClr>
                <a:buSzPct val="120000"/>
                <a:buFont typeface="Verdana" panose="020F0502020204030204" pitchFamily="34" charset="0"/>
                <a:buNone/>
              </a:pPr>
              <a:t>15/05/2025</a:t>
            </a:fld>
            <a:endParaRPr lang="en-GB"/>
          </a:p>
        </p:txBody>
      </p:sp>
      <p:sp>
        <p:nvSpPr>
          <p:cNvPr id="5" name="Slide Number Placeholder 4">
            <a:extLst>
              <a:ext uri="{FF2B5EF4-FFF2-40B4-BE49-F238E27FC236}">
                <a16:creationId xmlns:a16="http://schemas.microsoft.com/office/drawing/2014/main" id="{69C97045-F2C9-FC48-9295-31C1919A8005}"/>
              </a:ext>
            </a:extLst>
          </p:cNvPr>
          <p:cNvSpPr>
            <a:spLocks noGrp="1"/>
          </p:cNvSpPr>
          <p:nvPr>
            <p:ph type="sldNum" sz="quarter" idx="12"/>
          </p:nvPr>
        </p:nvSpPr>
        <p:spPr/>
        <p:txBody>
          <a:bodyPr/>
          <a:lstStyle/>
          <a:p>
            <a:pPr>
              <a:buClr>
                <a:schemeClr val="tx2"/>
              </a:buClr>
              <a:buSzPct val="120000"/>
              <a:buFont typeface="Verdana" panose="020F0502020204030204" pitchFamily="34" charset="0"/>
              <a:buNone/>
            </a:pPr>
            <a:fld id="{68C08D16-C227-489D-8B10-B6EE065660A6}" type="slidenum">
              <a:rPr lang="en-GB" smtClean="0"/>
              <a:pPr>
                <a:buClr>
                  <a:schemeClr val="tx2"/>
                </a:buClr>
                <a:buSzPct val="120000"/>
                <a:buFont typeface="Verdana" panose="020F0502020204030204" pitchFamily="34" charset="0"/>
                <a:buNone/>
              </a:pPr>
              <a:t>‹#›</a:t>
            </a:fld>
            <a:endParaRPr lang="en-GB"/>
          </a:p>
        </p:txBody>
      </p:sp>
      <p:grpSp>
        <p:nvGrpSpPr>
          <p:cNvPr id="6" name="Group 5">
            <a:extLst>
              <a:ext uri="{FF2B5EF4-FFF2-40B4-BE49-F238E27FC236}">
                <a16:creationId xmlns:a16="http://schemas.microsoft.com/office/drawing/2014/main" id="{03C0BA8C-A0A2-493C-9386-2300DE9AE2A8}"/>
              </a:ext>
              <a:ext uri="{C183D7F6-B498-43B3-948B-1728B52AA6E4}">
                <adec:decorative xmlns:adec="http://schemas.microsoft.com/office/drawing/2017/decorative" val="1"/>
              </a:ext>
            </a:extLst>
          </p:cNvPr>
          <p:cNvGrpSpPr>
            <a:grpSpLocks noChangeAspect="1"/>
          </p:cNvGrpSpPr>
          <p:nvPr userDrawn="1"/>
        </p:nvGrpSpPr>
        <p:grpSpPr bwMode="auto">
          <a:xfrm>
            <a:off x="11430001" y="476250"/>
            <a:ext cx="213430" cy="571500"/>
            <a:chOff x="4249" y="1683"/>
            <a:chExt cx="695" cy="1861"/>
          </a:xfrm>
          <a:solidFill>
            <a:schemeClr val="tx1"/>
          </a:solidFill>
        </p:grpSpPr>
        <p:sp>
          <p:nvSpPr>
            <p:cNvPr id="7" name="Freeform 5">
              <a:extLst>
                <a:ext uri="{FF2B5EF4-FFF2-40B4-BE49-F238E27FC236}">
                  <a16:creationId xmlns:a16="http://schemas.microsoft.com/office/drawing/2014/main" id="{4FD8990E-4FA2-F603-EAB5-7E6A1B77BA5E}"/>
                </a:ext>
              </a:extLst>
            </p:cNvPr>
            <p:cNvSpPr>
              <a:spLocks/>
            </p:cNvSpPr>
            <p:nvPr userDrawn="1"/>
          </p:nvSpPr>
          <p:spPr bwMode="auto">
            <a:xfrm>
              <a:off x="4249" y="1824"/>
              <a:ext cx="463" cy="1720"/>
            </a:xfrm>
            <a:custGeom>
              <a:avLst/>
              <a:gdLst>
                <a:gd name="T0" fmla="*/ 232 w 463"/>
                <a:gd name="T1" fmla="*/ 116 h 1720"/>
                <a:gd name="T2" fmla="*/ 0 w 463"/>
                <a:gd name="T3" fmla="*/ 0 h 1720"/>
                <a:gd name="T4" fmla="*/ 0 w 463"/>
                <a:gd name="T5" fmla="*/ 1487 h 1720"/>
                <a:gd name="T6" fmla="*/ 463 w 463"/>
                <a:gd name="T7" fmla="*/ 1720 h 1720"/>
                <a:gd name="T8" fmla="*/ 463 w 463"/>
                <a:gd name="T9" fmla="*/ 1463 h 1720"/>
                <a:gd name="T10" fmla="*/ 232 w 463"/>
                <a:gd name="T11" fmla="*/ 1346 h 1720"/>
                <a:gd name="T12" fmla="*/ 232 w 463"/>
                <a:gd name="T13" fmla="*/ 116 h 1720"/>
              </a:gdLst>
              <a:ahLst/>
              <a:cxnLst>
                <a:cxn ang="0">
                  <a:pos x="T0" y="T1"/>
                </a:cxn>
                <a:cxn ang="0">
                  <a:pos x="T2" y="T3"/>
                </a:cxn>
                <a:cxn ang="0">
                  <a:pos x="T4" y="T5"/>
                </a:cxn>
                <a:cxn ang="0">
                  <a:pos x="T6" y="T7"/>
                </a:cxn>
                <a:cxn ang="0">
                  <a:pos x="T8" y="T9"/>
                </a:cxn>
                <a:cxn ang="0">
                  <a:pos x="T10" y="T11"/>
                </a:cxn>
                <a:cxn ang="0">
                  <a:pos x="T12" y="T13"/>
                </a:cxn>
              </a:cxnLst>
              <a:rect l="0" t="0" r="r" b="b"/>
              <a:pathLst>
                <a:path w="463" h="1720">
                  <a:moveTo>
                    <a:pt x="232" y="116"/>
                  </a:moveTo>
                  <a:lnTo>
                    <a:pt x="0" y="0"/>
                  </a:lnTo>
                  <a:lnTo>
                    <a:pt x="0" y="1487"/>
                  </a:lnTo>
                  <a:lnTo>
                    <a:pt x="463" y="1720"/>
                  </a:lnTo>
                  <a:lnTo>
                    <a:pt x="463" y="1463"/>
                  </a:lnTo>
                  <a:lnTo>
                    <a:pt x="232" y="1346"/>
                  </a:lnTo>
                  <a:lnTo>
                    <a:pt x="232" y="1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F3541"/>
                </a:solidFill>
                <a:effectLst/>
                <a:uLnTx/>
                <a:uFillTx/>
                <a:latin typeface="Verdana" panose="020B0604030504040204" pitchFamily="34" charset="0"/>
              </a:endParaRPr>
            </a:p>
          </p:txBody>
        </p:sp>
        <p:sp>
          <p:nvSpPr>
            <p:cNvPr id="8" name="Freeform 6">
              <a:extLst>
                <a:ext uri="{FF2B5EF4-FFF2-40B4-BE49-F238E27FC236}">
                  <a16:creationId xmlns:a16="http://schemas.microsoft.com/office/drawing/2014/main" id="{6CBD11F3-A53B-D639-35D7-4319E4A9D7BC}"/>
                </a:ext>
              </a:extLst>
            </p:cNvPr>
            <p:cNvSpPr>
              <a:spLocks/>
            </p:cNvSpPr>
            <p:nvPr userDrawn="1"/>
          </p:nvSpPr>
          <p:spPr bwMode="auto">
            <a:xfrm>
              <a:off x="4481" y="1683"/>
              <a:ext cx="463" cy="1720"/>
            </a:xfrm>
            <a:custGeom>
              <a:avLst/>
              <a:gdLst>
                <a:gd name="T0" fmla="*/ 231 w 463"/>
                <a:gd name="T1" fmla="*/ 1604 h 1720"/>
                <a:gd name="T2" fmla="*/ 463 w 463"/>
                <a:gd name="T3" fmla="*/ 1720 h 1720"/>
                <a:gd name="T4" fmla="*/ 463 w 463"/>
                <a:gd name="T5" fmla="*/ 233 h 1720"/>
                <a:gd name="T6" fmla="*/ 0 w 463"/>
                <a:gd name="T7" fmla="*/ 0 h 1720"/>
                <a:gd name="T8" fmla="*/ 0 w 463"/>
                <a:gd name="T9" fmla="*/ 257 h 1720"/>
                <a:gd name="T10" fmla="*/ 231 w 463"/>
                <a:gd name="T11" fmla="*/ 374 h 1720"/>
                <a:gd name="T12" fmla="*/ 231 w 463"/>
                <a:gd name="T13" fmla="*/ 1604 h 1720"/>
              </a:gdLst>
              <a:ahLst/>
              <a:cxnLst>
                <a:cxn ang="0">
                  <a:pos x="T0" y="T1"/>
                </a:cxn>
                <a:cxn ang="0">
                  <a:pos x="T2" y="T3"/>
                </a:cxn>
                <a:cxn ang="0">
                  <a:pos x="T4" y="T5"/>
                </a:cxn>
                <a:cxn ang="0">
                  <a:pos x="T6" y="T7"/>
                </a:cxn>
                <a:cxn ang="0">
                  <a:pos x="T8" y="T9"/>
                </a:cxn>
                <a:cxn ang="0">
                  <a:pos x="T10" y="T11"/>
                </a:cxn>
                <a:cxn ang="0">
                  <a:pos x="T12" y="T13"/>
                </a:cxn>
              </a:cxnLst>
              <a:rect l="0" t="0" r="r" b="b"/>
              <a:pathLst>
                <a:path w="463" h="1720">
                  <a:moveTo>
                    <a:pt x="231" y="1604"/>
                  </a:moveTo>
                  <a:lnTo>
                    <a:pt x="463" y="1720"/>
                  </a:lnTo>
                  <a:lnTo>
                    <a:pt x="463" y="233"/>
                  </a:lnTo>
                  <a:lnTo>
                    <a:pt x="0" y="0"/>
                  </a:lnTo>
                  <a:lnTo>
                    <a:pt x="0" y="257"/>
                  </a:lnTo>
                  <a:lnTo>
                    <a:pt x="231" y="374"/>
                  </a:lnTo>
                  <a:lnTo>
                    <a:pt x="231" y="160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F3541"/>
                </a:solidFill>
                <a:effectLst/>
                <a:uLnTx/>
                <a:uFillTx/>
                <a:latin typeface="Verdana" panose="020B0604030504040204" pitchFamily="34" charset="0"/>
              </a:endParaRPr>
            </a:p>
          </p:txBody>
        </p:sp>
      </p:grpSp>
      <p:sp>
        <p:nvSpPr>
          <p:cNvPr id="64" name="Text Placeholder 63">
            <a:extLst>
              <a:ext uri="{FF2B5EF4-FFF2-40B4-BE49-F238E27FC236}">
                <a16:creationId xmlns:a16="http://schemas.microsoft.com/office/drawing/2014/main" id="{BFA86F74-A4FA-366C-0547-8046917C56A2}"/>
              </a:ext>
            </a:extLst>
          </p:cNvPr>
          <p:cNvSpPr>
            <a:spLocks noGrp="1"/>
          </p:cNvSpPr>
          <p:nvPr>
            <p:ph type="body" sz="quarter" idx="32" hasCustomPrompt="1"/>
          </p:nvPr>
        </p:nvSpPr>
        <p:spPr>
          <a:xfrm>
            <a:off x="546100" y="2733964"/>
            <a:ext cx="4798014" cy="1390072"/>
          </a:xfrm>
        </p:spPr>
        <p:txBody>
          <a:bodyPr anchor="ctr">
            <a:noAutofit/>
          </a:bodyPr>
          <a:lstStyle>
            <a:lvl1pPr marL="0" indent="0" algn="ctr">
              <a:buFontTx/>
              <a:buNone/>
              <a:defRPr sz="4400">
                <a:solidFill>
                  <a:schemeClr val="accent2"/>
                </a:solidFill>
                <a:latin typeface="+mj-lt"/>
              </a:defRPr>
            </a:lvl1pPr>
            <a:lvl2pPr marL="457200" indent="0" algn="ctr">
              <a:buFontTx/>
              <a:buNone/>
              <a:defRPr sz="4400">
                <a:solidFill>
                  <a:schemeClr val="accent2"/>
                </a:solidFill>
                <a:latin typeface="+mj-lt"/>
              </a:defRPr>
            </a:lvl2pPr>
            <a:lvl3pPr marL="914400" indent="0" algn="ctr">
              <a:buFontTx/>
              <a:buNone/>
              <a:defRPr sz="4400">
                <a:solidFill>
                  <a:schemeClr val="accent2"/>
                </a:solidFill>
                <a:latin typeface="+mj-lt"/>
              </a:defRPr>
            </a:lvl3pPr>
            <a:lvl4pPr marL="1371600" indent="0" algn="ctr">
              <a:buFontTx/>
              <a:buNone/>
              <a:defRPr sz="4400">
                <a:solidFill>
                  <a:schemeClr val="accent2"/>
                </a:solidFill>
                <a:latin typeface="+mj-lt"/>
              </a:defRPr>
            </a:lvl4pPr>
            <a:lvl5pPr marL="1828800" indent="0" algn="ctr">
              <a:buFontTx/>
              <a:buNone/>
              <a:defRPr sz="4400">
                <a:solidFill>
                  <a:schemeClr val="accent2"/>
                </a:solidFill>
                <a:latin typeface="+mj-lt"/>
              </a:defRPr>
            </a:lvl5pPr>
          </a:lstStyle>
          <a:p>
            <a:pPr lvl="0"/>
            <a:r>
              <a:rPr lang="en-US"/>
              <a:t>Click to Add Agenda Title</a:t>
            </a:r>
          </a:p>
        </p:txBody>
      </p:sp>
      <p:sp>
        <p:nvSpPr>
          <p:cNvPr id="13" name="Freeform: Shape 12">
            <a:extLst>
              <a:ext uri="{FF2B5EF4-FFF2-40B4-BE49-F238E27FC236}">
                <a16:creationId xmlns:a16="http://schemas.microsoft.com/office/drawing/2014/main" id="{9D865F23-5DAD-7144-3906-23B0256A1873}"/>
              </a:ext>
              <a:ext uri="{C183D7F6-B498-43B3-948B-1728B52AA6E4}">
                <adec:decorative xmlns:adec="http://schemas.microsoft.com/office/drawing/2017/decorative" val="1"/>
              </a:ext>
            </a:extLst>
          </p:cNvPr>
          <p:cNvSpPr>
            <a:spLocks noChangeAspect="1"/>
          </p:cNvSpPr>
          <p:nvPr userDrawn="1"/>
        </p:nvSpPr>
        <p:spPr>
          <a:xfrm>
            <a:off x="4543898" y="4599753"/>
            <a:ext cx="668911" cy="1690987"/>
          </a:xfrm>
          <a:custGeom>
            <a:avLst/>
            <a:gdLst>
              <a:gd name="connsiteX0" fmla="*/ 0 w 1152358"/>
              <a:gd name="connsiteY0" fmla="*/ 0 h 2913134"/>
              <a:gd name="connsiteX1" fmla="*/ 1152358 w 1152358"/>
              <a:gd name="connsiteY1" fmla="*/ 571804 h 2913134"/>
              <a:gd name="connsiteX2" fmla="*/ 1152358 w 1152358"/>
              <a:gd name="connsiteY2" fmla="*/ 1450229 h 2913134"/>
              <a:gd name="connsiteX3" fmla="*/ 1152358 w 1152358"/>
              <a:gd name="connsiteY3" fmla="*/ 2913134 h 2913134"/>
              <a:gd name="connsiteX4" fmla="*/ 0 w 1152358"/>
              <a:gd name="connsiteY4" fmla="*/ 2341330 h 2913134"/>
              <a:gd name="connsiteX5" fmla="*/ 0 w 1152358"/>
              <a:gd name="connsiteY5" fmla="*/ 878425 h 291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2358" h="2913134">
                <a:moveTo>
                  <a:pt x="0" y="0"/>
                </a:moveTo>
                <a:lnTo>
                  <a:pt x="1152358" y="571804"/>
                </a:lnTo>
                <a:lnTo>
                  <a:pt x="1152358" y="1450229"/>
                </a:lnTo>
                <a:lnTo>
                  <a:pt x="1152358" y="2913134"/>
                </a:lnTo>
                <a:lnTo>
                  <a:pt x="0" y="2341330"/>
                </a:lnTo>
                <a:lnTo>
                  <a:pt x="0" y="878425"/>
                </a:lnTo>
                <a:close/>
              </a:path>
            </a:pathLst>
          </a:custGeom>
          <a:noFill/>
          <a:ln w="19050" cap="flat">
            <a:gradFill flip="none" rotWithShape="1">
              <a:gsLst>
                <a:gs pos="0">
                  <a:schemeClr val="accent2">
                    <a:alpha val="80000"/>
                  </a:schemeClr>
                </a:gs>
                <a:gs pos="100000">
                  <a:schemeClr val="tx1">
                    <a:alpha val="17000"/>
                  </a:schemeClr>
                </a:gs>
              </a:gsLst>
              <a:lin ang="5400000" scaled="1"/>
              <a:tileRect/>
            </a:gradFill>
            <a:prstDash val="solid"/>
            <a:miter/>
          </a:ln>
          <a:effectLst>
            <a:outerShdw blurRad="190500" algn="ctr" rotWithShape="0">
              <a:prstClr val="black">
                <a:alpha val="25000"/>
              </a:prstClr>
            </a:outerShdw>
          </a:effectLst>
        </p:spPr>
        <p:txBody>
          <a:bodyPr rot="0" spcFirstLastPara="0" vertOverflow="overflow" horzOverflow="overflow" vert="horz" wrap="square" lIns="148209" tIns="74105" rIns="148209" bIns="74105" numCol="1" spcCol="0" rtlCol="0" fromWordArt="0" anchor="ctr" anchorCtr="0" forceAA="0" compatLnSpc="1">
            <a:prstTxWarp prst="textNoShape">
              <a:avLst/>
            </a:prstTxWarp>
            <a:noAutofit/>
          </a:bodyPr>
          <a:lstStyle/>
          <a:p>
            <a:pPr marR="0" lvl="0" indent="0" defTabSz="2665918" fontAlgn="auto">
              <a:lnSpc>
                <a:spcPct val="90000"/>
              </a:lnSpc>
              <a:spcBef>
                <a:spcPts val="2918"/>
              </a:spcBef>
              <a:spcAft>
                <a:spcPts val="0"/>
              </a:spcAft>
              <a:buClr>
                <a:srgbClr val="F2F2F2"/>
              </a:buClr>
              <a:buSzPct val="120000"/>
              <a:buFont typeface="Verdana" panose="020F0502020204030204" pitchFamily="34" charset="0"/>
              <a:buNone/>
              <a:tabLst/>
            </a:pPr>
            <a:endParaRPr kumimoji="0" lang="en-US" sz="9457" b="0" i="0" u="none" strike="noStrike" cap="none" spc="0" normalizeH="0" baseline="0" noProof="0">
              <a:ln>
                <a:noFill/>
              </a:ln>
              <a:solidFill>
                <a:srgbClr val="FFFFFF"/>
              </a:solidFill>
              <a:effectLst/>
              <a:uLnTx/>
              <a:uFillTx/>
              <a:latin typeface="Verdana" panose="020B0604030504040204" pitchFamily="34" charset="0"/>
            </a:endParaRPr>
          </a:p>
        </p:txBody>
      </p:sp>
      <p:sp>
        <p:nvSpPr>
          <p:cNvPr id="14" name="Text Placeholder 4">
            <a:extLst>
              <a:ext uri="{FF2B5EF4-FFF2-40B4-BE49-F238E27FC236}">
                <a16:creationId xmlns:a16="http://schemas.microsoft.com/office/drawing/2014/main" id="{4C9C2217-4CFC-25EC-DA63-8712F58F97E9}"/>
              </a:ext>
              <a:ext uri="{C183D7F6-B498-43B3-948B-1728B52AA6E4}">
                <adec:decorative xmlns:adec="http://schemas.microsoft.com/office/drawing/2017/decorative" val="1"/>
              </a:ext>
            </a:extLst>
          </p:cNvPr>
          <p:cNvSpPr txBox="1">
            <a:spLocks/>
          </p:cNvSpPr>
          <p:nvPr userDrawn="1"/>
        </p:nvSpPr>
        <p:spPr>
          <a:xfrm>
            <a:off x="4956527" y="3491486"/>
            <a:ext cx="684155" cy="2157777"/>
          </a:xfrm>
          <a:custGeom>
            <a:avLst/>
            <a:gdLst>
              <a:gd name="connsiteX0" fmla="*/ 0 w 794338"/>
              <a:gd name="connsiteY0" fmla="*/ 0 h 2505291"/>
              <a:gd name="connsiteX1" fmla="*/ 794338 w 794338"/>
              <a:gd name="connsiteY1" fmla="*/ 394153 h 2505291"/>
              <a:gd name="connsiteX2" fmla="*/ 794338 w 794338"/>
              <a:gd name="connsiteY2" fmla="*/ 2505291 h 2505291"/>
              <a:gd name="connsiteX3" fmla="*/ 0 w 794338"/>
              <a:gd name="connsiteY3" fmla="*/ 2111138 h 2505291"/>
            </a:gdLst>
            <a:ahLst/>
            <a:cxnLst>
              <a:cxn ang="0">
                <a:pos x="connsiteX0" y="connsiteY0"/>
              </a:cxn>
              <a:cxn ang="0">
                <a:pos x="connsiteX1" y="connsiteY1"/>
              </a:cxn>
              <a:cxn ang="0">
                <a:pos x="connsiteX2" y="connsiteY2"/>
              </a:cxn>
              <a:cxn ang="0">
                <a:pos x="connsiteX3" y="connsiteY3"/>
              </a:cxn>
            </a:cxnLst>
            <a:rect l="l" t="t" r="r" b="b"/>
            <a:pathLst>
              <a:path w="794338" h="2505291">
                <a:moveTo>
                  <a:pt x="0" y="0"/>
                </a:moveTo>
                <a:lnTo>
                  <a:pt x="794338" y="394153"/>
                </a:lnTo>
                <a:lnTo>
                  <a:pt x="794338" y="2505291"/>
                </a:lnTo>
                <a:lnTo>
                  <a:pt x="0" y="2111138"/>
                </a:lnTo>
                <a:close/>
              </a:path>
            </a:pathLst>
          </a:custGeom>
          <a:gradFill>
            <a:gsLst>
              <a:gs pos="100000">
                <a:srgbClr val="2F2A95">
                  <a:lumMod val="96000"/>
                  <a:alpha val="90000"/>
                </a:srgbClr>
              </a:gs>
              <a:gs pos="0">
                <a:srgbClr val="92C0E9"/>
              </a:gs>
            </a:gsLst>
            <a:lin ang="6900000" scaled="0"/>
          </a:gradFill>
          <a:ln w="19050" cap="flat">
            <a:gradFill flip="none" rotWithShape="1">
              <a:gsLst>
                <a:gs pos="0">
                  <a:srgbClr val="92C0E9"/>
                </a:gs>
                <a:gs pos="100000">
                  <a:srgbClr val="2F2A95"/>
                </a:gs>
              </a:gsLst>
              <a:lin ang="5400000" scaled="1"/>
              <a:tileRect/>
            </a:gradFill>
            <a:prstDash val="solid"/>
            <a:miter/>
          </a:ln>
          <a:effectLst>
            <a:outerShdw blurRad="190500" algn="ctr" rotWithShape="0">
              <a:prstClr val="black">
                <a:alpha val="25000"/>
              </a:prstClr>
            </a:outerShdw>
          </a:effectLst>
        </p:spPr>
        <p:txBody>
          <a:bodyPr rtlCol="0" anchor="ctr"/>
          <a:lstStyle>
            <a:defPPr>
              <a:defRPr lang="en-US"/>
            </a:defPPr>
            <a:lvl1pPr marR="0" lvl="0" indent="0" defTabSz="2665918" fontAlgn="auto">
              <a:lnSpc>
                <a:spcPct val="100000"/>
              </a:lnSpc>
              <a:spcBef>
                <a:spcPts val="2918"/>
              </a:spcBef>
              <a:spcAft>
                <a:spcPts val="0"/>
              </a:spcAft>
              <a:buClr>
                <a:srgbClr val="F2F2F2"/>
              </a:buClr>
              <a:buSzTx/>
              <a:buFontTx/>
              <a:tabLst/>
              <a:defRPr kumimoji="0" sz="100" b="0" i="0" u="none" strike="noStrike" kern="0" cap="none" spc="0" normalizeH="0" baseline="0">
                <a:ln>
                  <a:noFill/>
                </a:ln>
                <a:solidFill>
                  <a:srgbClr val="FFFFFF"/>
                </a:solidFill>
                <a:effectLst/>
                <a:uLnTx/>
                <a:uFillTx/>
                <a:latin typeface="Verdana" panose="020B0604030504040204" pitchFamily="34" charset="0"/>
              </a:defRPr>
            </a:lvl1pPr>
            <a:lvl2pPr marL="685800" indent="-228600" algn="l" defTabSz="914400" rtl="0" eaLnBrk="1" latinLnBrk="0" hangingPunct="1">
              <a:lnSpc>
                <a:spcPct val="100000"/>
              </a:lnSpc>
              <a:spcBef>
                <a:spcPts val="0"/>
              </a:spcBef>
              <a:buFont typeface="Verdana" panose="020B0604020202020204" pitchFamily="34" charset="0"/>
              <a:buChar char="•"/>
              <a:defRPr sz="1800" kern="1200">
                <a:solidFill>
                  <a:schemeClr val="tx1"/>
                </a:solidFill>
                <a:latin typeface="Verdana" panose="020B0604030504040204" pitchFamily="34" charset="0"/>
                <a:ea typeface="+mn-ea"/>
                <a:cs typeface="+mn-cs"/>
              </a:defRPr>
            </a:lvl2pPr>
            <a:lvl3pPr marL="1143000" indent="-228600" algn="l" defTabSz="914400" rtl="0" eaLnBrk="1" latinLnBrk="0" hangingPunct="1">
              <a:lnSpc>
                <a:spcPct val="100000"/>
              </a:lnSpc>
              <a:spcBef>
                <a:spcPts val="0"/>
              </a:spcBef>
              <a:buFont typeface="Verdana" panose="020B0604020202020204" pitchFamily="34" charset="0"/>
              <a:buChar char="•"/>
              <a:defRPr sz="1600" kern="1200">
                <a:solidFill>
                  <a:schemeClr val="tx1"/>
                </a:solidFill>
                <a:latin typeface="Verdana" panose="020B0604030504040204" pitchFamily="34" charset="0"/>
                <a:ea typeface="+mn-ea"/>
                <a:cs typeface="+mn-cs"/>
              </a:defRPr>
            </a:lvl3pPr>
            <a:lvl4pPr marL="1600200" indent="-228600" algn="l" defTabSz="914400" rtl="0" eaLnBrk="1" latinLnBrk="0" hangingPunct="1">
              <a:lnSpc>
                <a:spcPct val="100000"/>
              </a:lnSpc>
              <a:spcBef>
                <a:spcPts val="0"/>
              </a:spcBef>
              <a:buFont typeface="Verdana" panose="020B0604020202020204" pitchFamily="34" charset="0"/>
              <a:buChar char="•"/>
              <a:defRPr sz="1400" kern="1200">
                <a:solidFill>
                  <a:schemeClr val="tx1"/>
                </a:solidFill>
                <a:latin typeface="Verdana" panose="020B0604030504040204" pitchFamily="34" charset="0"/>
                <a:ea typeface="+mn-ea"/>
                <a:cs typeface="+mn-cs"/>
              </a:defRPr>
            </a:lvl4pPr>
            <a:lvl5pPr marL="2057400" indent="-228600" algn="l" defTabSz="914400" rtl="0" eaLnBrk="1" latinLnBrk="0" hangingPunct="1">
              <a:lnSpc>
                <a:spcPct val="100000"/>
              </a:lnSpc>
              <a:spcBef>
                <a:spcPts val="0"/>
              </a:spcBef>
              <a:buFont typeface="Verdana" panose="020B0604020202020204" pitchFamily="34" charset="0"/>
              <a:buChar char="•"/>
              <a:defRPr sz="1400" kern="1200">
                <a:solidFill>
                  <a:schemeClr val="tx1"/>
                </a:solidFill>
                <a:latin typeface="Verdana" panose="020B0604030504040204" pitchFamily="34" charset="0"/>
                <a:ea typeface="+mn-ea"/>
                <a:cs typeface="+mn-cs"/>
              </a:defRPr>
            </a:lvl5pPr>
            <a:lvl6pPr marL="2514600" indent="-228600" algn="l" defTabSz="914400" rtl="0" eaLnBrk="1" latinLnBrk="0" hangingPunct="1">
              <a:lnSpc>
                <a:spcPct val="100000"/>
              </a:lnSpc>
              <a:spcBef>
                <a:spcPts val="0"/>
              </a:spcBef>
              <a:buFont typeface="Verdana" panose="020B0604020202020204" pitchFamily="34" charset="0"/>
              <a:buChar char="•"/>
              <a:defRPr sz="1400" kern="1200">
                <a:solidFill>
                  <a:schemeClr val="tx1"/>
                </a:solidFill>
                <a:latin typeface="Verdana" panose="020B0604030504040204" pitchFamily="34" charset="0"/>
                <a:ea typeface="+mn-ea"/>
                <a:cs typeface="+mn-cs"/>
              </a:defRPr>
            </a:lvl6pPr>
            <a:lvl7pPr marL="2971800" indent="-228600" algn="l" defTabSz="914400" rtl="0" eaLnBrk="1" latinLnBrk="0" hangingPunct="1">
              <a:lnSpc>
                <a:spcPct val="100000"/>
              </a:lnSpc>
              <a:spcBef>
                <a:spcPts val="0"/>
              </a:spcBef>
              <a:buFont typeface="Verdana" panose="020B0604020202020204" pitchFamily="34" charset="0"/>
              <a:buChar char="•"/>
              <a:defRPr sz="1400" kern="1200">
                <a:solidFill>
                  <a:schemeClr val="tx1"/>
                </a:solidFill>
                <a:latin typeface="Verdana" panose="020B0604030504040204" pitchFamily="34" charset="0"/>
                <a:ea typeface="+mn-ea"/>
                <a:cs typeface="+mn-cs"/>
              </a:defRPr>
            </a:lvl7pPr>
            <a:lvl8pPr marL="3429000" indent="-228600" algn="l" defTabSz="914400" rtl="0" eaLnBrk="1" latinLnBrk="0" hangingPunct="1">
              <a:lnSpc>
                <a:spcPct val="100000"/>
              </a:lnSpc>
              <a:spcBef>
                <a:spcPts val="0"/>
              </a:spcBef>
              <a:buFont typeface="Verdana" panose="020B0604020202020204" pitchFamily="34" charset="0"/>
              <a:buChar char="•"/>
              <a:defRPr sz="1200" kern="1200">
                <a:solidFill>
                  <a:schemeClr val="tx1"/>
                </a:solidFill>
                <a:latin typeface="Verdana" panose="020B0604030504040204" pitchFamily="34" charset="0"/>
                <a:ea typeface="+mn-ea"/>
                <a:cs typeface="+mn-cs"/>
              </a:defRPr>
            </a:lvl8pPr>
            <a:lvl9pPr marL="3886200" indent="-228600" algn="l" defTabSz="914400" rtl="0" eaLnBrk="1" latinLnBrk="0" hangingPunct="1">
              <a:lnSpc>
                <a:spcPct val="100000"/>
              </a:lnSpc>
              <a:spcBef>
                <a:spcPts val="0"/>
              </a:spcBef>
              <a:buFont typeface="Verdana" panose="020B0604020202020204" pitchFamily="34" charset="0"/>
              <a:buChar char="•"/>
              <a:defRPr sz="1000" kern="1200">
                <a:solidFill>
                  <a:schemeClr val="tx1"/>
                </a:solidFill>
                <a:latin typeface="Verdana" panose="020B0604030504040204" pitchFamily="34" charset="0"/>
                <a:ea typeface="+mn-ea"/>
                <a:cs typeface="+mn-cs"/>
              </a:defRPr>
            </a:lvl9pPr>
          </a:lstStyle>
          <a:p>
            <a:endParaRPr lang="en-GB"/>
          </a:p>
        </p:txBody>
      </p:sp>
      <p:sp>
        <p:nvSpPr>
          <p:cNvPr id="15" name="Freeform: Shape 14">
            <a:extLst>
              <a:ext uri="{FF2B5EF4-FFF2-40B4-BE49-F238E27FC236}">
                <a16:creationId xmlns:a16="http://schemas.microsoft.com/office/drawing/2014/main" id="{60EDA2C1-FFE7-6894-FD8F-C50BF0AC7BE3}"/>
              </a:ext>
              <a:ext uri="{C183D7F6-B498-43B3-948B-1728B52AA6E4}">
                <adec:decorative xmlns:adec="http://schemas.microsoft.com/office/drawing/2017/decorative" val="1"/>
              </a:ext>
            </a:extLst>
          </p:cNvPr>
          <p:cNvSpPr>
            <a:spLocks noChangeAspect="1"/>
          </p:cNvSpPr>
          <p:nvPr userDrawn="1"/>
        </p:nvSpPr>
        <p:spPr>
          <a:xfrm flipH="1" flipV="1">
            <a:off x="819684" y="567262"/>
            <a:ext cx="668910" cy="1690987"/>
          </a:xfrm>
          <a:custGeom>
            <a:avLst/>
            <a:gdLst>
              <a:gd name="connsiteX0" fmla="*/ 0 w 1152358"/>
              <a:gd name="connsiteY0" fmla="*/ 0 h 2913134"/>
              <a:gd name="connsiteX1" fmla="*/ 1152358 w 1152358"/>
              <a:gd name="connsiteY1" fmla="*/ 571804 h 2913134"/>
              <a:gd name="connsiteX2" fmla="*/ 1152358 w 1152358"/>
              <a:gd name="connsiteY2" fmla="*/ 1450229 h 2913134"/>
              <a:gd name="connsiteX3" fmla="*/ 1152358 w 1152358"/>
              <a:gd name="connsiteY3" fmla="*/ 2913134 h 2913134"/>
              <a:gd name="connsiteX4" fmla="*/ 0 w 1152358"/>
              <a:gd name="connsiteY4" fmla="*/ 2341330 h 2913134"/>
              <a:gd name="connsiteX5" fmla="*/ 0 w 1152358"/>
              <a:gd name="connsiteY5" fmla="*/ 878425 h 291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2358" h="2913134">
                <a:moveTo>
                  <a:pt x="0" y="0"/>
                </a:moveTo>
                <a:lnTo>
                  <a:pt x="1152358" y="571804"/>
                </a:lnTo>
                <a:lnTo>
                  <a:pt x="1152358" y="1450229"/>
                </a:lnTo>
                <a:lnTo>
                  <a:pt x="1152358" y="2913134"/>
                </a:lnTo>
                <a:lnTo>
                  <a:pt x="0" y="2341330"/>
                </a:lnTo>
                <a:lnTo>
                  <a:pt x="0" y="878425"/>
                </a:lnTo>
                <a:close/>
              </a:path>
            </a:pathLst>
          </a:custGeom>
          <a:noFill/>
          <a:ln w="19050" cap="flat">
            <a:gradFill flip="none" rotWithShape="1">
              <a:gsLst>
                <a:gs pos="0">
                  <a:schemeClr val="accent2">
                    <a:alpha val="80000"/>
                  </a:schemeClr>
                </a:gs>
                <a:gs pos="100000">
                  <a:schemeClr val="tx1">
                    <a:alpha val="17000"/>
                  </a:schemeClr>
                </a:gs>
              </a:gsLst>
              <a:lin ang="5400000" scaled="1"/>
              <a:tileRect/>
            </a:gradFill>
            <a:prstDash val="solid"/>
            <a:miter/>
          </a:ln>
          <a:effectLst>
            <a:outerShdw blurRad="190500" algn="ctr" rotWithShape="0">
              <a:prstClr val="black">
                <a:alpha val="25000"/>
              </a:prstClr>
            </a:outerShdw>
          </a:effectLst>
        </p:spPr>
        <p:txBody>
          <a:bodyPr rot="0" spcFirstLastPara="0" vertOverflow="overflow" horzOverflow="overflow" vert="horz" wrap="square" lIns="148209" tIns="74105" rIns="148209" bIns="74105" numCol="1" spcCol="0" rtlCol="0" fromWordArt="0" anchor="ctr" anchorCtr="0" forceAA="0" compatLnSpc="1">
            <a:prstTxWarp prst="textNoShape">
              <a:avLst/>
            </a:prstTxWarp>
            <a:noAutofit/>
          </a:bodyPr>
          <a:lstStyle/>
          <a:p>
            <a:pPr marR="0" lvl="0" indent="0" defTabSz="2665918" fontAlgn="auto">
              <a:lnSpc>
                <a:spcPct val="90000"/>
              </a:lnSpc>
              <a:spcBef>
                <a:spcPts val="2918"/>
              </a:spcBef>
              <a:spcAft>
                <a:spcPts val="0"/>
              </a:spcAft>
              <a:buClr>
                <a:srgbClr val="F2F2F2"/>
              </a:buClr>
              <a:buSzPct val="120000"/>
              <a:buFont typeface="Verdana" panose="020F0502020204030204" pitchFamily="34" charset="0"/>
              <a:buNone/>
              <a:tabLst/>
            </a:pPr>
            <a:endParaRPr kumimoji="0" lang="en-US" sz="9457" b="0" i="0" u="none" strike="noStrike" cap="none" spc="0" normalizeH="0" baseline="0" noProof="0">
              <a:ln>
                <a:noFill/>
              </a:ln>
              <a:solidFill>
                <a:srgbClr val="FFFFFF"/>
              </a:solidFill>
              <a:effectLst/>
              <a:uLnTx/>
              <a:uFillTx/>
              <a:latin typeface="Verdana" panose="020B0604030504040204" pitchFamily="34" charset="0"/>
            </a:endParaRPr>
          </a:p>
        </p:txBody>
      </p:sp>
      <p:sp>
        <p:nvSpPr>
          <p:cNvPr id="16" name="Text Placeholder 4">
            <a:extLst>
              <a:ext uri="{FF2B5EF4-FFF2-40B4-BE49-F238E27FC236}">
                <a16:creationId xmlns:a16="http://schemas.microsoft.com/office/drawing/2014/main" id="{A103F671-8345-2357-3652-7FA124AF4E41}"/>
              </a:ext>
              <a:ext uri="{C183D7F6-B498-43B3-948B-1728B52AA6E4}">
                <adec:decorative xmlns:adec="http://schemas.microsoft.com/office/drawing/2017/decorative" val="1"/>
              </a:ext>
            </a:extLst>
          </p:cNvPr>
          <p:cNvSpPr txBox="1">
            <a:spLocks/>
          </p:cNvSpPr>
          <p:nvPr userDrawn="1"/>
        </p:nvSpPr>
        <p:spPr>
          <a:xfrm flipH="1" flipV="1">
            <a:off x="391819" y="1208739"/>
            <a:ext cx="684153" cy="2157777"/>
          </a:xfrm>
          <a:custGeom>
            <a:avLst/>
            <a:gdLst>
              <a:gd name="connsiteX0" fmla="*/ 0 w 794338"/>
              <a:gd name="connsiteY0" fmla="*/ 0 h 2505291"/>
              <a:gd name="connsiteX1" fmla="*/ 794338 w 794338"/>
              <a:gd name="connsiteY1" fmla="*/ 394153 h 2505291"/>
              <a:gd name="connsiteX2" fmla="*/ 794338 w 794338"/>
              <a:gd name="connsiteY2" fmla="*/ 2505291 h 2505291"/>
              <a:gd name="connsiteX3" fmla="*/ 0 w 794338"/>
              <a:gd name="connsiteY3" fmla="*/ 2111138 h 2505291"/>
            </a:gdLst>
            <a:ahLst/>
            <a:cxnLst>
              <a:cxn ang="0">
                <a:pos x="connsiteX0" y="connsiteY0"/>
              </a:cxn>
              <a:cxn ang="0">
                <a:pos x="connsiteX1" y="connsiteY1"/>
              </a:cxn>
              <a:cxn ang="0">
                <a:pos x="connsiteX2" y="connsiteY2"/>
              </a:cxn>
              <a:cxn ang="0">
                <a:pos x="connsiteX3" y="connsiteY3"/>
              </a:cxn>
            </a:cxnLst>
            <a:rect l="l" t="t" r="r" b="b"/>
            <a:pathLst>
              <a:path w="794338" h="2505291">
                <a:moveTo>
                  <a:pt x="0" y="0"/>
                </a:moveTo>
                <a:lnTo>
                  <a:pt x="794338" y="394153"/>
                </a:lnTo>
                <a:lnTo>
                  <a:pt x="794338" y="2505291"/>
                </a:lnTo>
                <a:lnTo>
                  <a:pt x="0" y="2111138"/>
                </a:lnTo>
                <a:close/>
              </a:path>
            </a:pathLst>
          </a:custGeom>
          <a:gradFill>
            <a:gsLst>
              <a:gs pos="100000">
                <a:srgbClr val="2F2A95">
                  <a:lumMod val="96000"/>
                  <a:alpha val="90000"/>
                </a:srgbClr>
              </a:gs>
              <a:gs pos="0">
                <a:srgbClr val="92C0E9"/>
              </a:gs>
            </a:gsLst>
            <a:lin ang="6900000" scaled="0"/>
          </a:gradFill>
          <a:ln w="19050" cap="flat">
            <a:gradFill flip="none" rotWithShape="1">
              <a:gsLst>
                <a:gs pos="0">
                  <a:srgbClr val="92C0E9"/>
                </a:gs>
                <a:gs pos="100000">
                  <a:srgbClr val="2F2A95"/>
                </a:gs>
              </a:gsLst>
              <a:lin ang="5400000" scaled="1"/>
              <a:tileRect/>
            </a:gradFill>
            <a:prstDash val="solid"/>
            <a:miter/>
          </a:ln>
          <a:effectLst>
            <a:outerShdw blurRad="190500" algn="ctr" rotWithShape="0">
              <a:prstClr val="black">
                <a:alpha val="25000"/>
              </a:prstClr>
            </a:outerShdw>
          </a:effectLst>
        </p:spPr>
        <p:txBody>
          <a:bodyPr rtlCol="0" anchor="ctr"/>
          <a:lstStyle>
            <a:defPPr>
              <a:defRPr lang="en-US"/>
            </a:defPPr>
            <a:lvl1pPr marR="0" lvl="0" indent="0" defTabSz="2665918" fontAlgn="auto">
              <a:lnSpc>
                <a:spcPct val="100000"/>
              </a:lnSpc>
              <a:spcBef>
                <a:spcPts val="2918"/>
              </a:spcBef>
              <a:spcAft>
                <a:spcPts val="0"/>
              </a:spcAft>
              <a:buClr>
                <a:srgbClr val="F2F2F2"/>
              </a:buClr>
              <a:buSzTx/>
              <a:buFontTx/>
              <a:tabLst/>
              <a:defRPr kumimoji="0" sz="100" b="0" i="0" u="none" strike="noStrike" kern="0" cap="none" spc="0" normalizeH="0" baseline="0">
                <a:ln>
                  <a:noFill/>
                </a:ln>
                <a:solidFill>
                  <a:srgbClr val="FFFFFF"/>
                </a:solidFill>
                <a:effectLst/>
                <a:uLnTx/>
                <a:uFillTx/>
                <a:latin typeface="Verdana" panose="020B0604030504040204" pitchFamily="34" charset="0"/>
              </a:defRPr>
            </a:lvl1pPr>
            <a:lvl2pPr marL="685800" indent="-228600" algn="l" defTabSz="914400" rtl="0" eaLnBrk="1" latinLnBrk="0" hangingPunct="1">
              <a:lnSpc>
                <a:spcPct val="100000"/>
              </a:lnSpc>
              <a:spcBef>
                <a:spcPts val="0"/>
              </a:spcBef>
              <a:buFont typeface="Verdana" panose="020B0604020202020204" pitchFamily="34" charset="0"/>
              <a:buChar char="•"/>
              <a:defRPr sz="1800" kern="1200">
                <a:solidFill>
                  <a:schemeClr val="tx1"/>
                </a:solidFill>
                <a:latin typeface="Verdana" panose="020B0604030504040204" pitchFamily="34" charset="0"/>
                <a:ea typeface="+mn-ea"/>
                <a:cs typeface="+mn-cs"/>
              </a:defRPr>
            </a:lvl2pPr>
            <a:lvl3pPr marL="1143000" indent="-228600" algn="l" defTabSz="914400" rtl="0" eaLnBrk="1" latinLnBrk="0" hangingPunct="1">
              <a:lnSpc>
                <a:spcPct val="100000"/>
              </a:lnSpc>
              <a:spcBef>
                <a:spcPts val="0"/>
              </a:spcBef>
              <a:buFont typeface="Verdana" panose="020B0604020202020204" pitchFamily="34" charset="0"/>
              <a:buChar char="•"/>
              <a:defRPr sz="1600" kern="1200">
                <a:solidFill>
                  <a:schemeClr val="tx1"/>
                </a:solidFill>
                <a:latin typeface="Verdana" panose="020B0604030504040204" pitchFamily="34" charset="0"/>
                <a:ea typeface="+mn-ea"/>
                <a:cs typeface="+mn-cs"/>
              </a:defRPr>
            </a:lvl3pPr>
            <a:lvl4pPr marL="1600200" indent="-228600" algn="l" defTabSz="914400" rtl="0" eaLnBrk="1" latinLnBrk="0" hangingPunct="1">
              <a:lnSpc>
                <a:spcPct val="100000"/>
              </a:lnSpc>
              <a:spcBef>
                <a:spcPts val="0"/>
              </a:spcBef>
              <a:buFont typeface="Verdana" panose="020B0604020202020204" pitchFamily="34" charset="0"/>
              <a:buChar char="•"/>
              <a:defRPr sz="1400" kern="1200">
                <a:solidFill>
                  <a:schemeClr val="tx1"/>
                </a:solidFill>
                <a:latin typeface="Verdana" panose="020B0604030504040204" pitchFamily="34" charset="0"/>
                <a:ea typeface="+mn-ea"/>
                <a:cs typeface="+mn-cs"/>
              </a:defRPr>
            </a:lvl4pPr>
            <a:lvl5pPr marL="2057400" indent="-228600" algn="l" defTabSz="914400" rtl="0" eaLnBrk="1" latinLnBrk="0" hangingPunct="1">
              <a:lnSpc>
                <a:spcPct val="100000"/>
              </a:lnSpc>
              <a:spcBef>
                <a:spcPts val="0"/>
              </a:spcBef>
              <a:buFont typeface="Verdana" panose="020B0604020202020204" pitchFamily="34" charset="0"/>
              <a:buChar char="•"/>
              <a:defRPr sz="1400" kern="1200">
                <a:solidFill>
                  <a:schemeClr val="tx1"/>
                </a:solidFill>
                <a:latin typeface="Verdana" panose="020B0604030504040204" pitchFamily="34" charset="0"/>
                <a:ea typeface="+mn-ea"/>
                <a:cs typeface="+mn-cs"/>
              </a:defRPr>
            </a:lvl5pPr>
            <a:lvl6pPr marL="2514600" indent="-228600" algn="l" defTabSz="914400" rtl="0" eaLnBrk="1" latinLnBrk="0" hangingPunct="1">
              <a:lnSpc>
                <a:spcPct val="100000"/>
              </a:lnSpc>
              <a:spcBef>
                <a:spcPts val="0"/>
              </a:spcBef>
              <a:buFont typeface="Verdana" panose="020B0604020202020204" pitchFamily="34" charset="0"/>
              <a:buChar char="•"/>
              <a:defRPr sz="1400" kern="1200">
                <a:solidFill>
                  <a:schemeClr val="tx1"/>
                </a:solidFill>
                <a:latin typeface="Verdana" panose="020B0604030504040204" pitchFamily="34" charset="0"/>
                <a:ea typeface="+mn-ea"/>
                <a:cs typeface="+mn-cs"/>
              </a:defRPr>
            </a:lvl6pPr>
            <a:lvl7pPr marL="2971800" indent="-228600" algn="l" defTabSz="914400" rtl="0" eaLnBrk="1" latinLnBrk="0" hangingPunct="1">
              <a:lnSpc>
                <a:spcPct val="100000"/>
              </a:lnSpc>
              <a:spcBef>
                <a:spcPts val="0"/>
              </a:spcBef>
              <a:buFont typeface="Verdana" panose="020B0604020202020204" pitchFamily="34" charset="0"/>
              <a:buChar char="•"/>
              <a:defRPr sz="1400" kern="1200">
                <a:solidFill>
                  <a:schemeClr val="tx1"/>
                </a:solidFill>
                <a:latin typeface="Verdana" panose="020B0604030504040204" pitchFamily="34" charset="0"/>
                <a:ea typeface="+mn-ea"/>
                <a:cs typeface="+mn-cs"/>
              </a:defRPr>
            </a:lvl7pPr>
            <a:lvl8pPr marL="3429000" indent="-228600" algn="l" defTabSz="914400" rtl="0" eaLnBrk="1" latinLnBrk="0" hangingPunct="1">
              <a:lnSpc>
                <a:spcPct val="100000"/>
              </a:lnSpc>
              <a:spcBef>
                <a:spcPts val="0"/>
              </a:spcBef>
              <a:buFont typeface="Verdana" panose="020B0604020202020204" pitchFamily="34" charset="0"/>
              <a:buChar char="•"/>
              <a:defRPr sz="1200" kern="1200">
                <a:solidFill>
                  <a:schemeClr val="tx1"/>
                </a:solidFill>
                <a:latin typeface="Verdana" panose="020B0604030504040204" pitchFamily="34" charset="0"/>
                <a:ea typeface="+mn-ea"/>
                <a:cs typeface="+mn-cs"/>
              </a:defRPr>
            </a:lvl8pPr>
            <a:lvl9pPr marL="3886200" indent="-228600" algn="l" defTabSz="914400" rtl="0" eaLnBrk="1" latinLnBrk="0" hangingPunct="1">
              <a:lnSpc>
                <a:spcPct val="100000"/>
              </a:lnSpc>
              <a:spcBef>
                <a:spcPts val="0"/>
              </a:spcBef>
              <a:buFont typeface="Verdana" panose="020B0604020202020204" pitchFamily="34" charset="0"/>
              <a:buChar char="•"/>
              <a:defRPr sz="1000" kern="1200">
                <a:solidFill>
                  <a:schemeClr val="tx1"/>
                </a:solidFill>
                <a:latin typeface="Verdana" panose="020B0604030504040204" pitchFamily="34" charset="0"/>
                <a:ea typeface="+mn-ea"/>
                <a:cs typeface="+mn-cs"/>
              </a:defRPr>
            </a:lvl9pPr>
          </a:lstStyle>
          <a:p>
            <a:endParaRPr lang="en-GB"/>
          </a:p>
        </p:txBody>
      </p:sp>
      <p:sp>
        <p:nvSpPr>
          <p:cNvPr id="38" name="Text Placeholder 37">
            <a:extLst>
              <a:ext uri="{FF2B5EF4-FFF2-40B4-BE49-F238E27FC236}">
                <a16:creationId xmlns:a16="http://schemas.microsoft.com/office/drawing/2014/main" id="{EC5D3CAD-A58F-85CC-5577-5156C96582E6}"/>
              </a:ext>
            </a:extLst>
          </p:cNvPr>
          <p:cNvSpPr>
            <a:spLocks noGrp="1"/>
          </p:cNvSpPr>
          <p:nvPr userDrawn="1">
            <p:ph type="body" sz="quarter" idx="19" hasCustomPrompt="1"/>
          </p:nvPr>
        </p:nvSpPr>
        <p:spPr>
          <a:xfrm>
            <a:off x="6032500" y="1627188"/>
            <a:ext cx="622300" cy="587374"/>
          </a:xfrm>
          <a:ln>
            <a:noFill/>
          </a:ln>
        </p:spPr>
        <p:txBody>
          <a:bodyPr lIns="0" tIns="0" rIns="0" bIns="0" anchor="ctr" anchorCtr="0">
            <a:noAutofit/>
          </a:bodyPr>
          <a:lstStyle>
            <a:lvl1pPr marL="0" indent="0" algn="r" defTabSz="914400" rtl="0" eaLnBrk="1" latinLnBrk="0" hangingPunct="1">
              <a:lnSpc>
                <a:spcPct val="100000"/>
              </a:lnSpc>
              <a:spcBef>
                <a:spcPts val="0"/>
              </a:spcBef>
              <a:buNone/>
              <a:defRPr lang="en-US" sz="3200" kern="1200" dirty="0" smtClean="0">
                <a:solidFill>
                  <a:schemeClr val="accent2"/>
                </a:solidFill>
                <a:latin typeface="+mj-lt"/>
                <a:ea typeface="+mj-ea"/>
                <a:cs typeface="+mj-cs"/>
              </a:defRPr>
            </a:lvl1pPr>
            <a:lvl2pPr marL="0" indent="0" algn="r" defTabSz="914400" rtl="0" eaLnBrk="1" latinLnBrk="0" hangingPunct="1">
              <a:lnSpc>
                <a:spcPct val="100000"/>
              </a:lnSpc>
              <a:spcBef>
                <a:spcPts val="0"/>
              </a:spcBef>
              <a:buNone/>
              <a:defRPr lang="en-US" sz="3200" kern="1200" dirty="0" smtClean="0">
                <a:solidFill>
                  <a:schemeClr val="accent2"/>
                </a:solidFill>
                <a:latin typeface="+mj-lt"/>
                <a:ea typeface="+mj-ea"/>
                <a:cs typeface="+mj-cs"/>
              </a:defRPr>
            </a:lvl2pPr>
            <a:lvl3pPr marL="0" indent="0" algn="r" defTabSz="914400" rtl="0" eaLnBrk="1" latinLnBrk="0" hangingPunct="1">
              <a:lnSpc>
                <a:spcPct val="100000"/>
              </a:lnSpc>
              <a:spcBef>
                <a:spcPts val="0"/>
              </a:spcBef>
              <a:buNone/>
              <a:defRPr lang="en-US" sz="3200" kern="1200" dirty="0" smtClean="0">
                <a:solidFill>
                  <a:schemeClr val="accent2"/>
                </a:solidFill>
                <a:latin typeface="+mj-lt"/>
                <a:ea typeface="+mj-ea"/>
                <a:cs typeface="+mj-cs"/>
              </a:defRPr>
            </a:lvl3pPr>
            <a:lvl4pPr marL="0" indent="0" algn="r" defTabSz="914400" rtl="0" eaLnBrk="1" latinLnBrk="0" hangingPunct="1">
              <a:lnSpc>
                <a:spcPct val="100000"/>
              </a:lnSpc>
              <a:spcBef>
                <a:spcPts val="0"/>
              </a:spcBef>
              <a:buNone/>
              <a:defRPr lang="en-US" sz="3200" kern="1200" dirty="0" smtClean="0">
                <a:solidFill>
                  <a:schemeClr val="accent2"/>
                </a:solidFill>
                <a:latin typeface="+mj-lt"/>
                <a:ea typeface="+mj-ea"/>
                <a:cs typeface="+mj-cs"/>
              </a:defRPr>
            </a:lvl4pPr>
            <a:lvl5pPr marL="0" indent="0" algn="r" defTabSz="914400" rtl="0" eaLnBrk="1" latinLnBrk="0" hangingPunct="1">
              <a:lnSpc>
                <a:spcPct val="100000"/>
              </a:lnSpc>
              <a:spcBef>
                <a:spcPts val="0"/>
              </a:spcBef>
              <a:buNone/>
              <a:defRPr lang="en-US" sz="3200" kern="1200" dirty="0">
                <a:solidFill>
                  <a:schemeClr val="accent2"/>
                </a:solidFill>
                <a:latin typeface="+mj-lt"/>
                <a:ea typeface="+mj-ea"/>
                <a:cs typeface="+mj-cs"/>
              </a:defRPr>
            </a:lvl5pPr>
          </a:lstStyle>
          <a:p>
            <a:pPr marL="0" lvl="0" algn="r">
              <a:buNone/>
            </a:pPr>
            <a:r>
              <a:rPr lang="en-US"/>
              <a:t>XX</a:t>
            </a:r>
          </a:p>
        </p:txBody>
      </p:sp>
      <p:sp>
        <p:nvSpPr>
          <p:cNvPr id="46" name="Text Placeholder 37">
            <a:extLst>
              <a:ext uri="{FF2B5EF4-FFF2-40B4-BE49-F238E27FC236}">
                <a16:creationId xmlns:a16="http://schemas.microsoft.com/office/drawing/2014/main" id="{DFC5834E-A3BC-6828-034C-89FD765ACEDC}"/>
              </a:ext>
            </a:extLst>
          </p:cNvPr>
          <p:cNvSpPr>
            <a:spLocks noGrp="1"/>
          </p:cNvSpPr>
          <p:nvPr userDrawn="1">
            <p:ph type="body" sz="quarter" idx="24" hasCustomPrompt="1"/>
          </p:nvPr>
        </p:nvSpPr>
        <p:spPr>
          <a:xfrm>
            <a:off x="6032500" y="2424113"/>
            <a:ext cx="622300" cy="587374"/>
          </a:xfrm>
          <a:ln>
            <a:noFill/>
          </a:ln>
        </p:spPr>
        <p:txBody>
          <a:bodyPr lIns="0" tIns="0" rIns="0" bIns="0" anchor="ctr" anchorCtr="0">
            <a:noAutofit/>
          </a:bodyPr>
          <a:lstStyle>
            <a:lvl1pPr marL="0" indent="0" algn="r" defTabSz="914400" rtl="0" eaLnBrk="1" latinLnBrk="0" hangingPunct="1">
              <a:lnSpc>
                <a:spcPct val="100000"/>
              </a:lnSpc>
              <a:spcBef>
                <a:spcPts val="0"/>
              </a:spcBef>
              <a:buNone/>
              <a:defRPr lang="en-US" sz="3200" kern="1200" dirty="0" smtClean="0">
                <a:solidFill>
                  <a:schemeClr val="accent2"/>
                </a:solidFill>
                <a:latin typeface="+mj-lt"/>
                <a:ea typeface="+mj-ea"/>
                <a:cs typeface="+mj-cs"/>
              </a:defRPr>
            </a:lvl1pPr>
            <a:lvl2pPr marL="0" indent="0" algn="r" defTabSz="914400" rtl="0" eaLnBrk="1" latinLnBrk="0" hangingPunct="1">
              <a:lnSpc>
                <a:spcPct val="100000"/>
              </a:lnSpc>
              <a:spcBef>
                <a:spcPts val="0"/>
              </a:spcBef>
              <a:buNone/>
              <a:defRPr lang="en-US" sz="3200" kern="1200" dirty="0" smtClean="0">
                <a:solidFill>
                  <a:schemeClr val="accent2"/>
                </a:solidFill>
                <a:latin typeface="+mj-lt"/>
                <a:ea typeface="+mj-ea"/>
                <a:cs typeface="+mj-cs"/>
              </a:defRPr>
            </a:lvl2pPr>
            <a:lvl3pPr marL="0" indent="0" algn="r" defTabSz="914400" rtl="0" eaLnBrk="1" latinLnBrk="0" hangingPunct="1">
              <a:lnSpc>
                <a:spcPct val="100000"/>
              </a:lnSpc>
              <a:spcBef>
                <a:spcPts val="0"/>
              </a:spcBef>
              <a:buNone/>
              <a:defRPr lang="en-US" sz="3200" kern="1200" dirty="0" smtClean="0">
                <a:solidFill>
                  <a:schemeClr val="accent2"/>
                </a:solidFill>
                <a:latin typeface="+mj-lt"/>
                <a:ea typeface="+mj-ea"/>
                <a:cs typeface="+mj-cs"/>
              </a:defRPr>
            </a:lvl3pPr>
            <a:lvl4pPr marL="0" indent="0" algn="r" defTabSz="914400" rtl="0" eaLnBrk="1" latinLnBrk="0" hangingPunct="1">
              <a:lnSpc>
                <a:spcPct val="100000"/>
              </a:lnSpc>
              <a:spcBef>
                <a:spcPts val="0"/>
              </a:spcBef>
              <a:buNone/>
              <a:defRPr lang="en-US" sz="3200" kern="1200" dirty="0" smtClean="0">
                <a:solidFill>
                  <a:schemeClr val="accent2"/>
                </a:solidFill>
                <a:latin typeface="+mj-lt"/>
                <a:ea typeface="+mj-ea"/>
                <a:cs typeface="+mj-cs"/>
              </a:defRPr>
            </a:lvl4pPr>
            <a:lvl5pPr marL="0" indent="0" algn="r" defTabSz="914400" rtl="0" eaLnBrk="1" latinLnBrk="0" hangingPunct="1">
              <a:lnSpc>
                <a:spcPct val="100000"/>
              </a:lnSpc>
              <a:spcBef>
                <a:spcPts val="0"/>
              </a:spcBef>
              <a:buNone/>
              <a:defRPr lang="en-US" sz="3200" kern="1200" dirty="0">
                <a:solidFill>
                  <a:schemeClr val="accent2"/>
                </a:solidFill>
                <a:latin typeface="+mj-lt"/>
                <a:ea typeface="+mj-ea"/>
                <a:cs typeface="+mj-cs"/>
              </a:defRPr>
            </a:lvl5pPr>
          </a:lstStyle>
          <a:p>
            <a:pPr marL="0" lvl="0" algn="r">
              <a:buNone/>
            </a:pPr>
            <a:r>
              <a:rPr lang="en-US"/>
              <a:t>XX</a:t>
            </a:r>
          </a:p>
        </p:txBody>
      </p:sp>
      <p:sp>
        <p:nvSpPr>
          <p:cNvPr id="45" name="Text Placeholder 37">
            <a:extLst>
              <a:ext uri="{FF2B5EF4-FFF2-40B4-BE49-F238E27FC236}">
                <a16:creationId xmlns:a16="http://schemas.microsoft.com/office/drawing/2014/main" id="{3157F0C1-B6FC-72BD-CA5B-1311A3971CB6}"/>
              </a:ext>
            </a:extLst>
          </p:cNvPr>
          <p:cNvSpPr>
            <a:spLocks noGrp="1"/>
          </p:cNvSpPr>
          <p:nvPr userDrawn="1">
            <p:ph type="body" sz="quarter" idx="23" hasCustomPrompt="1"/>
          </p:nvPr>
        </p:nvSpPr>
        <p:spPr>
          <a:xfrm>
            <a:off x="6032500" y="3221038"/>
            <a:ext cx="622300" cy="587374"/>
          </a:xfrm>
          <a:ln>
            <a:noFill/>
          </a:ln>
        </p:spPr>
        <p:txBody>
          <a:bodyPr lIns="0" tIns="0" rIns="0" bIns="0" anchor="ctr" anchorCtr="0">
            <a:noAutofit/>
          </a:bodyPr>
          <a:lstStyle>
            <a:lvl1pPr marL="0" indent="0" algn="r" defTabSz="914400" rtl="0" eaLnBrk="1" latinLnBrk="0" hangingPunct="1">
              <a:lnSpc>
                <a:spcPct val="100000"/>
              </a:lnSpc>
              <a:spcBef>
                <a:spcPts val="0"/>
              </a:spcBef>
              <a:buNone/>
              <a:defRPr lang="en-US" sz="3200" kern="1200" dirty="0" smtClean="0">
                <a:solidFill>
                  <a:schemeClr val="accent2"/>
                </a:solidFill>
                <a:latin typeface="+mj-lt"/>
                <a:ea typeface="+mj-ea"/>
                <a:cs typeface="+mj-cs"/>
              </a:defRPr>
            </a:lvl1pPr>
            <a:lvl2pPr marL="0" indent="0" algn="r" defTabSz="914400" rtl="0" eaLnBrk="1" latinLnBrk="0" hangingPunct="1">
              <a:lnSpc>
                <a:spcPct val="100000"/>
              </a:lnSpc>
              <a:spcBef>
                <a:spcPts val="0"/>
              </a:spcBef>
              <a:buNone/>
              <a:defRPr lang="en-US" sz="3200" kern="1200" dirty="0" smtClean="0">
                <a:solidFill>
                  <a:schemeClr val="accent2"/>
                </a:solidFill>
                <a:latin typeface="+mj-lt"/>
                <a:ea typeface="+mj-ea"/>
                <a:cs typeface="+mj-cs"/>
              </a:defRPr>
            </a:lvl2pPr>
            <a:lvl3pPr marL="0" indent="0" algn="r" defTabSz="914400" rtl="0" eaLnBrk="1" latinLnBrk="0" hangingPunct="1">
              <a:lnSpc>
                <a:spcPct val="100000"/>
              </a:lnSpc>
              <a:spcBef>
                <a:spcPts val="0"/>
              </a:spcBef>
              <a:buNone/>
              <a:defRPr lang="en-US" sz="3200" kern="1200" dirty="0" smtClean="0">
                <a:solidFill>
                  <a:schemeClr val="accent2"/>
                </a:solidFill>
                <a:latin typeface="+mj-lt"/>
                <a:ea typeface="+mj-ea"/>
                <a:cs typeface="+mj-cs"/>
              </a:defRPr>
            </a:lvl3pPr>
            <a:lvl4pPr marL="0" indent="0" algn="r" defTabSz="914400" rtl="0" eaLnBrk="1" latinLnBrk="0" hangingPunct="1">
              <a:lnSpc>
                <a:spcPct val="100000"/>
              </a:lnSpc>
              <a:spcBef>
                <a:spcPts val="0"/>
              </a:spcBef>
              <a:buNone/>
              <a:defRPr lang="en-US" sz="3200" kern="1200" dirty="0" smtClean="0">
                <a:solidFill>
                  <a:schemeClr val="accent2"/>
                </a:solidFill>
                <a:latin typeface="+mj-lt"/>
                <a:ea typeface="+mj-ea"/>
                <a:cs typeface="+mj-cs"/>
              </a:defRPr>
            </a:lvl4pPr>
            <a:lvl5pPr marL="0" indent="0" algn="r" defTabSz="914400" rtl="0" eaLnBrk="1" latinLnBrk="0" hangingPunct="1">
              <a:lnSpc>
                <a:spcPct val="100000"/>
              </a:lnSpc>
              <a:spcBef>
                <a:spcPts val="0"/>
              </a:spcBef>
              <a:buNone/>
              <a:defRPr lang="en-US" sz="3200" kern="1200" dirty="0">
                <a:solidFill>
                  <a:schemeClr val="accent2"/>
                </a:solidFill>
                <a:latin typeface="+mj-lt"/>
                <a:ea typeface="+mj-ea"/>
                <a:cs typeface="+mj-cs"/>
              </a:defRPr>
            </a:lvl5pPr>
          </a:lstStyle>
          <a:p>
            <a:pPr marL="0" lvl="0" algn="r">
              <a:buNone/>
            </a:pPr>
            <a:r>
              <a:rPr lang="en-US"/>
              <a:t>XX</a:t>
            </a:r>
          </a:p>
        </p:txBody>
      </p:sp>
      <p:sp>
        <p:nvSpPr>
          <p:cNvPr id="44" name="Text Placeholder 37">
            <a:extLst>
              <a:ext uri="{FF2B5EF4-FFF2-40B4-BE49-F238E27FC236}">
                <a16:creationId xmlns:a16="http://schemas.microsoft.com/office/drawing/2014/main" id="{0044BEAE-C33F-CB1A-53E6-A17672D6A308}"/>
              </a:ext>
            </a:extLst>
          </p:cNvPr>
          <p:cNvSpPr>
            <a:spLocks noGrp="1"/>
          </p:cNvSpPr>
          <p:nvPr userDrawn="1">
            <p:ph type="body" sz="quarter" idx="22" hasCustomPrompt="1"/>
          </p:nvPr>
        </p:nvSpPr>
        <p:spPr>
          <a:xfrm>
            <a:off x="6032500" y="4017963"/>
            <a:ext cx="622300" cy="587374"/>
          </a:xfrm>
          <a:ln>
            <a:noFill/>
          </a:ln>
        </p:spPr>
        <p:txBody>
          <a:bodyPr lIns="0" tIns="0" rIns="0" bIns="0" anchor="ctr" anchorCtr="0">
            <a:noAutofit/>
          </a:bodyPr>
          <a:lstStyle>
            <a:lvl1pPr marL="0" indent="0" algn="r" defTabSz="914400" rtl="0" eaLnBrk="1" latinLnBrk="0" hangingPunct="1">
              <a:lnSpc>
                <a:spcPct val="100000"/>
              </a:lnSpc>
              <a:spcBef>
                <a:spcPts val="0"/>
              </a:spcBef>
              <a:buNone/>
              <a:defRPr lang="en-US" sz="3200" kern="1200" dirty="0" smtClean="0">
                <a:solidFill>
                  <a:schemeClr val="accent2"/>
                </a:solidFill>
                <a:latin typeface="+mj-lt"/>
                <a:ea typeface="+mj-ea"/>
                <a:cs typeface="+mj-cs"/>
              </a:defRPr>
            </a:lvl1pPr>
            <a:lvl2pPr marL="0" indent="0" algn="r" defTabSz="914400" rtl="0" eaLnBrk="1" latinLnBrk="0" hangingPunct="1">
              <a:lnSpc>
                <a:spcPct val="100000"/>
              </a:lnSpc>
              <a:spcBef>
                <a:spcPts val="0"/>
              </a:spcBef>
              <a:buNone/>
              <a:defRPr lang="en-US" sz="3200" kern="1200" dirty="0" smtClean="0">
                <a:solidFill>
                  <a:schemeClr val="accent2"/>
                </a:solidFill>
                <a:latin typeface="+mj-lt"/>
                <a:ea typeface="+mj-ea"/>
                <a:cs typeface="+mj-cs"/>
              </a:defRPr>
            </a:lvl2pPr>
            <a:lvl3pPr marL="0" indent="0" algn="r" defTabSz="914400" rtl="0" eaLnBrk="1" latinLnBrk="0" hangingPunct="1">
              <a:lnSpc>
                <a:spcPct val="100000"/>
              </a:lnSpc>
              <a:spcBef>
                <a:spcPts val="0"/>
              </a:spcBef>
              <a:buNone/>
              <a:defRPr lang="en-US" sz="3200" kern="1200" dirty="0" smtClean="0">
                <a:solidFill>
                  <a:schemeClr val="accent2"/>
                </a:solidFill>
                <a:latin typeface="+mj-lt"/>
                <a:ea typeface="+mj-ea"/>
                <a:cs typeface="+mj-cs"/>
              </a:defRPr>
            </a:lvl3pPr>
            <a:lvl4pPr marL="0" indent="0" algn="r" defTabSz="914400" rtl="0" eaLnBrk="1" latinLnBrk="0" hangingPunct="1">
              <a:lnSpc>
                <a:spcPct val="100000"/>
              </a:lnSpc>
              <a:spcBef>
                <a:spcPts val="0"/>
              </a:spcBef>
              <a:buNone/>
              <a:defRPr lang="en-US" sz="3200" kern="1200" dirty="0" smtClean="0">
                <a:solidFill>
                  <a:schemeClr val="accent2"/>
                </a:solidFill>
                <a:latin typeface="+mj-lt"/>
                <a:ea typeface="+mj-ea"/>
                <a:cs typeface="+mj-cs"/>
              </a:defRPr>
            </a:lvl4pPr>
            <a:lvl5pPr marL="0" indent="0" algn="r" defTabSz="914400" rtl="0" eaLnBrk="1" latinLnBrk="0" hangingPunct="1">
              <a:lnSpc>
                <a:spcPct val="100000"/>
              </a:lnSpc>
              <a:spcBef>
                <a:spcPts val="0"/>
              </a:spcBef>
              <a:buNone/>
              <a:defRPr lang="en-US" sz="3200" kern="1200" dirty="0">
                <a:solidFill>
                  <a:schemeClr val="accent2"/>
                </a:solidFill>
                <a:latin typeface="+mj-lt"/>
                <a:ea typeface="+mj-ea"/>
                <a:cs typeface="+mj-cs"/>
              </a:defRPr>
            </a:lvl5pPr>
          </a:lstStyle>
          <a:p>
            <a:pPr marL="0" lvl="0" algn="r">
              <a:buNone/>
            </a:pPr>
            <a:r>
              <a:rPr lang="en-US"/>
              <a:t>XX</a:t>
            </a:r>
          </a:p>
        </p:txBody>
      </p:sp>
      <p:sp>
        <p:nvSpPr>
          <p:cNvPr id="43" name="Text Placeholder 37">
            <a:extLst>
              <a:ext uri="{FF2B5EF4-FFF2-40B4-BE49-F238E27FC236}">
                <a16:creationId xmlns:a16="http://schemas.microsoft.com/office/drawing/2014/main" id="{D7CE6FD3-B71D-C181-AF40-259A4DC70025}"/>
              </a:ext>
            </a:extLst>
          </p:cNvPr>
          <p:cNvSpPr>
            <a:spLocks noGrp="1"/>
          </p:cNvSpPr>
          <p:nvPr userDrawn="1">
            <p:ph type="body" sz="quarter" idx="21" hasCustomPrompt="1"/>
          </p:nvPr>
        </p:nvSpPr>
        <p:spPr>
          <a:xfrm>
            <a:off x="6032500" y="4814888"/>
            <a:ext cx="622300" cy="587374"/>
          </a:xfrm>
          <a:ln>
            <a:noFill/>
          </a:ln>
        </p:spPr>
        <p:txBody>
          <a:bodyPr lIns="0" tIns="0" rIns="0" bIns="0" anchor="ctr" anchorCtr="0">
            <a:noAutofit/>
          </a:bodyPr>
          <a:lstStyle>
            <a:lvl1pPr marL="0" indent="0" algn="r" defTabSz="914400" rtl="0" eaLnBrk="1" latinLnBrk="0" hangingPunct="1">
              <a:lnSpc>
                <a:spcPct val="100000"/>
              </a:lnSpc>
              <a:spcBef>
                <a:spcPts val="0"/>
              </a:spcBef>
              <a:buNone/>
              <a:defRPr lang="en-US" sz="3200" kern="1200" dirty="0" smtClean="0">
                <a:solidFill>
                  <a:schemeClr val="accent2"/>
                </a:solidFill>
                <a:latin typeface="+mj-lt"/>
                <a:ea typeface="+mj-ea"/>
                <a:cs typeface="+mj-cs"/>
              </a:defRPr>
            </a:lvl1pPr>
            <a:lvl2pPr marL="0" indent="0" algn="r" defTabSz="914400" rtl="0" eaLnBrk="1" latinLnBrk="0" hangingPunct="1">
              <a:lnSpc>
                <a:spcPct val="100000"/>
              </a:lnSpc>
              <a:spcBef>
                <a:spcPts val="0"/>
              </a:spcBef>
              <a:buNone/>
              <a:defRPr lang="en-US" sz="3200" kern="1200" dirty="0" smtClean="0">
                <a:solidFill>
                  <a:schemeClr val="accent2"/>
                </a:solidFill>
                <a:latin typeface="+mj-lt"/>
                <a:ea typeface="+mj-ea"/>
                <a:cs typeface="+mj-cs"/>
              </a:defRPr>
            </a:lvl2pPr>
            <a:lvl3pPr marL="0" indent="0" algn="r" defTabSz="914400" rtl="0" eaLnBrk="1" latinLnBrk="0" hangingPunct="1">
              <a:lnSpc>
                <a:spcPct val="100000"/>
              </a:lnSpc>
              <a:spcBef>
                <a:spcPts val="0"/>
              </a:spcBef>
              <a:buNone/>
              <a:defRPr lang="en-US" sz="3200" kern="1200" dirty="0" smtClean="0">
                <a:solidFill>
                  <a:schemeClr val="accent2"/>
                </a:solidFill>
                <a:latin typeface="+mj-lt"/>
                <a:ea typeface="+mj-ea"/>
                <a:cs typeface="+mj-cs"/>
              </a:defRPr>
            </a:lvl3pPr>
            <a:lvl4pPr marL="0" indent="0" algn="r" defTabSz="914400" rtl="0" eaLnBrk="1" latinLnBrk="0" hangingPunct="1">
              <a:lnSpc>
                <a:spcPct val="100000"/>
              </a:lnSpc>
              <a:spcBef>
                <a:spcPts val="0"/>
              </a:spcBef>
              <a:buNone/>
              <a:defRPr lang="en-US" sz="3200" kern="1200" dirty="0" smtClean="0">
                <a:solidFill>
                  <a:schemeClr val="accent2"/>
                </a:solidFill>
                <a:latin typeface="+mj-lt"/>
                <a:ea typeface="+mj-ea"/>
                <a:cs typeface="+mj-cs"/>
              </a:defRPr>
            </a:lvl4pPr>
            <a:lvl5pPr marL="0" indent="0" algn="r" defTabSz="914400" rtl="0" eaLnBrk="1" latinLnBrk="0" hangingPunct="1">
              <a:lnSpc>
                <a:spcPct val="100000"/>
              </a:lnSpc>
              <a:spcBef>
                <a:spcPts val="0"/>
              </a:spcBef>
              <a:buNone/>
              <a:defRPr lang="en-US" sz="3200" kern="1200" dirty="0">
                <a:solidFill>
                  <a:schemeClr val="accent2"/>
                </a:solidFill>
                <a:latin typeface="+mj-lt"/>
                <a:ea typeface="+mj-ea"/>
                <a:cs typeface="+mj-cs"/>
              </a:defRPr>
            </a:lvl5pPr>
          </a:lstStyle>
          <a:p>
            <a:pPr marL="0" lvl="0" algn="r">
              <a:buNone/>
            </a:pPr>
            <a:r>
              <a:rPr lang="en-US"/>
              <a:t>XX</a:t>
            </a:r>
          </a:p>
        </p:txBody>
      </p:sp>
      <p:sp>
        <p:nvSpPr>
          <p:cNvPr id="42" name="Text Placeholder 37">
            <a:extLst>
              <a:ext uri="{FF2B5EF4-FFF2-40B4-BE49-F238E27FC236}">
                <a16:creationId xmlns:a16="http://schemas.microsoft.com/office/drawing/2014/main" id="{810397D2-C488-84C8-3A6A-A910F6380379}"/>
              </a:ext>
            </a:extLst>
          </p:cNvPr>
          <p:cNvSpPr>
            <a:spLocks noGrp="1"/>
          </p:cNvSpPr>
          <p:nvPr userDrawn="1">
            <p:ph type="body" sz="quarter" idx="20" hasCustomPrompt="1"/>
          </p:nvPr>
        </p:nvSpPr>
        <p:spPr>
          <a:xfrm>
            <a:off x="6032500" y="5611813"/>
            <a:ext cx="622300" cy="587374"/>
          </a:xfrm>
          <a:ln>
            <a:noFill/>
          </a:ln>
        </p:spPr>
        <p:txBody>
          <a:bodyPr lIns="0" tIns="0" rIns="0" bIns="0" anchor="ctr" anchorCtr="0">
            <a:noAutofit/>
          </a:bodyPr>
          <a:lstStyle>
            <a:lvl1pPr marL="0" indent="0" algn="r" defTabSz="914400" rtl="0" eaLnBrk="1" latinLnBrk="0" hangingPunct="1">
              <a:lnSpc>
                <a:spcPct val="100000"/>
              </a:lnSpc>
              <a:spcBef>
                <a:spcPts val="0"/>
              </a:spcBef>
              <a:buNone/>
              <a:defRPr lang="en-US" sz="3200" kern="1200" dirty="0" smtClean="0">
                <a:solidFill>
                  <a:schemeClr val="accent2"/>
                </a:solidFill>
                <a:latin typeface="+mj-lt"/>
                <a:ea typeface="+mj-ea"/>
                <a:cs typeface="+mj-cs"/>
              </a:defRPr>
            </a:lvl1pPr>
            <a:lvl2pPr marL="0" indent="0" algn="r" defTabSz="914400" rtl="0" eaLnBrk="1" latinLnBrk="0" hangingPunct="1">
              <a:lnSpc>
                <a:spcPct val="100000"/>
              </a:lnSpc>
              <a:spcBef>
                <a:spcPts val="0"/>
              </a:spcBef>
              <a:buNone/>
              <a:defRPr lang="en-US" sz="3200" kern="1200" dirty="0" smtClean="0">
                <a:solidFill>
                  <a:schemeClr val="accent2"/>
                </a:solidFill>
                <a:latin typeface="+mj-lt"/>
                <a:ea typeface="+mj-ea"/>
                <a:cs typeface="+mj-cs"/>
              </a:defRPr>
            </a:lvl2pPr>
            <a:lvl3pPr marL="0" indent="0" algn="r" defTabSz="914400" rtl="0" eaLnBrk="1" latinLnBrk="0" hangingPunct="1">
              <a:lnSpc>
                <a:spcPct val="100000"/>
              </a:lnSpc>
              <a:spcBef>
                <a:spcPts val="0"/>
              </a:spcBef>
              <a:buNone/>
              <a:defRPr lang="en-US" sz="3200" kern="1200" dirty="0" smtClean="0">
                <a:solidFill>
                  <a:schemeClr val="accent2"/>
                </a:solidFill>
                <a:latin typeface="+mj-lt"/>
                <a:ea typeface="+mj-ea"/>
                <a:cs typeface="+mj-cs"/>
              </a:defRPr>
            </a:lvl3pPr>
            <a:lvl4pPr marL="0" indent="0" algn="r" defTabSz="914400" rtl="0" eaLnBrk="1" latinLnBrk="0" hangingPunct="1">
              <a:lnSpc>
                <a:spcPct val="100000"/>
              </a:lnSpc>
              <a:spcBef>
                <a:spcPts val="0"/>
              </a:spcBef>
              <a:buNone/>
              <a:defRPr lang="en-US" sz="3200" kern="1200" dirty="0" smtClean="0">
                <a:solidFill>
                  <a:schemeClr val="accent2"/>
                </a:solidFill>
                <a:latin typeface="+mj-lt"/>
                <a:ea typeface="+mj-ea"/>
                <a:cs typeface="+mj-cs"/>
              </a:defRPr>
            </a:lvl4pPr>
            <a:lvl5pPr marL="0" indent="0" algn="r" defTabSz="914400" rtl="0" eaLnBrk="1" latinLnBrk="0" hangingPunct="1">
              <a:lnSpc>
                <a:spcPct val="100000"/>
              </a:lnSpc>
              <a:spcBef>
                <a:spcPts val="0"/>
              </a:spcBef>
              <a:buNone/>
              <a:defRPr lang="en-US" sz="3200" kern="1200" dirty="0">
                <a:solidFill>
                  <a:schemeClr val="accent2"/>
                </a:solidFill>
                <a:latin typeface="+mj-lt"/>
                <a:ea typeface="+mj-ea"/>
                <a:cs typeface="+mj-cs"/>
              </a:defRPr>
            </a:lvl5pPr>
          </a:lstStyle>
          <a:p>
            <a:pPr marL="0" lvl="0" algn="r">
              <a:buNone/>
            </a:pPr>
            <a:r>
              <a:rPr lang="en-US"/>
              <a:t>XX</a:t>
            </a:r>
          </a:p>
        </p:txBody>
      </p:sp>
      <p:sp>
        <p:nvSpPr>
          <p:cNvPr id="31" name="Text Placeholder 30">
            <a:extLst>
              <a:ext uri="{FF2B5EF4-FFF2-40B4-BE49-F238E27FC236}">
                <a16:creationId xmlns:a16="http://schemas.microsoft.com/office/drawing/2014/main" id="{90F5CE08-CCD2-5631-5E5C-0549366B7078}"/>
              </a:ext>
            </a:extLst>
          </p:cNvPr>
          <p:cNvSpPr>
            <a:spLocks noGrp="1"/>
          </p:cNvSpPr>
          <p:nvPr userDrawn="1">
            <p:ph type="body" sz="quarter" idx="13" hasCustomPrompt="1"/>
          </p:nvPr>
        </p:nvSpPr>
        <p:spPr>
          <a:xfrm>
            <a:off x="6783614" y="1627188"/>
            <a:ext cx="5408386" cy="587374"/>
          </a:xfrm>
          <a:noFill/>
        </p:spPr>
        <p:txBody>
          <a:bodyPr wrap="square" lIns="0" tIns="0" rIns="0" bIns="0" rtlCol="0" anchor="ctr">
            <a:normAutofit/>
          </a:bodyPr>
          <a:lstStyle>
            <a:lvl1pPr marL="0" indent="0" rtl="0">
              <a:buFontTx/>
              <a:buNone/>
              <a:defRPr lang="en-US" sz="2400" dirty="0" smtClean="0">
                <a:latin typeface="+mn-lt"/>
              </a:defRPr>
            </a:lvl1pPr>
            <a:lvl2pPr>
              <a:defRPr lang="en-US" dirty="0" smtClean="0">
                <a:latin typeface="+mn-lt"/>
              </a:defRPr>
            </a:lvl2pPr>
            <a:lvl3pPr>
              <a:defRPr lang="en-US" sz="1800" dirty="0" smtClean="0">
                <a:latin typeface="+mn-lt"/>
              </a:defRPr>
            </a:lvl3pPr>
            <a:lvl4pPr>
              <a:defRPr lang="en-US" sz="1800" dirty="0" smtClean="0">
                <a:latin typeface="+mn-lt"/>
              </a:defRPr>
            </a:lvl4pPr>
            <a:lvl5pPr>
              <a:defRPr lang="en-US" sz="1800" dirty="0">
                <a:latin typeface="+mn-lt"/>
              </a:defRPr>
            </a:lvl5pPr>
          </a:lstStyle>
          <a:p>
            <a:pPr marL="0" lvl="0"/>
            <a:r>
              <a:rPr lang="en-US"/>
              <a:t>Click to add agenda point</a:t>
            </a:r>
          </a:p>
        </p:txBody>
      </p:sp>
      <p:sp>
        <p:nvSpPr>
          <p:cNvPr id="32" name="Text Placeholder 30">
            <a:extLst>
              <a:ext uri="{FF2B5EF4-FFF2-40B4-BE49-F238E27FC236}">
                <a16:creationId xmlns:a16="http://schemas.microsoft.com/office/drawing/2014/main" id="{F086F16D-D8C3-5108-DDA3-6DE3CF47DAD5}"/>
              </a:ext>
            </a:extLst>
          </p:cNvPr>
          <p:cNvSpPr>
            <a:spLocks noGrp="1"/>
          </p:cNvSpPr>
          <p:nvPr userDrawn="1">
            <p:ph type="body" sz="quarter" idx="14" hasCustomPrompt="1"/>
          </p:nvPr>
        </p:nvSpPr>
        <p:spPr>
          <a:xfrm>
            <a:off x="6783614" y="2424113"/>
            <a:ext cx="5408386" cy="587374"/>
          </a:xfrm>
          <a:noFill/>
        </p:spPr>
        <p:txBody>
          <a:bodyPr wrap="square" lIns="0" tIns="0" rIns="0" bIns="0" rtlCol="0" anchor="ctr">
            <a:normAutofit/>
          </a:bodyPr>
          <a:lstStyle>
            <a:lvl1pPr marL="0" indent="0" rtl="0">
              <a:buFontTx/>
              <a:buNone/>
              <a:defRPr lang="en-US" sz="2400" dirty="0" smtClean="0">
                <a:latin typeface="+mn-lt"/>
              </a:defRPr>
            </a:lvl1pPr>
            <a:lvl2pPr>
              <a:defRPr lang="en-US" dirty="0" smtClean="0">
                <a:latin typeface="+mn-lt"/>
              </a:defRPr>
            </a:lvl2pPr>
            <a:lvl3pPr>
              <a:defRPr lang="en-US" sz="1800" dirty="0" smtClean="0">
                <a:latin typeface="+mn-lt"/>
              </a:defRPr>
            </a:lvl3pPr>
            <a:lvl4pPr>
              <a:defRPr lang="en-US" sz="1800" dirty="0" smtClean="0">
                <a:latin typeface="+mn-lt"/>
              </a:defRPr>
            </a:lvl4pPr>
            <a:lvl5pPr>
              <a:defRPr lang="en-US" sz="1800" dirty="0">
                <a:latin typeface="+mn-lt"/>
              </a:defRPr>
            </a:lvl5pPr>
          </a:lstStyle>
          <a:p>
            <a:pPr marL="0" lvl="0"/>
            <a:r>
              <a:rPr lang="en-US"/>
              <a:t>Click to add agenda point</a:t>
            </a:r>
          </a:p>
        </p:txBody>
      </p:sp>
      <p:sp>
        <p:nvSpPr>
          <p:cNvPr id="33" name="Text Placeholder 30">
            <a:extLst>
              <a:ext uri="{FF2B5EF4-FFF2-40B4-BE49-F238E27FC236}">
                <a16:creationId xmlns:a16="http://schemas.microsoft.com/office/drawing/2014/main" id="{733F1917-302D-A5BE-C1D5-B17CBA9FCB33}"/>
              </a:ext>
            </a:extLst>
          </p:cNvPr>
          <p:cNvSpPr>
            <a:spLocks noGrp="1"/>
          </p:cNvSpPr>
          <p:nvPr userDrawn="1">
            <p:ph type="body" sz="quarter" idx="15" hasCustomPrompt="1"/>
          </p:nvPr>
        </p:nvSpPr>
        <p:spPr>
          <a:xfrm>
            <a:off x="6783614" y="3221038"/>
            <a:ext cx="5408386" cy="587374"/>
          </a:xfrm>
          <a:noFill/>
        </p:spPr>
        <p:txBody>
          <a:bodyPr wrap="square" lIns="0" tIns="0" rIns="0" bIns="0" rtlCol="0" anchor="ctr">
            <a:normAutofit/>
          </a:bodyPr>
          <a:lstStyle>
            <a:lvl1pPr marL="0" indent="0" rtl="0">
              <a:buFontTx/>
              <a:buNone/>
              <a:defRPr lang="en-US" sz="2400" dirty="0" smtClean="0">
                <a:latin typeface="+mn-lt"/>
              </a:defRPr>
            </a:lvl1pPr>
            <a:lvl2pPr>
              <a:defRPr lang="en-US" dirty="0" smtClean="0">
                <a:latin typeface="+mn-lt"/>
              </a:defRPr>
            </a:lvl2pPr>
            <a:lvl3pPr>
              <a:defRPr lang="en-US" sz="1800" dirty="0" smtClean="0">
                <a:latin typeface="+mn-lt"/>
              </a:defRPr>
            </a:lvl3pPr>
            <a:lvl4pPr>
              <a:defRPr lang="en-US" sz="1800" dirty="0" smtClean="0">
                <a:latin typeface="+mn-lt"/>
              </a:defRPr>
            </a:lvl4pPr>
            <a:lvl5pPr>
              <a:defRPr lang="en-US" sz="1800" dirty="0">
                <a:latin typeface="+mn-lt"/>
              </a:defRPr>
            </a:lvl5pPr>
          </a:lstStyle>
          <a:p>
            <a:pPr marL="0" lvl="0"/>
            <a:r>
              <a:rPr lang="en-US"/>
              <a:t>Click to add agenda point</a:t>
            </a:r>
          </a:p>
        </p:txBody>
      </p:sp>
      <p:sp>
        <p:nvSpPr>
          <p:cNvPr id="34" name="Text Placeholder 30">
            <a:extLst>
              <a:ext uri="{FF2B5EF4-FFF2-40B4-BE49-F238E27FC236}">
                <a16:creationId xmlns:a16="http://schemas.microsoft.com/office/drawing/2014/main" id="{B5DEE5E6-59FB-33F9-8980-0004276C0D4E}"/>
              </a:ext>
            </a:extLst>
          </p:cNvPr>
          <p:cNvSpPr>
            <a:spLocks noGrp="1"/>
          </p:cNvSpPr>
          <p:nvPr userDrawn="1">
            <p:ph type="body" sz="quarter" idx="16" hasCustomPrompt="1"/>
          </p:nvPr>
        </p:nvSpPr>
        <p:spPr>
          <a:xfrm>
            <a:off x="6783614" y="4017963"/>
            <a:ext cx="5408386" cy="587374"/>
          </a:xfrm>
          <a:noFill/>
        </p:spPr>
        <p:txBody>
          <a:bodyPr wrap="square" lIns="0" tIns="0" rIns="0" bIns="0" rtlCol="0" anchor="ctr">
            <a:normAutofit/>
          </a:bodyPr>
          <a:lstStyle>
            <a:lvl1pPr marL="0" indent="0" rtl="0">
              <a:buFontTx/>
              <a:buNone/>
              <a:defRPr lang="en-US" sz="2400" dirty="0" smtClean="0">
                <a:latin typeface="+mn-lt"/>
              </a:defRPr>
            </a:lvl1pPr>
            <a:lvl2pPr>
              <a:defRPr lang="en-US" dirty="0" smtClean="0">
                <a:latin typeface="+mn-lt"/>
              </a:defRPr>
            </a:lvl2pPr>
            <a:lvl3pPr>
              <a:defRPr lang="en-US" sz="1800" dirty="0" smtClean="0">
                <a:latin typeface="+mn-lt"/>
              </a:defRPr>
            </a:lvl3pPr>
            <a:lvl4pPr>
              <a:defRPr lang="en-US" sz="1800" dirty="0" smtClean="0">
                <a:latin typeface="+mn-lt"/>
              </a:defRPr>
            </a:lvl4pPr>
            <a:lvl5pPr>
              <a:defRPr lang="en-US" sz="1800" dirty="0">
                <a:latin typeface="+mn-lt"/>
              </a:defRPr>
            </a:lvl5pPr>
          </a:lstStyle>
          <a:p>
            <a:pPr marL="0" lvl="0"/>
            <a:r>
              <a:rPr lang="en-US"/>
              <a:t>Click to add agenda point</a:t>
            </a:r>
          </a:p>
        </p:txBody>
      </p:sp>
      <p:sp>
        <p:nvSpPr>
          <p:cNvPr id="35" name="Text Placeholder 30">
            <a:extLst>
              <a:ext uri="{FF2B5EF4-FFF2-40B4-BE49-F238E27FC236}">
                <a16:creationId xmlns:a16="http://schemas.microsoft.com/office/drawing/2014/main" id="{694A4538-3017-9257-1896-BB231AD719C6}"/>
              </a:ext>
            </a:extLst>
          </p:cNvPr>
          <p:cNvSpPr>
            <a:spLocks noGrp="1"/>
          </p:cNvSpPr>
          <p:nvPr userDrawn="1">
            <p:ph type="body" sz="quarter" idx="17" hasCustomPrompt="1"/>
          </p:nvPr>
        </p:nvSpPr>
        <p:spPr>
          <a:xfrm>
            <a:off x="6783614" y="4814888"/>
            <a:ext cx="5408386" cy="587374"/>
          </a:xfrm>
          <a:noFill/>
        </p:spPr>
        <p:txBody>
          <a:bodyPr wrap="square" lIns="0" tIns="0" rIns="0" bIns="0" rtlCol="0" anchor="ctr">
            <a:normAutofit/>
          </a:bodyPr>
          <a:lstStyle>
            <a:lvl1pPr marL="0" indent="0" rtl="0">
              <a:buFontTx/>
              <a:buNone/>
              <a:defRPr lang="en-US" sz="2400" dirty="0" smtClean="0">
                <a:latin typeface="+mn-lt"/>
              </a:defRPr>
            </a:lvl1pPr>
            <a:lvl2pPr>
              <a:defRPr lang="en-US" dirty="0" smtClean="0">
                <a:latin typeface="+mn-lt"/>
              </a:defRPr>
            </a:lvl2pPr>
            <a:lvl3pPr>
              <a:defRPr lang="en-US" sz="1800" dirty="0" smtClean="0">
                <a:latin typeface="+mn-lt"/>
              </a:defRPr>
            </a:lvl3pPr>
            <a:lvl4pPr>
              <a:defRPr lang="en-US" sz="1800" dirty="0" smtClean="0">
                <a:latin typeface="+mn-lt"/>
              </a:defRPr>
            </a:lvl4pPr>
            <a:lvl5pPr>
              <a:defRPr lang="en-US" sz="1800" dirty="0">
                <a:latin typeface="+mn-lt"/>
              </a:defRPr>
            </a:lvl5pPr>
          </a:lstStyle>
          <a:p>
            <a:pPr marL="0" lvl="0"/>
            <a:r>
              <a:rPr lang="en-US"/>
              <a:t>Click to add agenda point</a:t>
            </a:r>
          </a:p>
        </p:txBody>
      </p:sp>
      <p:sp>
        <p:nvSpPr>
          <p:cNvPr id="36" name="Text Placeholder 30">
            <a:extLst>
              <a:ext uri="{FF2B5EF4-FFF2-40B4-BE49-F238E27FC236}">
                <a16:creationId xmlns:a16="http://schemas.microsoft.com/office/drawing/2014/main" id="{0417A4EF-B02C-2531-83C9-9CB7F8FEC52E}"/>
              </a:ext>
            </a:extLst>
          </p:cNvPr>
          <p:cNvSpPr>
            <a:spLocks noGrp="1"/>
          </p:cNvSpPr>
          <p:nvPr userDrawn="1">
            <p:ph type="body" sz="quarter" idx="18" hasCustomPrompt="1"/>
          </p:nvPr>
        </p:nvSpPr>
        <p:spPr>
          <a:xfrm>
            <a:off x="6783614" y="5611813"/>
            <a:ext cx="5408386" cy="587374"/>
          </a:xfrm>
          <a:noFill/>
        </p:spPr>
        <p:txBody>
          <a:bodyPr wrap="square" lIns="0" tIns="0" rIns="0" bIns="0" rtlCol="0" anchor="ctr">
            <a:normAutofit/>
          </a:bodyPr>
          <a:lstStyle>
            <a:lvl1pPr marL="0" indent="0" rtl="0">
              <a:buFontTx/>
              <a:buNone/>
              <a:defRPr lang="en-US" sz="2400" dirty="0" smtClean="0">
                <a:latin typeface="+mn-lt"/>
              </a:defRPr>
            </a:lvl1pPr>
            <a:lvl2pPr>
              <a:defRPr lang="en-US" dirty="0" smtClean="0">
                <a:latin typeface="+mn-lt"/>
              </a:defRPr>
            </a:lvl2pPr>
            <a:lvl3pPr>
              <a:defRPr lang="en-US" sz="1800" dirty="0" smtClean="0">
                <a:latin typeface="+mn-lt"/>
              </a:defRPr>
            </a:lvl3pPr>
            <a:lvl4pPr>
              <a:defRPr lang="en-US" sz="1800" dirty="0" smtClean="0">
                <a:latin typeface="+mn-lt"/>
              </a:defRPr>
            </a:lvl4pPr>
            <a:lvl5pPr>
              <a:defRPr lang="en-US" sz="1800" dirty="0">
                <a:latin typeface="+mn-lt"/>
              </a:defRPr>
            </a:lvl5pPr>
          </a:lstStyle>
          <a:p>
            <a:pPr marL="0" lvl="0"/>
            <a:r>
              <a:rPr lang="en-US"/>
              <a:t>Click to add agenda point</a:t>
            </a:r>
          </a:p>
        </p:txBody>
      </p:sp>
      <p:sp>
        <p:nvSpPr>
          <p:cNvPr id="48" name="Text Placeholder 47">
            <a:extLst>
              <a:ext uri="{FF2B5EF4-FFF2-40B4-BE49-F238E27FC236}">
                <a16:creationId xmlns:a16="http://schemas.microsoft.com/office/drawing/2014/main" id="{1A8D5C0A-62A1-A1BD-FC12-40AC23FD0347}"/>
              </a:ext>
            </a:extLst>
          </p:cNvPr>
          <p:cNvSpPr>
            <a:spLocks noGrp="1"/>
          </p:cNvSpPr>
          <p:nvPr userDrawn="1">
            <p:ph type="body" sz="quarter" idx="25"/>
          </p:nvPr>
        </p:nvSpPr>
        <p:spPr>
          <a:xfrm flipV="1">
            <a:off x="6026150" y="1524000"/>
            <a:ext cx="6165850" cy="18000"/>
          </a:xfrm>
          <a:solidFill>
            <a:schemeClr val="accent2"/>
          </a:solidFill>
        </p:spPr>
        <p:txBody>
          <a:bodyPr/>
          <a:lstStyle>
            <a:lvl1pPr>
              <a:defRPr sz="100">
                <a:solidFill>
                  <a:schemeClr val="tx1">
                    <a:alpha val="0"/>
                  </a:schemeClr>
                </a:solidFill>
              </a:defRPr>
            </a:lvl1pPr>
            <a:lvl2pPr>
              <a:defRPr>
                <a:solidFill>
                  <a:schemeClr val="tx1">
                    <a:alpha val="0"/>
                  </a:schemeClr>
                </a:solidFill>
              </a:defRPr>
            </a:lvl2pPr>
            <a:lvl3pPr>
              <a:defRPr>
                <a:solidFill>
                  <a:schemeClr val="tx1">
                    <a:alpha val="0"/>
                  </a:schemeClr>
                </a:solidFill>
              </a:defRPr>
            </a:lvl3pPr>
            <a:lvl4pPr>
              <a:defRPr>
                <a:solidFill>
                  <a:schemeClr val="tx1">
                    <a:alpha val="0"/>
                  </a:schemeClr>
                </a:solidFill>
              </a:defRPr>
            </a:lvl4pPr>
            <a:lvl5pPr>
              <a:defRPr>
                <a:solidFill>
                  <a:schemeClr val="tx1">
                    <a:alpha val="0"/>
                  </a:schemeClr>
                </a:solidFill>
              </a:defRPr>
            </a:lvl5pPr>
          </a:lstStyle>
          <a:p>
            <a:pPr lvl="0"/>
            <a:r>
              <a:rPr lang="en-US"/>
              <a:t>Click to edit Master text styles</a:t>
            </a:r>
          </a:p>
        </p:txBody>
      </p:sp>
      <p:sp>
        <p:nvSpPr>
          <p:cNvPr id="49" name="Text Placeholder 47">
            <a:extLst>
              <a:ext uri="{FF2B5EF4-FFF2-40B4-BE49-F238E27FC236}">
                <a16:creationId xmlns:a16="http://schemas.microsoft.com/office/drawing/2014/main" id="{4540FA9F-D2C3-C3B3-F06B-8A93911F161F}"/>
              </a:ext>
            </a:extLst>
          </p:cNvPr>
          <p:cNvSpPr>
            <a:spLocks noGrp="1"/>
          </p:cNvSpPr>
          <p:nvPr userDrawn="1">
            <p:ph type="body" sz="quarter" idx="26"/>
          </p:nvPr>
        </p:nvSpPr>
        <p:spPr>
          <a:xfrm flipV="1">
            <a:off x="6026150" y="2317396"/>
            <a:ext cx="6165850" cy="18000"/>
          </a:xfrm>
          <a:solidFill>
            <a:schemeClr val="accent2"/>
          </a:solidFill>
        </p:spPr>
        <p:txBody>
          <a:bodyPr/>
          <a:lstStyle>
            <a:lvl1pPr>
              <a:defRPr sz="100">
                <a:solidFill>
                  <a:schemeClr val="tx1">
                    <a:alpha val="0"/>
                  </a:schemeClr>
                </a:solidFill>
              </a:defRPr>
            </a:lvl1pPr>
            <a:lvl2pPr>
              <a:defRPr>
                <a:solidFill>
                  <a:schemeClr val="tx1">
                    <a:alpha val="0"/>
                  </a:schemeClr>
                </a:solidFill>
              </a:defRPr>
            </a:lvl2pPr>
            <a:lvl3pPr>
              <a:defRPr>
                <a:solidFill>
                  <a:schemeClr val="tx1">
                    <a:alpha val="0"/>
                  </a:schemeClr>
                </a:solidFill>
              </a:defRPr>
            </a:lvl3pPr>
            <a:lvl4pPr>
              <a:defRPr>
                <a:solidFill>
                  <a:schemeClr val="tx1">
                    <a:alpha val="0"/>
                  </a:schemeClr>
                </a:solidFill>
              </a:defRPr>
            </a:lvl4pPr>
            <a:lvl5pPr>
              <a:defRPr>
                <a:solidFill>
                  <a:schemeClr val="tx1">
                    <a:alpha val="0"/>
                  </a:schemeClr>
                </a:solidFill>
              </a:defRPr>
            </a:lvl5pPr>
          </a:lstStyle>
          <a:p>
            <a:pPr lvl="0"/>
            <a:r>
              <a:rPr lang="en-US"/>
              <a:t>Click to edit Master text styles</a:t>
            </a:r>
          </a:p>
        </p:txBody>
      </p:sp>
      <p:sp>
        <p:nvSpPr>
          <p:cNvPr id="50" name="Text Placeholder 47">
            <a:extLst>
              <a:ext uri="{FF2B5EF4-FFF2-40B4-BE49-F238E27FC236}">
                <a16:creationId xmlns:a16="http://schemas.microsoft.com/office/drawing/2014/main" id="{8BAB9388-6C79-0B3A-D970-FCD1B3755E4B}"/>
              </a:ext>
            </a:extLst>
          </p:cNvPr>
          <p:cNvSpPr>
            <a:spLocks noGrp="1"/>
          </p:cNvSpPr>
          <p:nvPr userDrawn="1">
            <p:ph type="body" sz="quarter" idx="27"/>
          </p:nvPr>
        </p:nvSpPr>
        <p:spPr>
          <a:xfrm flipV="1">
            <a:off x="6026150" y="3110792"/>
            <a:ext cx="6165850" cy="18000"/>
          </a:xfrm>
          <a:solidFill>
            <a:schemeClr val="accent2"/>
          </a:solidFill>
        </p:spPr>
        <p:txBody>
          <a:bodyPr/>
          <a:lstStyle>
            <a:lvl1pPr>
              <a:defRPr sz="100">
                <a:solidFill>
                  <a:schemeClr val="tx1">
                    <a:alpha val="0"/>
                  </a:schemeClr>
                </a:solidFill>
              </a:defRPr>
            </a:lvl1pPr>
            <a:lvl2pPr>
              <a:defRPr>
                <a:solidFill>
                  <a:schemeClr val="tx1">
                    <a:alpha val="0"/>
                  </a:schemeClr>
                </a:solidFill>
              </a:defRPr>
            </a:lvl2pPr>
            <a:lvl3pPr>
              <a:defRPr>
                <a:solidFill>
                  <a:schemeClr val="tx1">
                    <a:alpha val="0"/>
                  </a:schemeClr>
                </a:solidFill>
              </a:defRPr>
            </a:lvl3pPr>
            <a:lvl4pPr>
              <a:defRPr>
                <a:solidFill>
                  <a:schemeClr val="tx1">
                    <a:alpha val="0"/>
                  </a:schemeClr>
                </a:solidFill>
              </a:defRPr>
            </a:lvl4pPr>
            <a:lvl5pPr>
              <a:defRPr>
                <a:solidFill>
                  <a:schemeClr val="tx1">
                    <a:alpha val="0"/>
                  </a:schemeClr>
                </a:solidFill>
              </a:defRPr>
            </a:lvl5pPr>
          </a:lstStyle>
          <a:p>
            <a:pPr lvl="0"/>
            <a:r>
              <a:rPr lang="en-US"/>
              <a:t>Click to edit Master text styles</a:t>
            </a:r>
          </a:p>
        </p:txBody>
      </p:sp>
      <p:sp>
        <p:nvSpPr>
          <p:cNvPr id="51" name="Text Placeholder 47">
            <a:extLst>
              <a:ext uri="{FF2B5EF4-FFF2-40B4-BE49-F238E27FC236}">
                <a16:creationId xmlns:a16="http://schemas.microsoft.com/office/drawing/2014/main" id="{2CE680E7-AB02-36CD-457F-DFF340B368F7}"/>
              </a:ext>
            </a:extLst>
          </p:cNvPr>
          <p:cNvSpPr>
            <a:spLocks noGrp="1"/>
          </p:cNvSpPr>
          <p:nvPr userDrawn="1">
            <p:ph type="body" sz="quarter" idx="28"/>
          </p:nvPr>
        </p:nvSpPr>
        <p:spPr>
          <a:xfrm flipV="1">
            <a:off x="6026150" y="3904188"/>
            <a:ext cx="6165850" cy="18000"/>
          </a:xfrm>
          <a:solidFill>
            <a:schemeClr val="accent2"/>
          </a:solidFill>
        </p:spPr>
        <p:txBody>
          <a:bodyPr/>
          <a:lstStyle>
            <a:lvl1pPr>
              <a:defRPr sz="100">
                <a:solidFill>
                  <a:schemeClr val="tx1">
                    <a:alpha val="0"/>
                  </a:schemeClr>
                </a:solidFill>
              </a:defRPr>
            </a:lvl1pPr>
            <a:lvl2pPr>
              <a:defRPr>
                <a:solidFill>
                  <a:schemeClr val="tx1">
                    <a:alpha val="0"/>
                  </a:schemeClr>
                </a:solidFill>
              </a:defRPr>
            </a:lvl2pPr>
            <a:lvl3pPr>
              <a:defRPr>
                <a:solidFill>
                  <a:schemeClr val="tx1">
                    <a:alpha val="0"/>
                  </a:schemeClr>
                </a:solidFill>
              </a:defRPr>
            </a:lvl3pPr>
            <a:lvl4pPr>
              <a:defRPr>
                <a:solidFill>
                  <a:schemeClr val="tx1">
                    <a:alpha val="0"/>
                  </a:schemeClr>
                </a:solidFill>
              </a:defRPr>
            </a:lvl4pPr>
            <a:lvl5pPr>
              <a:defRPr>
                <a:solidFill>
                  <a:schemeClr val="tx1">
                    <a:alpha val="0"/>
                  </a:schemeClr>
                </a:solidFill>
              </a:defRPr>
            </a:lvl5pPr>
          </a:lstStyle>
          <a:p>
            <a:pPr lvl="0"/>
            <a:r>
              <a:rPr lang="en-US"/>
              <a:t>Click to edit Master text styles</a:t>
            </a:r>
          </a:p>
        </p:txBody>
      </p:sp>
      <p:sp>
        <p:nvSpPr>
          <p:cNvPr id="52" name="Text Placeholder 47">
            <a:extLst>
              <a:ext uri="{FF2B5EF4-FFF2-40B4-BE49-F238E27FC236}">
                <a16:creationId xmlns:a16="http://schemas.microsoft.com/office/drawing/2014/main" id="{B21F9694-65DC-62B0-9986-AF2F72BF4651}"/>
              </a:ext>
            </a:extLst>
          </p:cNvPr>
          <p:cNvSpPr>
            <a:spLocks noGrp="1"/>
          </p:cNvSpPr>
          <p:nvPr userDrawn="1">
            <p:ph type="body" sz="quarter" idx="29"/>
          </p:nvPr>
        </p:nvSpPr>
        <p:spPr>
          <a:xfrm flipV="1">
            <a:off x="6026150" y="4697584"/>
            <a:ext cx="6165850" cy="18000"/>
          </a:xfrm>
          <a:solidFill>
            <a:schemeClr val="accent2"/>
          </a:solidFill>
        </p:spPr>
        <p:txBody>
          <a:bodyPr/>
          <a:lstStyle>
            <a:lvl1pPr>
              <a:defRPr sz="100">
                <a:solidFill>
                  <a:schemeClr val="tx1">
                    <a:alpha val="0"/>
                  </a:schemeClr>
                </a:solidFill>
              </a:defRPr>
            </a:lvl1pPr>
            <a:lvl2pPr>
              <a:defRPr>
                <a:solidFill>
                  <a:schemeClr val="tx1">
                    <a:alpha val="0"/>
                  </a:schemeClr>
                </a:solidFill>
              </a:defRPr>
            </a:lvl2pPr>
            <a:lvl3pPr>
              <a:defRPr>
                <a:solidFill>
                  <a:schemeClr val="tx1">
                    <a:alpha val="0"/>
                  </a:schemeClr>
                </a:solidFill>
              </a:defRPr>
            </a:lvl3pPr>
            <a:lvl4pPr>
              <a:defRPr>
                <a:solidFill>
                  <a:schemeClr val="tx1">
                    <a:alpha val="0"/>
                  </a:schemeClr>
                </a:solidFill>
              </a:defRPr>
            </a:lvl4pPr>
            <a:lvl5pPr>
              <a:defRPr>
                <a:solidFill>
                  <a:schemeClr val="tx1">
                    <a:alpha val="0"/>
                  </a:schemeClr>
                </a:solidFill>
              </a:defRPr>
            </a:lvl5pPr>
          </a:lstStyle>
          <a:p>
            <a:pPr lvl="0"/>
            <a:r>
              <a:rPr lang="en-US"/>
              <a:t>Click to edit Master text styles</a:t>
            </a:r>
          </a:p>
        </p:txBody>
      </p:sp>
      <p:sp>
        <p:nvSpPr>
          <p:cNvPr id="53" name="Text Placeholder 47">
            <a:extLst>
              <a:ext uri="{FF2B5EF4-FFF2-40B4-BE49-F238E27FC236}">
                <a16:creationId xmlns:a16="http://schemas.microsoft.com/office/drawing/2014/main" id="{0C916E77-D393-A9D7-F66A-3C30D0A6F66B}"/>
              </a:ext>
            </a:extLst>
          </p:cNvPr>
          <p:cNvSpPr>
            <a:spLocks noGrp="1"/>
          </p:cNvSpPr>
          <p:nvPr userDrawn="1">
            <p:ph type="body" sz="quarter" idx="30"/>
          </p:nvPr>
        </p:nvSpPr>
        <p:spPr>
          <a:xfrm flipV="1">
            <a:off x="6026150" y="5490980"/>
            <a:ext cx="6165850" cy="18000"/>
          </a:xfrm>
          <a:solidFill>
            <a:schemeClr val="accent2"/>
          </a:solidFill>
        </p:spPr>
        <p:txBody>
          <a:bodyPr/>
          <a:lstStyle>
            <a:lvl1pPr>
              <a:defRPr sz="100">
                <a:solidFill>
                  <a:schemeClr val="tx1">
                    <a:alpha val="0"/>
                  </a:schemeClr>
                </a:solidFill>
              </a:defRPr>
            </a:lvl1pPr>
            <a:lvl2pPr>
              <a:defRPr>
                <a:solidFill>
                  <a:schemeClr val="tx1">
                    <a:alpha val="0"/>
                  </a:schemeClr>
                </a:solidFill>
              </a:defRPr>
            </a:lvl2pPr>
            <a:lvl3pPr>
              <a:defRPr>
                <a:solidFill>
                  <a:schemeClr val="tx1">
                    <a:alpha val="0"/>
                  </a:schemeClr>
                </a:solidFill>
              </a:defRPr>
            </a:lvl3pPr>
            <a:lvl4pPr>
              <a:defRPr>
                <a:solidFill>
                  <a:schemeClr val="tx1">
                    <a:alpha val="0"/>
                  </a:schemeClr>
                </a:solidFill>
              </a:defRPr>
            </a:lvl4pPr>
            <a:lvl5pPr>
              <a:defRPr>
                <a:solidFill>
                  <a:schemeClr val="tx1">
                    <a:alpha val="0"/>
                  </a:schemeClr>
                </a:solidFill>
              </a:defRPr>
            </a:lvl5pPr>
          </a:lstStyle>
          <a:p>
            <a:pPr lvl="0"/>
            <a:r>
              <a:rPr lang="en-US"/>
              <a:t>Click to edit Master text styles</a:t>
            </a:r>
          </a:p>
        </p:txBody>
      </p:sp>
      <p:sp>
        <p:nvSpPr>
          <p:cNvPr id="54" name="Text Placeholder 47">
            <a:extLst>
              <a:ext uri="{FF2B5EF4-FFF2-40B4-BE49-F238E27FC236}">
                <a16:creationId xmlns:a16="http://schemas.microsoft.com/office/drawing/2014/main" id="{E2208320-8DC6-96C5-E060-B21A416A640C}"/>
              </a:ext>
            </a:extLst>
          </p:cNvPr>
          <p:cNvSpPr>
            <a:spLocks noGrp="1"/>
          </p:cNvSpPr>
          <p:nvPr userDrawn="1">
            <p:ph type="body" sz="quarter" idx="31"/>
          </p:nvPr>
        </p:nvSpPr>
        <p:spPr>
          <a:xfrm flipV="1">
            <a:off x="6026150" y="6284375"/>
            <a:ext cx="6165850" cy="18000"/>
          </a:xfrm>
          <a:solidFill>
            <a:schemeClr val="accent2"/>
          </a:solidFill>
        </p:spPr>
        <p:txBody>
          <a:bodyPr/>
          <a:lstStyle>
            <a:lvl1pPr>
              <a:defRPr sz="100">
                <a:solidFill>
                  <a:schemeClr val="tx1">
                    <a:alpha val="0"/>
                  </a:schemeClr>
                </a:solidFill>
              </a:defRPr>
            </a:lvl1pPr>
            <a:lvl2pPr>
              <a:defRPr>
                <a:solidFill>
                  <a:schemeClr val="tx1">
                    <a:alpha val="0"/>
                  </a:schemeClr>
                </a:solidFill>
              </a:defRPr>
            </a:lvl2pPr>
            <a:lvl3pPr>
              <a:defRPr>
                <a:solidFill>
                  <a:schemeClr val="tx1">
                    <a:alpha val="0"/>
                  </a:schemeClr>
                </a:solidFill>
              </a:defRPr>
            </a:lvl3pPr>
            <a:lvl4pPr>
              <a:defRPr>
                <a:solidFill>
                  <a:schemeClr val="tx1">
                    <a:alpha val="0"/>
                  </a:schemeClr>
                </a:solidFill>
              </a:defRPr>
            </a:lvl4pPr>
            <a:lvl5pPr>
              <a:defRPr>
                <a:solidFill>
                  <a:schemeClr val="tx1">
                    <a:alpha val="0"/>
                  </a:schemeClr>
                </a:solidFill>
              </a:defRPr>
            </a:lvl5pPr>
          </a:lstStyle>
          <a:p>
            <a:pPr lvl="0"/>
            <a:r>
              <a:rPr lang="en-US"/>
              <a:t>Click to edit Master text styles</a:t>
            </a:r>
          </a:p>
        </p:txBody>
      </p:sp>
    </p:spTree>
    <p:extLst>
      <p:ext uri="{BB962C8B-B14F-4D97-AF65-F5344CB8AC3E}">
        <p14:creationId xmlns:p14="http://schemas.microsoft.com/office/powerpoint/2010/main" val="966646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42" presetClass="path" presetSubtype="0" decel="100000" fill="hold" grpId="1" nodeType="withEffect">
                                  <p:stCondLst>
                                    <p:cond delay="0"/>
                                  </p:stCondLst>
                                  <p:childTnLst>
                                    <p:animMotion origin="layout" path="M 1.25E-6 0.03889 L 1.25E-6 1.85185E-6 " pathEditMode="relative" rAng="0" ptsTypes="AA">
                                      <p:cBhvr>
                                        <p:cTn id="9" dur="750" fill="hold"/>
                                        <p:tgtEl>
                                          <p:spTgt spid="15"/>
                                        </p:tgtEl>
                                        <p:attrNameLst>
                                          <p:attrName>ppt_x</p:attrName>
                                          <p:attrName>ppt_y</p:attrName>
                                        </p:attrNameLst>
                                      </p:cBhvr>
                                      <p:rCtr x="0" y="-1944"/>
                                    </p:animMotion>
                                  </p:childTnLst>
                                </p:cTn>
                              </p:par>
                              <p:par>
                                <p:cTn id="10" presetID="10" presetClass="entr" presetSubtype="0" fill="hold" grpId="0" nodeType="withEffect">
                                  <p:stCondLst>
                                    <p:cond delay="20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par>
                                <p:cTn id="13" presetID="42" presetClass="path" presetSubtype="0" decel="100000" fill="hold" grpId="1" nodeType="withEffect">
                                  <p:stCondLst>
                                    <p:cond delay="200"/>
                                  </p:stCondLst>
                                  <p:childTnLst>
                                    <p:animMotion origin="layout" path="M 1.25E-6 0.03889 L 1.25E-6 1.85185E-6 " pathEditMode="relative" rAng="0" ptsTypes="AA">
                                      <p:cBhvr>
                                        <p:cTn id="14" dur="750" fill="hold"/>
                                        <p:tgtEl>
                                          <p:spTgt spid="16"/>
                                        </p:tgtEl>
                                        <p:attrNameLst>
                                          <p:attrName>ppt_x</p:attrName>
                                          <p:attrName>ppt_y</p:attrName>
                                        </p:attrNameLst>
                                      </p:cBhvr>
                                      <p:rCtr x="0" y="-1944"/>
                                    </p:animMotion>
                                  </p:childTnLst>
                                </p:cTn>
                              </p:par>
                              <p:par>
                                <p:cTn id="15" presetID="10" presetClass="entr" presetSubtype="0" fill="hold" grpId="0" nodeType="withEffect">
                                  <p:stCondLst>
                                    <p:cond delay="20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42" presetClass="path" presetSubtype="0" decel="100000" fill="hold" grpId="1" nodeType="withEffect">
                                  <p:stCondLst>
                                    <p:cond delay="200"/>
                                  </p:stCondLst>
                                  <p:childTnLst>
                                    <p:animMotion origin="layout" path="M 1.25E-6 0.03889 L 1.25E-6 1.85185E-6 " pathEditMode="relative" rAng="0" ptsTypes="AA">
                                      <p:cBhvr>
                                        <p:cTn id="19" dur="750" fill="hold"/>
                                        <p:tgtEl>
                                          <p:spTgt spid="14"/>
                                        </p:tgtEl>
                                        <p:attrNameLst>
                                          <p:attrName>ppt_x</p:attrName>
                                          <p:attrName>ppt_y</p:attrName>
                                        </p:attrNameLst>
                                      </p:cBhvr>
                                      <p:rCtr x="0" y="-1944"/>
                                    </p:animMotion>
                                  </p:childTnLst>
                                </p:cTn>
                              </p:par>
                              <p:par>
                                <p:cTn id="20" presetID="10"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42" presetClass="path" presetSubtype="0" decel="100000" fill="hold" grpId="1" nodeType="withEffect">
                                  <p:stCondLst>
                                    <p:cond delay="0"/>
                                  </p:stCondLst>
                                  <p:childTnLst>
                                    <p:animMotion origin="layout" path="M 1.25E-6 0.03889 L 1.25E-6 1.85185E-6 " pathEditMode="relative" rAng="0" ptsTypes="AA">
                                      <p:cBhvr>
                                        <p:cTn id="24" dur="750" fill="hold"/>
                                        <p:tgtEl>
                                          <p:spTgt spid="13"/>
                                        </p:tgtEl>
                                        <p:attrNameLst>
                                          <p:attrName>ppt_x</p:attrName>
                                          <p:attrName>ppt_y</p:attrName>
                                        </p:attrNameLst>
                                      </p:cBhvr>
                                      <p:rCtr x="0" y="-1944"/>
                                    </p:animMotion>
                                  </p:childTnLst>
                                </p:cTn>
                              </p:par>
                              <p:par>
                                <p:cTn id="25" presetID="2" presetClass="entr" presetSubtype="2" decel="100000" fill="hold" grpId="0" nodeType="withEffect">
                                  <p:stCondLst>
                                    <p:cond delay="500"/>
                                  </p:stCondLst>
                                  <p:childTnLst>
                                    <p:set>
                                      <p:cBhvr>
                                        <p:cTn id="26" dur="1" fill="hold">
                                          <p:stCondLst>
                                            <p:cond delay="0"/>
                                          </p:stCondLst>
                                        </p:cTn>
                                        <p:tgtEl>
                                          <p:spTgt spid="48"/>
                                        </p:tgtEl>
                                        <p:attrNameLst>
                                          <p:attrName>style.visibility</p:attrName>
                                        </p:attrNameLst>
                                      </p:cBhvr>
                                      <p:to>
                                        <p:strVal val="visible"/>
                                      </p:to>
                                    </p:set>
                                    <p:anim calcmode="lin" valueType="num">
                                      <p:cBhvr additive="base">
                                        <p:cTn id="27" dur="500" fill="hold"/>
                                        <p:tgtEl>
                                          <p:spTgt spid="48"/>
                                        </p:tgtEl>
                                        <p:attrNameLst>
                                          <p:attrName>ppt_x</p:attrName>
                                        </p:attrNameLst>
                                      </p:cBhvr>
                                      <p:tavLst>
                                        <p:tav tm="0">
                                          <p:val>
                                            <p:strVal val="1+#ppt_w/2"/>
                                          </p:val>
                                        </p:tav>
                                        <p:tav tm="100000">
                                          <p:val>
                                            <p:strVal val="#ppt_x"/>
                                          </p:val>
                                        </p:tav>
                                      </p:tavLst>
                                    </p:anim>
                                    <p:anim calcmode="lin" valueType="num">
                                      <p:cBhvr additive="base">
                                        <p:cTn id="28" dur="500" fill="hold"/>
                                        <p:tgtEl>
                                          <p:spTgt spid="48"/>
                                        </p:tgtEl>
                                        <p:attrNameLst>
                                          <p:attrName>ppt_y</p:attrName>
                                        </p:attrNameLst>
                                      </p:cBhvr>
                                      <p:tavLst>
                                        <p:tav tm="0">
                                          <p:val>
                                            <p:strVal val="#ppt_y"/>
                                          </p:val>
                                        </p:tav>
                                        <p:tav tm="100000">
                                          <p:val>
                                            <p:strVal val="#ppt_y"/>
                                          </p:val>
                                        </p:tav>
                                      </p:tavLst>
                                    </p:anim>
                                  </p:childTnLst>
                                </p:cTn>
                              </p:par>
                              <p:par>
                                <p:cTn id="29" presetID="10" presetClass="entr" presetSubtype="0" fill="hold" grpId="0" nodeType="withEffect">
                                  <p:stCondLst>
                                    <p:cond delay="50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250"/>
                                        <p:tgtEl>
                                          <p:spTgt spid="38"/>
                                        </p:tgtEl>
                                      </p:cBhvr>
                                    </p:animEffect>
                                  </p:childTnLst>
                                </p:cTn>
                              </p:par>
                              <p:par>
                                <p:cTn id="32" presetID="42" presetClass="path" presetSubtype="0" decel="100000" fill="hold" grpId="1" nodeType="withEffect">
                                  <p:stCondLst>
                                    <p:cond delay="500"/>
                                  </p:stCondLst>
                                  <p:childTnLst>
                                    <p:animMotion origin="layout" path="M -0.01719 -0.00023 L -1.25E-6 1.85185E-6 " pathEditMode="relative" rAng="0" ptsTypes="AA">
                                      <p:cBhvr>
                                        <p:cTn id="33" dur="500" fill="hold"/>
                                        <p:tgtEl>
                                          <p:spTgt spid="38"/>
                                        </p:tgtEl>
                                        <p:attrNameLst>
                                          <p:attrName>ppt_x</p:attrName>
                                          <p:attrName>ppt_y</p:attrName>
                                        </p:attrNameLst>
                                      </p:cBhvr>
                                      <p:rCtr x="859" y="0"/>
                                    </p:animMotion>
                                  </p:childTnLst>
                                </p:cTn>
                              </p:par>
                              <p:par>
                                <p:cTn id="34" presetID="10" presetClass="entr" presetSubtype="0" fill="hold" grpId="0" nodeType="withEffect">
                                  <p:stCondLst>
                                    <p:cond delay="500"/>
                                  </p:stCondLst>
                                  <p:childTnLst>
                                    <p:set>
                                      <p:cBhvr>
                                        <p:cTn id="35" dur="1" fill="hold">
                                          <p:stCondLst>
                                            <p:cond delay="0"/>
                                          </p:stCondLst>
                                        </p:cTn>
                                        <p:tgtEl>
                                          <p:spTgt spid="31"/>
                                        </p:tgtEl>
                                        <p:attrNameLst>
                                          <p:attrName>style.visibility</p:attrName>
                                        </p:attrNameLst>
                                      </p:cBhvr>
                                      <p:to>
                                        <p:strVal val="visible"/>
                                      </p:to>
                                    </p:set>
                                    <p:animEffect transition="in" filter="fade">
                                      <p:cBhvr>
                                        <p:cTn id="36" dur="250"/>
                                        <p:tgtEl>
                                          <p:spTgt spid="31"/>
                                        </p:tgtEl>
                                      </p:cBhvr>
                                    </p:animEffect>
                                  </p:childTnLst>
                                </p:cTn>
                              </p:par>
                              <p:par>
                                <p:cTn id="37" presetID="42" presetClass="path" presetSubtype="0" decel="100000" fill="hold" grpId="1" nodeType="withEffect">
                                  <p:stCondLst>
                                    <p:cond delay="500"/>
                                  </p:stCondLst>
                                  <p:childTnLst>
                                    <p:animMotion origin="layout" path="M -0.01719 -0.00023 L -1.25E-6 1.85185E-6 " pathEditMode="relative" rAng="0" ptsTypes="AA">
                                      <p:cBhvr>
                                        <p:cTn id="38" dur="500" fill="hold"/>
                                        <p:tgtEl>
                                          <p:spTgt spid="31"/>
                                        </p:tgtEl>
                                        <p:attrNameLst>
                                          <p:attrName>ppt_x</p:attrName>
                                          <p:attrName>ppt_y</p:attrName>
                                        </p:attrNameLst>
                                      </p:cBhvr>
                                      <p:rCtr x="859" y="0"/>
                                    </p:animMotion>
                                  </p:childTnLst>
                                </p:cTn>
                              </p:par>
                              <p:par>
                                <p:cTn id="39" presetID="2" presetClass="entr" presetSubtype="2" decel="100000" fill="hold" grpId="0" nodeType="withEffect">
                                  <p:stCondLst>
                                    <p:cond delay="700"/>
                                  </p:stCondLst>
                                  <p:childTnLst>
                                    <p:set>
                                      <p:cBhvr>
                                        <p:cTn id="40" dur="1" fill="hold">
                                          <p:stCondLst>
                                            <p:cond delay="0"/>
                                          </p:stCondLst>
                                        </p:cTn>
                                        <p:tgtEl>
                                          <p:spTgt spid="49"/>
                                        </p:tgtEl>
                                        <p:attrNameLst>
                                          <p:attrName>style.visibility</p:attrName>
                                        </p:attrNameLst>
                                      </p:cBhvr>
                                      <p:to>
                                        <p:strVal val="visible"/>
                                      </p:to>
                                    </p:set>
                                    <p:anim calcmode="lin" valueType="num">
                                      <p:cBhvr additive="base">
                                        <p:cTn id="41" dur="500" fill="hold"/>
                                        <p:tgtEl>
                                          <p:spTgt spid="49"/>
                                        </p:tgtEl>
                                        <p:attrNameLst>
                                          <p:attrName>ppt_x</p:attrName>
                                        </p:attrNameLst>
                                      </p:cBhvr>
                                      <p:tavLst>
                                        <p:tav tm="0">
                                          <p:val>
                                            <p:strVal val="1+#ppt_w/2"/>
                                          </p:val>
                                        </p:tav>
                                        <p:tav tm="100000">
                                          <p:val>
                                            <p:strVal val="#ppt_x"/>
                                          </p:val>
                                        </p:tav>
                                      </p:tavLst>
                                    </p:anim>
                                    <p:anim calcmode="lin" valueType="num">
                                      <p:cBhvr additive="base">
                                        <p:cTn id="42" dur="500" fill="hold"/>
                                        <p:tgtEl>
                                          <p:spTgt spid="49"/>
                                        </p:tgtEl>
                                        <p:attrNameLst>
                                          <p:attrName>ppt_y</p:attrName>
                                        </p:attrNameLst>
                                      </p:cBhvr>
                                      <p:tavLst>
                                        <p:tav tm="0">
                                          <p:val>
                                            <p:strVal val="#ppt_y"/>
                                          </p:val>
                                        </p:tav>
                                        <p:tav tm="100000">
                                          <p:val>
                                            <p:strVal val="#ppt_y"/>
                                          </p:val>
                                        </p:tav>
                                      </p:tavLst>
                                    </p:anim>
                                  </p:childTnLst>
                                </p:cTn>
                              </p:par>
                              <p:par>
                                <p:cTn id="43" presetID="10" presetClass="entr" presetSubtype="0" fill="hold" grpId="0" nodeType="withEffect">
                                  <p:stCondLst>
                                    <p:cond delay="700"/>
                                  </p:stCondLst>
                                  <p:childTnLst>
                                    <p:set>
                                      <p:cBhvr>
                                        <p:cTn id="44" dur="1" fill="hold">
                                          <p:stCondLst>
                                            <p:cond delay="0"/>
                                          </p:stCondLst>
                                        </p:cTn>
                                        <p:tgtEl>
                                          <p:spTgt spid="46"/>
                                        </p:tgtEl>
                                        <p:attrNameLst>
                                          <p:attrName>style.visibility</p:attrName>
                                        </p:attrNameLst>
                                      </p:cBhvr>
                                      <p:to>
                                        <p:strVal val="visible"/>
                                      </p:to>
                                    </p:set>
                                    <p:animEffect transition="in" filter="fade">
                                      <p:cBhvr>
                                        <p:cTn id="45" dur="250"/>
                                        <p:tgtEl>
                                          <p:spTgt spid="46"/>
                                        </p:tgtEl>
                                      </p:cBhvr>
                                    </p:animEffect>
                                  </p:childTnLst>
                                </p:cTn>
                              </p:par>
                              <p:par>
                                <p:cTn id="46" presetID="42" presetClass="path" presetSubtype="0" decel="100000" fill="hold" grpId="1" nodeType="withEffect">
                                  <p:stCondLst>
                                    <p:cond delay="700"/>
                                  </p:stCondLst>
                                  <p:childTnLst>
                                    <p:animMotion origin="layout" path="M -0.01719 -0.00023 L -1.25E-6 1.85185E-6 " pathEditMode="relative" rAng="0" ptsTypes="AA">
                                      <p:cBhvr>
                                        <p:cTn id="47" dur="500" fill="hold"/>
                                        <p:tgtEl>
                                          <p:spTgt spid="46"/>
                                        </p:tgtEl>
                                        <p:attrNameLst>
                                          <p:attrName>ppt_x</p:attrName>
                                          <p:attrName>ppt_y</p:attrName>
                                        </p:attrNameLst>
                                      </p:cBhvr>
                                      <p:rCtr x="859" y="0"/>
                                    </p:animMotion>
                                  </p:childTnLst>
                                </p:cTn>
                              </p:par>
                              <p:par>
                                <p:cTn id="48" presetID="10" presetClass="entr" presetSubtype="0" fill="hold" grpId="0" nodeType="withEffect">
                                  <p:stCondLst>
                                    <p:cond delay="700"/>
                                  </p:stCondLst>
                                  <p:childTnLst>
                                    <p:set>
                                      <p:cBhvr>
                                        <p:cTn id="49" dur="1" fill="hold">
                                          <p:stCondLst>
                                            <p:cond delay="0"/>
                                          </p:stCondLst>
                                        </p:cTn>
                                        <p:tgtEl>
                                          <p:spTgt spid="32"/>
                                        </p:tgtEl>
                                        <p:attrNameLst>
                                          <p:attrName>style.visibility</p:attrName>
                                        </p:attrNameLst>
                                      </p:cBhvr>
                                      <p:to>
                                        <p:strVal val="visible"/>
                                      </p:to>
                                    </p:set>
                                    <p:animEffect transition="in" filter="fade">
                                      <p:cBhvr>
                                        <p:cTn id="50" dur="250"/>
                                        <p:tgtEl>
                                          <p:spTgt spid="32"/>
                                        </p:tgtEl>
                                      </p:cBhvr>
                                    </p:animEffect>
                                  </p:childTnLst>
                                </p:cTn>
                              </p:par>
                              <p:par>
                                <p:cTn id="51" presetID="42" presetClass="path" presetSubtype="0" decel="100000" fill="hold" grpId="1" nodeType="withEffect">
                                  <p:stCondLst>
                                    <p:cond delay="700"/>
                                  </p:stCondLst>
                                  <p:childTnLst>
                                    <p:animMotion origin="layout" path="M -0.01719 -0.00023 L -1.25E-6 1.85185E-6 " pathEditMode="relative" rAng="0" ptsTypes="AA">
                                      <p:cBhvr>
                                        <p:cTn id="52" dur="500" fill="hold"/>
                                        <p:tgtEl>
                                          <p:spTgt spid="32"/>
                                        </p:tgtEl>
                                        <p:attrNameLst>
                                          <p:attrName>ppt_x</p:attrName>
                                          <p:attrName>ppt_y</p:attrName>
                                        </p:attrNameLst>
                                      </p:cBhvr>
                                      <p:rCtr x="859" y="0"/>
                                    </p:animMotion>
                                  </p:childTnLst>
                                </p:cTn>
                              </p:par>
                              <p:par>
                                <p:cTn id="53" presetID="2" presetClass="entr" presetSubtype="2" decel="100000" fill="hold" grpId="0" nodeType="withEffect">
                                  <p:stCondLst>
                                    <p:cond delay="900"/>
                                  </p:stCondLst>
                                  <p:childTnLst>
                                    <p:set>
                                      <p:cBhvr>
                                        <p:cTn id="54" dur="1" fill="hold">
                                          <p:stCondLst>
                                            <p:cond delay="0"/>
                                          </p:stCondLst>
                                        </p:cTn>
                                        <p:tgtEl>
                                          <p:spTgt spid="50"/>
                                        </p:tgtEl>
                                        <p:attrNameLst>
                                          <p:attrName>style.visibility</p:attrName>
                                        </p:attrNameLst>
                                      </p:cBhvr>
                                      <p:to>
                                        <p:strVal val="visible"/>
                                      </p:to>
                                    </p:set>
                                    <p:anim calcmode="lin" valueType="num">
                                      <p:cBhvr additive="base">
                                        <p:cTn id="55" dur="500" fill="hold"/>
                                        <p:tgtEl>
                                          <p:spTgt spid="50"/>
                                        </p:tgtEl>
                                        <p:attrNameLst>
                                          <p:attrName>ppt_x</p:attrName>
                                        </p:attrNameLst>
                                      </p:cBhvr>
                                      <p:tavLst>
                                        <p:tav tm="0">
                                          <p:val>
                                            <p:strVal val="1+#ppt_w/2"/>
                                          </p:val>
                                        </p:tav>
                                        <p:tav tm="100000">
                                          <p:val>
                                            <p:strVal val="#ppt_x"/>
                                          </p:val>
                                        </p:tav>
                                      </p:tavLst>
                                    </p:anim>
                                    <p:anim calcmode="lin" valueType="num">
                                      <p:cBhvr additive="base">
                                        <p:cTn id="56" dur="500" fill="hold"/>
                                        <p:tgtEl>
                                          <p:spTgt spid="50"/>
                                        </p:tgtEl>
                                        <p:attrNameLst>
                                          <p:attrName>ppt_y</p:attrName>
                                        </p:attrNameLst>
                                      </p:cBhvr>
                                      <p:tavLst>
                                        <p:tav tm="0">
                                          <p:val>
                                            <p:strVal val="#ppt_y"/>
                                          </p:val>
                                        </p:tav>
                                        <p:tav tm="100000">
                                          <p:val>
                                            <p:strVal val="#ppt_y"/>
                                          </p:val>
                                        </p:tav>
                                      </p:tavLst>
                                    </p:anim>
                                  </p:childTnLst>
                                </p:cTn>
                              </p:par>
                              <p:par>
                                <p:cTn id="57" presetID="10" presetClass="entr" presetSubtype="0" fill="hold" grpId="0" nodeType="withEffect">
                                  <p:stCondLst>
                                    <p:cond delay="900"/>
                                  </p:stCondLst>
                                  <p:childTnLst>
                                    <p:set>
                                      <p:cBhvr>
                                        <p:cTn id="58" dur="1" fill="hold">
                                          <p:stCondLst>
                                            <p:cond delay="0"/>
                                          </p:stCondLst>
                                        </p:cTn>
                                        <p:tgtEl>
                                          <p:spTgt spid="45"/>
                                        </p:tgtEl>
                                        <p:attrNameLst>
                                          <p:attrName>style.visibility</p:attrName>
                                        </p:attrNameLst>
                                      </p:cBhvr>
                                      <p:to>
                                        <p:strVal val="visible"/>
                                      </p:to>
                                    </p:set>
                                    <p:animEffect transition="in" filter="fade">
                                      <p:cBhvr>
                                        <p:cTn id="59" dur="250"/>
                                        <p:tgtEl>
                                          <p:spTgt spid="45"/>
                                        </p:tgtEl>
                                      </p:cBhvr>
                                    </p:animEffect>
                                  </p:childTnLst>
                                </p:cTn>
                              </p:par>
                              <p:par>
                                <p:cTn id="60" presetID="42" presetClass="path" presetSubtype="0" decel="100000" fill="hold" grpId="1" nodeType="withEffect">
                                  <p:stCondLst>
                                    <p:cond delay="900"/>
                                  </p:stCondLst>
                                  <p:childTnLst>
                                    <p:animMotion origin="layout" path="M -0.01719 -0.00023 L -1.25E-6 1.85185E-6 " pathEditMode="relative" rAng="0" ptsTypes="AA">
                                      <p:cBhvr>
                                        <p:cTn id="61" dur="500" fill="hold"/>
                                        <p:tgtEl>
                                          <p:spTgt spid="45"/>
                                        </p:tgtEl>
                                        <p:attrNameLst>
                                          <p:attrName>ppt_x</p:attrName>
                                          <p:attrName>ppt_y</p:attrName>
                                        </p:attrNameLst>
                                      </p:cBhvr>
                                      <p:rCtr x="859" y="0"/>
                                    </p:animMotion>
                                  </p:childTnLst>
                                </p:cTn>
                              </p:par>
                              <p:par>
                                <p:cTn id="62" presetID="10" presetClass="entr" presetSubtype="0" fill="hold" grpId="0" nodeType="withEffect">
                                  <p:stCondLst>
                                    <p:cond delay="900"/>
                                  </p:stCondLst>
                                  <p:childTnLst>
                                    <p:set>
                                      <p:cBhvr>
                                        <p:cTn id="63" dur="1" fill="hold">
                                          <p:stCondLst>
                                            <p:cond delay="0"/>
                                          </p:stCondLst>
                                        </p:cTn>
                                        <p:tgtEl>
                                          <p:spTgt spid="33"/>
                                        </p:tgtEl>
                                        <p:attrNameLst>
                                          <p:attrName>style.visibility</p:attrName>
                                        </p:attrNameLst>
                                      </p:cBhvr>
                                      <p:to>
                                        <p:strVal val="visible"/>
                                      </p:to>
                                    </p:set>
                                    <p:animEffect transition="in" filter="fade">
                                      <p:cBhvr>
                                        <p:cTn id="64" dur="250"/>
                                        <p:tgtEl>
                                          <p:spTgt spid="33"/>
                                        </p:tgtEl>
                                      </p:cBhvr>
                                    </p:animEffect>
                                  </p:childTnLst>
                                </p:cTn>
                              </p:par>
                              <p:par>
                                <p:cTn id="65" presetID="42" presetClass="path" presetSubtype="0" decel="100000" fill="hold" grpId="1" nodeType="withEffect">
                                  <p:stCondLst>
                                    <p:cond delay="900"/>
                                  </p:stCondLst>
                                  <p:childTnLst>
                                    <p:animMotion origin="layout" path="M -0.01719 -0.00023 L -1.25E-6 1.85185E-6 " pathEditMode="relative" rAng="0" ptsTypes="AA">
                                      <p:cBhvr>
                                        <p:cTn id="66" dur="500" fill="hold"/>
                                        <p:tgtEl>
                                          <p:spTgt spid="33"/>
                                        </p:tgtEl>
                                        <p:attrNameLst>
                                          <p:attrName>ppt_x</p:attrName>
                                          <p:attrName>ppt_y</p:attrName>
                                        </p:attrNameLst>
                                      </p:cBhvr>
                                      <p:rCtr x="859" y="0"/>
                                    </p:animMotion>
                                  </p:childTnLst>
                                </p:cTn>
                              </p:par>
                              <p:par>
                                <p:cTn id="67" presetID="2" presetClass="entr" presetSubtype="2" decel="100000" fill="hold" grpId="0" nodeType="withEffect">
                                  <p:stCondLst>
                                    <p:cond delay="1100"/>
                                  </p:stCondLst>
                                  <p:childTnLst>
                                    <p:set>
                                      <p:cBhvr>
                                        <p:cTn id="68" dur="1" fill="hold">
                                          <p:stCondLst>
                                            <p:cond delay="0"/>
                                          </p:stCondLst>
                                        </p:cTn>
                                        <p:tgtEl>
                                          <p:spTgt spid="51"/>
                                        </p:tgtEl>
                                        <p:attrNameLst>
                                          <p:attrName>style.visibility</p:attrName>
                                        </p:attrNameLst>
                                      </p:cBhvr>
                                      <p:to>
                                        <p:strVal val="visible"/>
                                      </p:to>
                                    </p:set>
                                    <p:anim calcmode="lin" valueType="num">
                                      <p:cBhvr additive="base">
                                        <p:cTn id="69" dur="500" fill="hold"/>
                                        <p:tgtEl>
                                          <p:spTgt spid="51"/>
                                        </p:tgtEl>
                                        <p:attrNameLst>
                                          <p:attrName>ppt_x</p:attrName>
                                        </p:attrNameLst>
                                      </p:cBhvr>
                                      <p:tavLst>
                                        <p:tav tm="0">
                                          <p:val>
                                            <p:strVal val="1+#ppt_w/2"/>
                                          </p:val>
                                        </p:tav>
                                        <p:tav tm="100000">
                                          <p:val>
                                            <p:strVal val="#ppt_x"/>
                                          </p:val>
                                        </p:tav>
                                      </p:tavLst>
                                    </p:anim>
                                    <p:anim calcmode="lin" valueType="num">
                                      <p:cBhvr additive="base">
                                        <p:cTn id="70" dur="500" fill="hold"/>
                                        <p:tgtEl>
                                          <p:spTgt spid="51"/>
                                        </p:tgtEl>
                                        <p:attrNameLst>
                                          <p:attrName>ppt_y</p:attrName>
                                        </p:attrNameLst>
                                      </p:cBhvr>
                                      <p:tavLst>
                                        <p:tav tm="0">
                                          <p:val>
                                            <p:strVal val="#ppt_y"/>
                                          </p:val>
                                        </p:tav>
                                        <p:tav tm="100000">
                                          <p:val>
                                            <p:strVal val="#ppt_y"/>
                                          </p:val>
                                        </p:tav>
                                      </p:tavLst>
                                    </p:anim>
                                  </p:childTnLst>
                                </p:cTn>
                              </p:par>
                              <p:par>
                                <p:cTn id="71" presetID="10" presetClass="entr" presetSubtype="0" fill="hold" grpId="0" nodeType="withEffect">
                                  <p:stCondLst>
                                    <p:cond delay="1100"/>
                                  </p:stCondLst>
                                  <p:childTnLst>
                                    <p:set>
                                      <p:cBhvr>
                                        <p:cTn id="72" dur="1" fill="hold">
                                          <p:stCondLst>
                                            <p:cond delay="0"/>
                                          </p:stCondLst>
                                        </p:cTn>
                                        <p:tgtEl>
                                          <p:spTgt spid="44"/>
                                        </p:tgtEl>
                                        <p:attrNameLst>
                                          <p:attrName>style.visibility</p:attrName>
                                        </p:attrNameLst>
                                      </p:cBhvr>
                                      <p:to>
                                        <p:strVal val="visible"/>
                                      </p:to>
                                    </p:set>
                                    <p:animEffect transition="in" filter="fade">
                                      <p:cBhvr>
                                        <p:cTn id="73" dur="250"/>
                                        <p:tgtEl>
                                          <p:spTgt spid="44"/>
                                        </p:tgtEl>
                                      </p:cBhvr>
                                    </p:animEffect>
                                  </p:childTnLst>
                                </p:cTn>
                              </p:par>
                              <p:par>
                                <p:cTn id="74" presetID="42" presetClass="path" presetSubtype="0" decel="100000" fill="hold" grpId="1" nodeType="withEffect">
                                  <p:stCondLst>
                                    <p:cond delay="1100"/>
                                  </p:stCondLst>
                                  <p:childTnLst>
                                    <p:animMotion origin="layout" path="M -0.01719 -0.00023 L -1.25E-6 1.85185E-6 " pathEditMode="relative" rAng="0" ptsTypes="AA">
                                      <p:cBhvr>
                                        <p:cTn id="75" dur="500" fill="hold"/>
                                        <p:tgtEl>
                                          <p:spTgt spid="44"/>
                                        </p:tgtEl>
                                        <p:attrNameLst>
                                          <p:attrName>ppt_x</p:attrName>
                                          <p:attrName>ppt_y</p:attrName>
                                        </p:attrNameLst>
                                      </p:cBhvr>
                                      <p:rCtr x="859" y="0"/>
                                    </p:animMotion>
                                  </p:childTnLst>
                                </p:cTn>
                              </p:par>
                              <p:par>
                                <p:cTn id="76" presetID="10" presetClass="entr" presetSubtype="0" fill="hold" grpId="0" nodeType="withEffect">
                                  <p:stCondLst>
                                    <p:cond delay="1100"/>
                                  </p:stCondLst>
                                  <p:childTnLst>
                                    <p:set>
                                      <p:cBhvr>
                                        <p:cTn id="77" dur="1" fill="hold">
                                          <p:stCondLst>
                                            <p:cond delay="0"/>
                                          </p:stCondLst>
                                        </p:cTn>
                                        <p:tgtEl>
                                          <p:spTgt spid="34"/>
                                        </p:tgtEl>
                                        <p:attrNameLst>
                                          <p:attrName>style.visibility</p:attrName>
                                        </p:attrNameLst>
                                      </p:cBhvr>
                                      <p:to>
                                        <p:strVal val="visible"/>
                                      </p:to>
                                    </p:set>
                                    <p:animEffect transition="in" filter="fade">
                                      <p:cBhvr>
                                        <p:cTn id="78" dur="250"/>
                                        <p:tgtEl>
                                          <p:spTgt spid="34"/>
                                        </p:tgtEl>
                                      </p:cBhvr>
                                    </p:animEffect>
                                  </p:childTnLst>
                                </p:cTn>
                              </p:par>
                              <p:par>
                                <p:cTn id="79" presetID="42" presetClass="path" presetSubtype="0" decel="100000" fill="hold" grpId="1" nodeType="withEffect">
                                  <p:stCondLst>
                                    <p:cond delay="1100"/>
                                  </p:stCondLst>
                                  <p:childTnLst>
                                    <p:animMotion origin="layout" path="M -0.01719 -0.00023 L -1.25E-6 1.85185E-6 " pathEditMode="relative" rAng="0" ptsTypes="AA">
                                      <p:cBhvr>
                                        <p:cTn id="80" dur="500" fill="hold"/>
                                        <p:tgtEl>
                                          <p:spTgt spid="34"/>
                                        </p:tgtEl>
                                        <p:attrNameLst>
                                          <p:attrName>ppt_x</p:attrName>
                                          <p:attrName>ppt_y</p:attrName>
                                        </p:attrNameLst>
                                      </p:cBhvr>
                                      <p:rCtr x="859" y="0"/>
                                    </p:animMotion>
                                  </p:childTnLst>
                                </p:cTn>
                              </p:par>
                              <p:par>
                                <p:cTn id="81" presetID="2" presetClass="entr" presetSubtype="2" decel="100000" fill="hold" grpId="0" nodeType="withEffect">
                                  <p:stCondLst>
                                    <p:cond delay="1300"/>
                                  </p:stCondLst>
                                  <p:childTnLst>
                                    <p:set>
                                      <p:cBhvr>
                                        <p:cTn id="82" dur="1" fill="hold">
                                          <p:stCondLst>
                                            <p:cond delay="0"/>
                                          </p:stCondLst>
                                        </p:cTn>
                                        <p:tgtEl>
                                          <p:spTgt spid="52"/>
                                        </p:tgtEl>
                                        <p:attrNameLst>
                                          <p:attrName>style.visibility</p:attrName>
                                        </p:attrNameLst>
                                      </p:cBhvr>
                                      <p:to>
                                        <p:strVal val="visible"/>
                                      </p:to>
                                    </p:set>
                                    <p:anim calcmode="lin" valueType="num">
                                      <p:cBhvr additive="base">
                                        <p:cTn id="83" dur="500" fill="hold"/>
                                        <p:tgtEl>
                                          <p:spTgt spid="52"/>
                                        </p:tgtEl>
                                        <p:attrNameLst>
                                          <p:attrName>ppt_x</p:attrName>
                                        </p:attrNameLst>
                                      </p:cBhvr>
                                      <p:tavLst>
                                        <p:tav tm="0">
                                          <p:val>
                                            <p:strVal val="1+#ppt_w/2"/>
                                          </p:val>
                                        </p:tav>
                                        <p:tav tm="100000">
                                          <p:val>
                                            <p:strVal val="#ppt_x"/>
                                          </p:val>
                                        </p:tav>
                                      </p:tavLst>
                                    </p:anim>
                                    <p:anim calcmode="lin" valueType="num">
                                      <p:cBhvr additive="base">
                                        <p:cTn id="84" dur="500" fill="hold"/>
                                        <p:tgtEl>
                                          <p:spTgt spid="52"/>
                                        </p:tgtEl>
                                        <p:attrNameLst>
                                          <p:attrName>ppt_y</p:attrName>
                                        </p:attrNameLst>
                                      </p:cBhvr>
                                      <p:tavLst>
                                        <p:tav tm="0">
                                          <p:val>
                                            <p:strVal val="#ppt_y"/>
                                          </p:val>
                                        </p:tav>
                                        <p:tav tm="100000">
                                          <p:val>
                                            <p:strVal val="#ppt_y"/>
                                          </p:val>
                                        </p:tav>
                                      </p:tavLst>
                                    </p:anim>
                                  </p:childTnLst>
                                </p:cTn>
                              </p:par>
                              <p:par>
                                <p:cTn id="85" presetID="10" presetClass="entr" presetSubtype="0" fill="hold" grpId="0" nodeType="withEffect">
                                  <p:stCondLst>
                                    <p:cond delay="1300"/>
                                  </p:stCondLst>
                                  <p:childTnLst>
                                    <p:set>
                                      <p:cBhvr>
                                        <p:cTn id="86" dur="1" fill="hold">
                                          <p:stCondLst>
                                            <p:cond delay="0"/>
                                          </p:stCondLst>
                                        </p:cTn>
                                        <p:tgtEl>
                                          <p:spTgt spid="43"/>
                                        </p:tgtEl>
                                        <p:attrNameLst>
                                          <p:attrName>style.visibility</p:attrName>
                                        </p:attrNameLst>
                                      </p:cBhvr>
                                      <p:to>
                                        <p:strVal val="visible"/>
                                      </p:to>
                                    </p:set>
                                    <p:animEffect transition="in" filter="fade">
                                      <p:cBhvr>
                                        <p:cTn id="87" dur="250"/>
                                        <p:tgtEl>
                                          <p:spTgt spid="43"/>
                                        </p:tgtEl>
                                      </p:cBhvr>
                                    </p:animEffect>
                                  </p:childTnLst>
                                </p:cTn>
                              </p:par>
                              <p:par>
                                <p:cTn id="88" presetID="42" presetClass="path" presetSubtype="0" decel="100000" fill="hold" grpId="1" nodeType="withEffect">
                                  <p:stCondLst>
                                    <p:cond delay="1300"/>
                                  </p:stCondLst>
                                  <p:childTnLst>
                                    <p:animMotion origin="layout" path="M -0.01719 -0.00023 L -1.25E-6 1.85185E-6 " pathEditMode="relative" rAng="0" ptsTypes="AA">
                                      <p:cBhvr>
                                        <p:cTn id="89" dur="500" fill="hold"/>
                                        <p:tgtEl>
                                          <p:spTgt spid="43"/>
                                        </p:tgtEl>
                                        <p:attrNameLst>
                                          <p:attrName>ppt_x</p:attrName>
                                          <p:attrName>ppt_y</p:attrName>
                                        </p:attrNameLst>
                                      </p:cBhvr>
                                      <p:rCtr x="859" y="0"/>
                                    </p:animMotion>
                                  </p:childTnLst>
                                </p:cTn>
                              </p:par>
                              <p:par>
                                <p:cTn id="90" presetID="10" presetClass="entr" presetSubtype="0" fill="hold" grpId="0" nodeType="withEffect">
                                  <p:stCondLst>
                                    <p:cond delay="1300"/>
                                  </p:stCondLst>
                                  <p:childTnLst>
                                    <p:set>
                                      <p:cBhvr>
                                        <p:cTn id="91" dur="1" fill="hold">
                                          <p:stCondLst>
                                            <p:cond delay="0"/>
                                          </p:stCondLst>
                                        </p:cTn>
                                        <p:tgtEl>
                                          <p:spTgt spid="35"/>
                                        </p:tgtEl>
                                        <p:attrNameLst>
                                          <p:attrName>style.visibility</p:attrName>
                                        </p:attrNameLst>
                                      </p:cBhvr>
                                      <p:to>
                                        <p:strVal val="visible"/>
                                      </p:to>
                                    </p:set>
                                    <p:animEffect transition="in" filter="fade">
                                      <p:cBhvr>
                                        <p:cTn id="92" dur="250"/>
                                        <p:tgtEl>
                                          <p:spTgt spid="35"/>
                                        </p:tgtEl>
                                      </p:cBhvr>
                                    </p:animEffect>
                                  </p:childTnLst>
                                </p:cTn>
                              </p:par>
                              <p:par>
                                <p:cTn id="93" presetID="42" presetClass="path" presetSubtype="0" decel="100000" fill="hold" grpId="1" nodeType="withEffect">
                                  <p:stCondLst>
                                    <p:cond delay="1300"/>
                                  </p:stCondLst>
                                  <p:childTnLst>
                                    <p:animMotion origin="layout" path="M -0.01719 -0.00023 L -1.25E-6 1.85185E-6 " pathEditMode="relative" rAng="0" ptsTypes="AA">
                                      <p:cBhvr>
                                        <p:cTn id="94" dur="500" fill="hold"/>
                                        <p:tgtEl>
                                          <p:spTgt spid="35"/>
                                        </p:tgtEl>
                                        <p:attrNameLst>
                                          <p:attrName>ppt_x</p:attrName>
                                          <p:attrName>ppt_y</p:attrName>
                                        </p:attrNameLst>
                                      </p:cBhvr>
                                      <p:rCtr x="859" y="0"/>
                                    </p:animMotion>
                                  </p:childTnLst>
                                </p:cTn>
                              </p:par>
                              <p:par>
                                <p:cTn id="95" presetID="2" presetClass="entr" presetSubtype="2" decel="100000" fill="hold" grpId="0" nodeType="withEffect">
                                  <p:stCondLst>
                                    <p:cond delay="1500"/>
                                  </p:stCondLst>
                                  <p:childTnLst>
                                    <p:set>
                                      <p:cBhvr>
                                        <p:cTn id="96" dur="1" fill="hold">
                                          <p:stCondLst>
                                            <p:cond delay="0"/>
                                          </p:stCondLst>
                                        </p:cTn>
                                        <p:tgtEl>
                                          <p:spTgt spid="53"/>
                                        </p:tgtEl>
                                        <p:attrNameLst>
                                          <p:attrName>style.visibility</p:attrName>
                                        </p:attrNameLst>
                                      </p:cBhvr>
                                      <p:to>
                                        <p:strVal val="visible"/>
                                      </p:to>
                                    </p:set>
                                    <p:anim calcmode="lin" valueType="num">
                                      <p:cBhvr additive="base">
                                        <p:cTn id="97" dur="500" fill="hold"/>
                                        <p:tgtEl>
                                          <p:spTgt spid="53"/>
                                        </p:tgtEl>
                                        <p:attrNameLst>
                                          <p:attrName>ppt_x</p:attrName>
                                        </p:attrNameLst>
                                      </p:cBhvr>
                                      <p:tavLst>
                                        <p:tav tm="0">
                                          <p:val>
                                            <p:strVal val="1+#ppt_w/2"/>
                                          </p:val>
                                        </p:tav>
                                        <p:tav tm="100000">
                                          <p:val>
                                            <p:strVal val="#ppt_x"/>
                                          </p:val>
                                        </p:tav>
                                      </p:tavLst>
                                    </p:anim>
                                    <p:anim calcmode="lin" valueType="num">
                                      <p:cBhvr additive="base">
                                        <p:cTn id="98" dur="500" fill="hold"/>
                                        <p:tgtEl>
                                          <p:spTgt spid="53"/>
                                        </p:tgtEl>
                                        <p:attrNameLst>
                                          <p:attrName>ppt_y</p:attrName>
                                        </p:attrNameLst>
                                      </p:cBhvr>
                                      <p:tavLst>
                                        <p:tav tm="0">
                                          <p:val>
                                            <p:strVal val="#ppt_y"/>
                                          </p:val>
                                        </p:tav>
                                        <p:tav tm="100000">
                                          <p:val>
                                            <p:strVal val="#ppt_y"/>
                                          </p:val>
                                        </p:tav>
                                      </p:tavLst>
                                    </p:anim>
                                  </p:childTnLst>
                                </p:cTn>
                              </p:par>
                              <p:par>
                                <p:cTn id="99" presetID="10" presetClass="entr" presetSubtype="0" fill="hold" grpId="0" nodeType="withEffect">
                                  <p:stCondLst>
                                    <p:cond delay="1500"/>
                                  </p:stCondLst>
                                  <p:childTnLst>
                                    <p:set>
                                      <p:cBhvr>
                                        <p:cTn id="100" dur="1" fill="hold">
                                          <p:stCondLst>
                                            <p:cond delay="0"/>
                                          </p:stCondLst>
                                        </p:cTn>
                                        <p:tgtEl>
                                          <p:spTgt spid="42"/>
                                        </p:tgtEl>
                                        <p:attrNameLst>
                                          <p:attrName>style.visibility</p:attrName>
                                        </p:attrNameLst>
                                      </p:cBhvr>
                                      <p:to>
                                        <p:strVal val="visible"/>
                                      </p:to>
                                    </p:set>
                                    <p:animEffect transition="in" filter="fade">
                                      <p:cBhvr>
                                        <p:cTn id="101" dur="250"/>
                                        <p:tgtEl>
                                          <p:spTgt spid="42"/>
                                        </p:tgtEl>
                                      </p:cBhvr>
                                    </p:animEffect>
                                  </p:childTnLst>
                                </p:cTn>
                              </p:par>
                              <p:par>
                                <p:cTn id="102" presetID="42" presetClass="path" presetSubtype="0" decel="100000" fill="hold" grpId="1" nodeType="withEffect">
                                  <p:stCondLst>
                                    <p:cond delay="1500"/>
                                  </p:stCondLst>
                                  <p:childTnLst>
                                    <p:animMotion origin="layout" path="M -0.01719 -0.00023 L -1.25E-6 1.85185E-6 " pathEditMode="relative" rAng="0" ptsTypes="AA">
                                      <p:cBhvr>
                                        <p:cTn id="103" dur="500" fill="hold"/>
                                        <p:tgtEl>
                                          <p:spTgt spid="42"/>
                                        </p:tgtEl>
                                        <p:attrNameLst>
                                          <p:attrName>ppt_x</p:attrName>
                                          <p:attrName>ppt_y</p:attrName>
                                        </p:attrNameLst>
                                      </p:cBhvr>
                                      <p:rCtr x="859" y="0"/>
                                    </p:animMotion>
                                  </p:childTnLst>
                                </p:cTn>
                              </p:par>
                              <p:par>
                                <p:cTn id="104" presetID="10" presetClass="entr" presetSubtype="0" fill="hold" grpId="0" nodeType="withEffect">
                                  <p:stCondLst>
                                    <p:cond delay="1500"/>
                                  </p:stCondLst>
                                  <p:childTnLst>
                                    <p:set>
                                      <p:cBhvr>
                                        <p:cTn id="105" dur="1" fill="hold">
                                          <p:stCondLst>
                                            <p:cond delay="0"/>
                                          </p:stCondLst>
                                        </p:cTn>
                                        <p:tgtEl>
                                          <p:spTgt spid="36"/>
                                        </p:tgtEl>
                                        <p:attrNameLst>
                                          <p:attrName>style.visibility</p:attrName>
                                        </p:attrNameLst>
                                      </p:cBhvr>
                                      <p:to>
                                        <p:strVal val="visible"/>
                                      </p:to>
                                    </p:set>
                                    <p:animEffect transition="in" filter="fade">
                                      <p:cBhvr>
                                        <p:cTn id="106" dur="250"/>
                                        <p:tgtEl>
                                          <p:spTgt spid="36"/>
                                        </p:tgtEl>
                                      </p:cBhvr>
                                    </p:animEffect>
                                  </p:childTnLst>
                                </p:cTn>
                              </p:par>
                              <p:par>
                                <p:cTn id="107" presetID="42" presetClass="path" presetSubtype="0" decel="100000" fill="hold" grpId="1" nodeType="withEffect">
                                  <p:stCondLst>
                                    <p:cond delay="1500"/>
                                  </p:stCondLst>
                                  <p:childTnLst>
                                    <p:animMotion origin="layout" path="M -0.01719 -0.00023 L -1.25E-6 1.85185E-6 " pathEditMode="relative" rAng="0" ptsTypes="AA">
                                      <p:cBhvr>
                                        <p:cTn id="108" dur="500" fill="hold"/>
                                        <p:tgtEl>
                                          <p:spTgt spid="36"/>
                                        </p:tgtEl>
                                        <p:attrNameLst>
                                          <p:attrName>ppt_x</p:attrName>
                                          <p:attrName>ppt_y</p:attrName>
                                        </p:attrNameLst>
                                      </p:cBhvr>
                                      <p:rCtr x="859" y="0"/>
                                    </p:animMotion>
                                  </p:childTnLst>
                                </p:cTn>
                              </p:par>
                              <p:par>
                                <p:cTn id="109" presetID="2" presetClass="entr" presetSubtype="2" decel="100000" fill="hold" grpId="0" nodeType="withEffect">
                                  <p:stCondLst>
                                    <p:cond delay="1700"/>
                                  </p:stCondLst>
                                  <p:childTnLst>
                                    <p:set>
                                      <p:cBhvr>
                                        <p:cTn id="110" dur="1" fill="hold">
                                          <p:stCondLst>
                                            <p:cond delay="0"/>
                                          </p:stCondLst>
                                        </p:cTn>
                                        <p:tgtEl>
                                          <p:spTgt spid="54"/>
                                        </p:tgtEl>
                                        <p:attrNameLst>
                                          <p:attrName>style.visibility</p:attrName>
                                        </p:attrNameLst>
                                      </p:cBhvr>
                                      <p:to>
                                        <p:strVal val="visible"/>
                                      </p:to>
                                    </p:set>
                                    <p:anim calcmode="lin" valueType="num">
                                      <p:cBhvr additive="base">
                                        <p:cTn id="111" dur="500" fill="hold"/>
                                        <p:tgtEl>
                                          <p:spTgt spid="54"/>
                                        </p:tgtEl>
                                        <p:attrNameLst>
                                          <p:attrName>ppt_x</p:attrName>
                                        </p:attrNameLst>
                                      </p:cBhvr>
                                      <p:tavLst>
                                        <p:tav tm="0">
                                          <p:val>
                                            <p:strVal val="1+#ppt_w/2"/>
                                          </p:val>
                                        </p:tav>
                                        <p:tav tm="100000">
                                          <p:val>
                                            <p:strVal val="#ppt_x"/>
                                          </p:val>
                                        </p:tav>
                                      </p:tavLst>
                                    </p:anim>
                                    <p:anim calcmode="lin" valueType="num">
                                      <p:cBhvr additive="base">
                                        <p:cTn id="112" dur="500" fill="hold"/>
                                        <p:tgtEl>
                                          <p:spTgt spid="54"/>
                                        </p:tgtEl>
                                        <p:attrNameLst>
                                          <p:attrName>ppt_y</p:attrName>
                                        </p:attrNameLst>
                                      </p:cBhvr>
                                      <p:tavLst>
                                        <p:tav tm="0">
                                          <p:val>
                                            <p:strVal val="#ppt_y"/>
                                          </p:val>
                                        </p:tav>
                                        <p:tav tm="100000">
                                          <p:val>
                                            <p:strVal val="#ppt_y"/>
                                          </p:val>
                                        </p:tav>
                                      </p:tavLst>
                                    </p:anim>
                                  </p:childTnLst>
                                </p:cTn>
                              </p:par>
                              <p:par>
                                <p:cTn id="113" presetID="10" presetClass="entr" presetSubtype="0" fill="hold" grpId="0" nodeType="withEffect">
                                  <p:stCondLst>
                                    <p:cond delay="0"/>
                                  </p:stCondLst>
                                  <p:childTnLst>
                                    <p:set>
                                      <p:cBhvr>
                                        <p:cTn id="114" dur="1" fill="hold">
                                          <p:stCondLst>
                                            <p:cond delay="0"/>
                                          </p:stCondLst>
                                        </p:cTn>
                                        <p:tgtEl>
                                          <p:spTgt spid="64"/>
                                        </p:tgtEl>
                                        <p:attrNameLst>
                                          <p:attrName>style.visibility</p:attrName>
                                        </p:attrNameLst>
                                      </p:cBhvr>
                                      <p:to>
                                        <p:strVal val="visible"/>
                                      </p:to>
                                    </p:set>
                                    <p:animEffect transition="in" filter="fade">
                                      <p:cBhvr>
                                        <p:cTn id="115" dur="500"/>
                                        <p:tgtEl>
                                          <p:spTgt spid="64"/>
                                        </p:tgtEl>
                                      </p:cBhvr>
                                    </p:animEffect>
                                  </p:childTnLst>
                                </p:cTn>
                              </p:par>
                              <p:par>
                                <p:cTn id="116" presetID="42" presetClass="path" presetSubtype="0" decel="100000" fill="hold" grpId="1" nodeType="withEffect">
                                  <p:stCondLst>
                                    <p:cond delay="0"/>
                                  </p:stCondLst>
                                  <p:childTnLst>
                                    <p:animMotion origin="layout" path="M 5.55112E-17 -0.03472 L 5.55112E-17 -1.85185E-6 " pathEditMode="relative" rAng="0" ptsTypes="AA">
                                      <p:cBhvr>
                                        <p:cTn id="117" dur="750" fill="hold"/>
                                        <p:tgtEl>
                                          <p:spTgt spid="64"/>
                                        </p:tgtEl>
                                        <p:attrNameLst>
                                          <p:attrName>ppt_x</p:attrName>
                                          <p:attrName>ppt_y</p:attrName>
                                        </p:attrNameLst>
                                      </p:cBhvr>
                                      <p:rCtr x="0" y="173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tmplLst>
          <p:tmpl>
            <p:tnLst>
              <p:par>
                <p:cTn presetID="10"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4" grpId="1"/>
      <p:bldP spid="13" grpId="0" animBg="1"/>
      <p:bldP spid="13" grpId="1" animBg="1"/>
      <p:bldP spid="14" grpId="0" animBg="1"/>
      <p:bldP spid="14" grpId="1" animBg="1"/>
      <p:bldP spid="15" grpId="0" animBg="1"/>
      <p:bldP spid="15" grpId="1" animBg="1"/>
      <p:bldP spid="16" grpId="0" animBg="1"/>
      <p:bldP spid="16" grpId="1" animBg="1"/>
      <p:bldP spid="38" grpId="0">
        <p:tmplLst>
          <p:tmpl>
            <p:tnLst>
              <p:par>
                <p:cTn presetID="10" presetClass="entr" presetSubtype="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Effect transition="in" filter="fade">
                      <p:cBhvr>
                        <p:cTn dur="250"/>
                        <p:tgtEl>
                          <p:spTgt spid="38"/>
                        </p:tgtEl>
                      </p:cBhvr>
                    </p:animEffect>
                  </p:childTnLst>
                </p:cTn>
              </p:par>
            </p:tnLst>
          </p:tmpl>
        </p:tmplLst>
      </p:bldP>
      <p:bldP spid="38" grpId="1"/>
      <p:bldP spid="46" grpId="0">
        <p:tmplLst>
          <p:tmpl>
            <p:tnLst>
              <p:par>
                <p:cTn presetID="10" presetClass="entr" presetSubtype="0" fill="hold" nodeType="withEffect">
                  <p:stCondLst>
                    <p:cond delay="700"/>
                  </p:stCondLst>
                  <p:childTnLst>
                    <p:set>
                      <p:cBhvr>
                        <p:cTn dur="1" fill="hold">
                          <p:stCondLst>
                            <p:cond delay="0"/>
                          </p:stCondLst>
                        </p:cTn>
                        <p:tgtEl>
                          <p:spTgt spid="46"/>
                        </p:tgtEl>
                        <p:attrNameLst>
                          <p:attrName>style.visibility</p:attrName>
                        </p:attrNameLst>
                      </p:cBhvr>
                      <p:to>
                        <p:strVal val="visible"/>
                      </p:to>
                    </p:set>
                    <p:animEffect transition="in" filter="fade">
                      <p:cBhvr>
                        <p:cTn dur="250"/>
                        <p:tgtEl>
                          <p:spTgt spid="46"/>
                        </p:tgtEl>
                      </p:cBhvr>
                    </p:animEffect>
                  </p:childTnLst>
                </p:cTn>
              </p:par>
            </p:tnLst>
          </p:tmpl>
        </p:tmplLst>
      </p:bldP>
      <p:bldP spid="46" grpId="1"/>
      <p:bldP spid="45" grpId="0">
        <p:tmplLst>
          <p:tmpl>
            <p:tnLst>
              <p:par>
                <p:cTn presetID="10" presetClass="entr" presetSubtype="0" fill="hold" nodeType="withEffect">
                  <p:stCondLst>
                    <p:cond delay="900"/>
                  </p:stCondLst>
                  <p:childTnLst>
                    <p:set>
                      <p:cBhvr>
                        <p:cTn dur="1" fill="hold">
                          <p:stCondLst>
                            <p:cond delay="0"/>
                          </p:stCondLst>
                        </p:cTn>
                        <p:tgtEl>
                          <p:spTgt spid="45"/>
                        </p:tgtEl>
                        <p:attrNameLst>
                          <p:attrName>style.visibility</p:attrName>
                        </p:attrNameLst>
                      </p:cBhvr>
                      <p:to>
                        <p:strVal val="visible"/>
                      </p:to>
                    </p:set>
                    <p:animEffect transition="in" filter="fade">
                      <p:cBhvr>
                        <p:cTn dur="250"/>
                        <p:tgtEl>
                          <p:spTgt spid="45"/>
                        </p:tgtEl>
                      </p:cBhvr>
                    </p:animEffect>
                  </p:childTnLst>
                </p:cTn>
              </p:par>
            </p:tnLst>
          </p:tmpl>
        </p:tmplLst>
      </p:bldP>
      <p:bldP spid="45" grpId="1"/>
      <p:bldP spid="44" grpId="0">
        <p:tmplLst>
          <p:tmpl>
            <p:tnLst>
              <p:par>
                <p:cTn presetID="10" presetClass="entr" presetSubtype="0" fill="hold" nodeType="withEffect">
                  <p:stCondLst>
                    <p:cond delay="1100"/>
                  </p:stCondLst>
                  <p:childTnLst>
                    <p:set>
                      <p:cBhvr>
                        <p:cTn dur="1" fill="hold">
                          <p:stCondLst>
                            <p:cond delay="0"/>
                          </p:stCondLst>
                        </p:cTn>
                        <p:tgtEl>
                          <p:spTgt spid="44"/>
                        </p:tgtEl>
                        <p:attrNameLst>
                          <p:attrName>style.visibility</p:attrName>
                        </p:attrNameLst>
                      </p:cBhvr>
                      <p:to>
                        <p:strVal val="visible"/>
                      </p:to>
                    </p:set>
                    <p:animEffect transition="in" filter="fade">
                      <p:cBhvr>
                        <p:cTn dur="250"/>
                        <p:tgtEl>
                          <p:spTgt spid="44"/>
                        </p:tgtEl>
                      </p:cBhvr>
                    </p:animEffect>
                  </p:childTnLst>
                </p:cTn>
              </p:par>
            </p:tnLst>
          </p:tmpl>
        </p:tmplLst>
      </p:bldP>
      <p:bldP spid="44" grpId="1"/>
      <p:bldP spid="43" grpId="0">
        <p:tmplLst>
          <p:tmpl>
            <p:tnLst>
              <p:par>
                <p:cTn presetID="10" presetClass="entr" presetSubtype="0" fill="hold" nodeType="withEffect">
                  <p:stCondLst>
                    <p:cond delay="1300"/>
                  </p:stCondLst>
                  <p:childTnLst>
                    <p:set>
                      <p:cBhvr>
                        <p:cTn dur="1" fill="hold">
                          <p:stCondLst>
                            <p:cond delay="0"/>
                          </p:stCondLst>
                        </p:cTn>
                        <p:tgtEl>
                          <p:spTgt spid="43"/>
                        </p:tgtEl>
                        <p:attrNameLst>
                          <p:attrName>style.visibility</p:attrName>
                        </p:attrNameLst>
                      </p:cBhvr>
                      <p:to>
                        <p:strVal val="visible"/>
                      </p:to>
                    </p:set>
                    <p:animEffect transition="in" filter="fade">
                      <p:cBhvr>
                        <p:cTn dur="250"/>
                        <p:tgtEl>
                          <p:spTgt spid="43"/>
                        </p:tgtEl>
                      </p:cBhvr>
                    </p:animEffect>
                  </p:childTnLst>
                </p:cTn>
              </p:par>
            </p:tnLst>
          </p:tmpl>
        </p:tmplLst>
      </p:bldP>
      <p:bldP spid="43" grpId="1"/>
      <p:bldP spid="42" grpId="0">
        <p:tmplLst>
          <p:tmpl>
            <p:tnLst>
              <p:par>
                <p:cTn presetID="10" presetClass="entr" presetSubtype="0" fill="hold" nodeType="withEffect">
                  <p:stCondLst>
                    <p:cond delay="1500"/>
                  </p:stCondLst>
                  <p:childTnLst>
                    <p:set>
                      <p:cBhvr>
                        <p:cTn dur="1" fill="hold">
                          <p:stCondLst>
                            <p:cond delay="0"/>
                          </p:stCondLst>
                        </p:cTn>
                        <p:tgtEl>
                          <p:spTgt spid="42"/>
                        </p:tgtEl>
                        <p:attrNameLst>
                          <p:attrName>style.visibility</p:attrName>
                        </p:attrNameLst>
                      </p:cBhvr>
                      <p:to>
                        <p:strVal val="visible"/>
                      </p:to>
                    </p:set>
                    <p:animEffect transition="in" filter="fade">
                      <p:cBhvr>
                        <p:cTn dur="250"/>
                        <p:tgtEl>
                          <p:spTgt spid="42"/>
                        </p:tgtEl>
                      </p:cBhvr>
                    </p:animEffect>
                  </p:childTnLst>
                </p:cTn>
              </p:par>
            </p:tnLst>
          </p:tmpl>
        </p:tmplLst>
      </p:bldP>
      <p:bldP spid="42" grpId="1"/>
      <p:bldP spid="31" grpId="0">
        <p:tmplLst>
          <p:tmpl>
            <p:tnLst>
              <p:par>
                <p:cTn presetID="10" presetClass="entr" presetSubtype="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Effect transition="in" filter="fade">
                      <p:cBhvr>
                        <p:cTn dur="250"/>
                        <p:tgtEl>
                          <p:spTgt spid="31"/>
                        </p:tgtEl>
                      </p:cBhvr>
                    </p:animEffect>
                  </p:childTnLst>
                </p:cTn>
              </p:par>
            </p:tnLst>
          </p:tmpl>
        </p:tmplLst>
      </p:bldP>
      <p:bldP spid="31" grpId="1"/>
      <p:bldP spid="32" grpId="0">
        <p:tmplLst>
          <p:tmpl>
            <p:tnLst>
              <p:par>
                <p:cTn presetID="10" presetClass="entr" presetSubtype="0" fill="hold" nodeType="withEffect">
                  <p:stCondLst>
                    <p:cond delay="700"/>
                  </p:stCondLst>
                  <p:childTnLst>
                    <p:set>
                      <p:cBhvr>
                        <p:cTn dur="1" fill="hold">
                          <p:stCondLst>
                            <p:cond delay="0"/>
                          </p:stCondLst>
                        </p:cTn>
                        <p:tgtEl>
                          <p:spTgt spid="32"/>
                        </p:tgtEl>
                        <p:attrNameLst>
                          <p:attrName>style.visibility</p:attrName>
                        </p:attrNameLst>
                      </p:cBhvr>
                      <p:to>
                        <p:strVal val="visible"/>
                      </p:to>
                    </p:set>
                    <p:animEffect transition="in" filter="fade">
                      <p:cBhvr>
                        <p:cTn dur="250"/>
                        <p:tgtEl>
                          <p:spTgt spid="32"/>
                        </p:tgtEl>
                      </p:cBhvr>
                    </p:animEffect>
                  </p:childTnLst>
                </p:cTn>
              </p:par>
            </p:tnLst>
          </p:tmpl>
        </p:tmplLst>
      </p:bldP>
      <p:bldP spid="32" grpId="1"/>
      <p:bldP spid="33" grpId="0">
        <p:tmplLst>
          <p:tmpl>
            <p:tnLst>
              <p:par>
                <p:cTn presetID="10" presetClass="entr" presetSubtype="0" fill="hold" nodeType="withEffect">
                  <p:stCondLst>
                    <p:cond delay="900"/>
                  </p:stCondLst>
                  <p:childTnLst>
                    <p:set>
                      <p:cBhvr>
                        <p:cTn dur="1" fill="hold">
                          <p:stCondLst>
                            <p:cond delay="0"/>
                          </p:stCondLst>
                        </p:cTn>
                        <p:tgtEl>
                          <p:spTgt spid="33"/>
                        </p:tgtEl>
                        <p:attrNameLst>
                          <p:attrName>style.visibility</p:attrName>
                        </p:attrNameLst>
                      </p:cBhvr>
                      <p:to>
                        <p:strVal val="visible"/>
                      </p:to>
                    </p:set>
                    <p:animEffect transition="in" filter="fade">
                      <p:cBhvr>
                        <p:cTn dur="250"/>
                        <p:tgtEl>
                          <p:spTgt spid="33"/>
                        </p:tgtEl>
                      </p:cBhvr>
                    </p:animEffect>
                  </p:childTnLst>
                </p:cTn>
              </p:par>
            </p:tnLst>
          </p:tmpl>
        </p:tmplLst>
      </p:bldP>
      <p:bldP spid="33" grpId="1"/>
      <p:bldP spid="34" grpId="0">
        <p:tmplLst>
          <p:tmpl>
            <p:tnLst>
              <p:par>
                <p:cTn presetID="10" presetClass="entr" presetSubtype="0" fill="hold" nodeType="withEffect">
                  <p:stCondLst>
                    <p:cond delay="1100"/>
                  </p:stCondLst>
                  <p:childTnLst>
                    <p:set>
                      <p:cBhvr>
                        <p:cTn dur="1" fill="hold">
                          <p:stCondLst>
                            <p:cond delay="0"/>
                          </p:stCondLst>
                        </p:cTn>
                        <p:tgtEl>
                          <p:spTgt spid="34"/>
                        </p:tgtEl>
                        <p:attrNameLst>
                          <p:attrName>style.visibility</p:attrName>
                        </p:attrNameLst>
                      </p:cBhvr>
                      <p:to>
                        <p:strVal val="visible"/>
                      </p:to>
                    </p:set>
                    <p:animEffect transition="in" filter="fade">
                      <p:cBhvr>
                        <p:cTn dur="250"/>
                        <p:tgtEl>
                          <p:spTgt spid="34"/>
                        </p:tgtEl>
                      </p:cBhvr>
                    </p:animEffect>
                  </p:childTnLst>
                </p:cTn>
              </p:par>
            </p:tnLst>
          </p:tmpl>
        </p:tmplLst>
      </p:bldP>
      <p:bldP spid="34" grpId="1"/>
      <p:bldP spid="35" grpId="0">
        <p:tmplLst>
          <p:tmpl>
            <p:tnLst>
              <p:par>
                <p:cTn presetID="10" presetClass="entr" presetSubtype="0" fill="hold" nodeType="withEffect">
                  <p:stCondLst>
                    <p:cond delay="1300"/>
                  </p:stCondLst>
                  <p:childTnLst>
                    <p:set>
                      <p:cBhvr>
                        <p:cTn dur="1" fill="hold">
                          <p:stCondLst>
                            <p:cond delay="0"/>
                          </p:stCondLst>
                        </p:cTn>
                        <p:tgtEl>
                          <p:spTgt spid="35"/>
                        </p:tgtEl>
                        <p:attrNameLst>
                          <p:attrName>style.visibility</p:attrName>
                        </p:attrNameLst>
                      </p:cBhvr>
                      <p:to>
                        <p:strVal val="visible"/>
                      </p:to>
                    </p:set>
                    <p:animEffect transition="in" filter="fade">
                      <p:cBhvr>
                        <p:cTn dur="250"/>
                        <p:tgtEl>
                          <p:spTgt spid="35"/>
                        </p:tgtEl>
                      </p:cBhvr>
                    </p:animEffect>
                  </p:childTnLst>
                </p:cTn>
              </p:par>
            </p:tnLst>
          </p:tmpl>
        </p:tmplLst>
      </p:bldP>
      <p:bldP spid="35" grpId="1"/>
      <p:bldP spid="36" grpId="0">
        <p:tmplLst>
          <p:tmpl>
            <p:tnLst>
              <p:par>
                <p:cTn presetID="10" presetClass="entr" presetSubtype="0" fill="hold" nodeType="withEffect">
                  <p:stCondLst>
                    <p:cond delay="1500"/>
                  </p:stCondLst>
                  <p:childTnLst>
                    <p:set>
                      <p:cBhvr>
                        <p:cTn dur="1" fill="hold">
                          <p:stCondLst>
                            <p:cond delay="0"/>
                          </p:stCondLst>
                        </p:cTn>
                        <p:tgtEl>
                          <p:spTgt spid="36"/>
                        </p:tgtEl>
                        <p:attrNameLst>
                          <p:attrName>style.visibility</p:attrName>
                        </p:attrNameLst>
                      </p:cBhvr>
                      <p:to>
                        <p:strVal val="visible"/>
                      </p:to>
                    </p:set>
                    <p:animEffect transition="in" filter="fade">
                      <p:cBhvr>
                        <p:cTn dur="250"/>
                        <p:tgtEl>
                          <p:spTgt spid="36"/>
                        </p:tgtEl>
                      </p:cBhvr>
                    </p:animEffect>
                  </p:childTnLst>
                </p:cTn>
              </p:par>
            </p:tnLst>
          </p:tmpl>
        </p:tmplLst>
      </p:bldP>
      <p:bldP spid="36" grpId="1"/>
      <p:bldP spid="48" grpId="0" animBg="1">
        <p:tmplLst>
          <p:tmpl>
            <p:tnLst>
              <p:par>
                <p:cTn presetID="2" presetClass="entr" presetSubtype="2" decel="100000" fill="hold" nodeType="withEffect">
                  <p:stCondLst>
                    <p:cond delay="50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1+#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animBg="1">
        <p:tmplLst>
          <p:tmpl>
            <p:tnLst>
              <p:par>
                <p:cTn presetID="2" presetClass="entr" presetSubtype="2" decel="100000" fill="hold" nodeType="withEffect">
                  <p:stCondLst>
                    <p:cond delay="70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1+#ppt_w/2"/>
                          </p:val>
                        </p:tav>
                        <p:tav tm="100000">
                          <p:val>
                            <p:strVal val="#ppt_x"/>
                          </p:val>
                        </p:tav>
                      </p:tavLst>
                    </p:anim>
                    <p:anim calcmode="lin" valueType="num">
                      <p:cBhvr additive="base">
                        <p:cTn dur="500" fill="hold"/>
                        <p:tgtEl>
                          <p:spTgt spid="49"/>
                        </p:tgtEl>
                        <p:attrNameLst>
                          <p:attrName>ppt_y</p:attrName>
                        </p:attrNameLst>
                      </p:cBhvr>
                      <p:tavLst>
                        <p:tav tm="0">
                          <p:val>
                            <p:strVal val="#ppt_y"/>
                          </p:val>
                        </p:tav>
                        <p:tav tm="100000">
                          <p:val>
                            <p:strVal val="#ppt_y"/>
                          </p:val>
                        </p:tav>
                      </p:tavLst>
                    </p:anim>
                  </p:childTnLst>
                </p:cTn>
              </p:par>
            </p:tnLst>
          </p:tmpl>
        </p:tmplLst>
      </p:bldP>
      <p:bldP spid="50" grpId="0" animBg="1">
        <p:tmplLst>
          <p:tmpl>
            <p:tnLst>
              <p:par>
                <p:cTn presetID="2" presetClass="entr" presetSubtype="2" decel="100000" fill="hold" nodeType="withEffect">
                  <p:stCondLst>
                    <p:cond delay="900"/>
                  </p:stCondLst>
                  <p:childTnLst>
                    <p:set>
                      <p:cBhvr>
                        <p:cTn dur="1" fill="hold">
                          <p:stCondLst>
                            <p:cond delay="0"/>
                          </p:stCondLst>
                        </p:cTn>
                        <p:tgtEl>
                          <p:spTgt spid="50"/>
                        </p:tgtEl>
                        <p:attrNameLst>
                          <p:attrName>style.visibility</p:attrName>
                        </p:attrNameLst>
                      </p:cBhvr>
                      <p:to>
                        <p:strVal val="visible"/>
                      </p:to>
                    </p:set>
                    <p:anim calcmode="lin" valueType="num">
                      <p:cBhvr additive="base">
                        <p:cTn dur="500" fill="hold"/>
                        <p:tgtEl>
                          <p:spTgt spid="50"/>
                        </p:tgtEl>
                        <p:attrNameLst>
                          <p:attrName>ppt_x</p:attrName>
                        </p:attrNameLst>
                      </p:cBhvr>
                      <p:tavLst>
                        <p:tav tm="0">
                          <p:val>
                            <p:strVal val="1+#ppt_w/2"/>
                          </p:val>
                        </p:tav>
                        <p:tav tm="100000">
                          <p:val>
                            <p:strVal val="#ppt_x"/>
                          </p:val>
                        </p:tav>
                      </p:tavLst>
                    </p:anim>
                    <p:anim calcmode="lin" valueType="num">
                      <p:cBhvr additive="base">
                        <p:cTn dur="500" fill="hold"/>
                        <p:tgtEl>
                          <p:spTgt spid="50"/>
                        </p:tgtEl>
                        <p:attrNameLst>
                          <p:attrName>ppt_y</p:attrName>
                        </p:attrNameLst>
                      </p:cBhvr>
                      <p:tavLst>
                        <p:tav tm="0">
                          <p:val>
                            <p:strVal val="#ppt_y"/>
                          </p:val>
                        </p:tav>
                        <p:tav tm="100000">
                          <p:val>
                            <p:strVal val="#ppt_y"/>
                          </p:val>
                        </p:tav>
                      </p:tavLst>
                    </p:anim>
                  </p:childTnLst>
                </p:cTn>
              </p:par>
            </p:tnLst>
          </p:tmpl>
        </p:tmplLst>
      </p:bldP>
      <p:bldP spid="51" grpId="0" animBg="1">
        <p:tmplLst>
          <p:tmpl>
            <p:tnLst>
              <p:par>
                <p:cTn presetID="2" presetClass="entr" presetSubtype="2" decel="100000" fill="hold" nodeType="withEffect">
                  <p:stCondLst>
                    <p:cond delay="1100"/>
                  </p:stCondLst>
                  <p:childTnLst>
                    <p:set>
                      <p:cBhvr>
                        <p:cTn dur="1" fill="hold">
                          <p:stCondLst>
                            <p:cond delay="0"/>
                          </p:stCondLst>
                        </p:cTn>
                        <p:tgtEl>
                          <p:spTgt spid="51"/>
                        </p:tgtEl>
                        <p:attrNameLst>
                          <p:attrName>style.visibility</p:attrName>
                        </p:attrNameLst>
                      </p:cBhvr>
                      <p:to>
                        <p:strVal val="visible"/>
                      </p:to>
                    </p:set>
                    <p:anim calcmode="lin" valueType="num">
                      <p:cBhvr additive="base">
                        <p:cTn dur="500" fill="hold"/>
                        <p:tgtEl>
                          <p:spTgt spid="51"/>
                        </p:tgtEl>
                        <p:attrNameLst>
                          <p:attrName>ppt_x</p:attrName>
                        </p:attrNameLst>
                      </p:cBhvr>
                      <p:tavLst>
                        <p:tav tm="0">
                          <p:val>
                            <p:strVal val="1+#ppt_w/2"/>
                          </p:val>
                        </p:tav>
                        <p:tav tm="100000">
                          <p:val>
                            <p:strVal val="#ppt_x"/>
                          </p:val>
                        </p:tav>
                      </p:tavLst>
                    </p:anim>
                    <p:anim calcmode="lin" valueType="num">
                      <p:cBhvr additive="base">
                        <p:cTn dur="500" fill="hold"/>
                        <p:tgtEl>
                          <p:spTgt spid="51"/>
                        </p:tgtEl>
                        <p:attrNameLst>
                          <p:attrName>ppt_y</p:attrName>
                        </p:attrNameLst>
                      </p:cBhvr>
                      <p:tavLst>
                        <p:tav tm="0">
                          <p:val>
                            <p:strVal val="#ppt_y"/>
                          </p:val>
                        </p:tav>
                        <p:tav tm="100000">
                          <p:val>
                            <p:strVal val="#ppt_y"/>
                          </p:val>
                        </p:tav>
                      </p:tavLst>
                    </p:anim>
                  </p:childTnLst>
                </p:cTn>
              </p:par>
            </p:tnLst>
          </p:tmpl>
        </p:tmplLst>
      </p:bldP>
      <p:bldP spid="52" grpId="0" animBg="1">
        <p:tmplLst>
          <p:tmpl>
            <p:tnLst>
              <p:par>
                <p:cTn presetID="2" presetClass="entr" presetSubtype="2" decel="100000" fill="hold" nodeType="withEffect">
                  <p:stCondLst>
                    <p:cond delay="130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1+#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animBg="1">
        <p:tmplLst>
          <p:tmpl>
            <p:tnLst>
              <p:par>
                <p:cTn presetID="2" presetClass="entr" presetSubtype="2" decel="100000" fill="hold" nodeType="withEffect">
                  <p:stCondLst>
                    <p:cond delay="150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1+#ppt_w/2"/>
                          </p:val>
                        </p:tav>
                        <p:tav tm="100000">
                          <p:val>
                            <p:strVal val="#ppt_x"/>
                          </p:val>
                        </p:tav>
                      </p:tavLst>
                    </p:anim>
                    <p:anim calcmode="lin" valueType="num">
                      <p:cBhvr additive="base">
                        <p:cTn dur="500" fill="hold"/>
                        <p:tgtEl>
                          <p:spTgt spid="53"/>
                        </p:tgtEl>
                        <p:attrNameLst>
                          <p:attrName>ppt_y</p:attrName>
                        </p:attrNameLst>
                      </p:cBhvr>
                      <p:tavLst>
                        <p:tav tm="0">
                          <p:val>
                            <p:strVal val="#ppt_y"/>
                          </p:val>
                        </p:tav>
                        <p:tav tm="100000">
                          <p:val>
                            <p:strVal val="#ppt_y"/>
                          </p:val>
                        </p:tav>
                      </p:tavLst>
                    </p:anim>
                  </p:childTnLst>
                </p:cTn>
              </p:par>
            </p:tnLst>
          </p:tmpl>
        </p:tmplLst>
      </p:bldP>
      <p:bldP spid="54" grpId="0" animBg="1">
        <p:tmplLst>
          <p:tmpl>
            <p:tnLst>
              <p:par>
                <p:cTn presetID="2" presetClass="entr" presetSubtype="2" decel="100000" fill="hold" nodeType="withEffect">
                  <p:stCondLst>
                    <p:cond delay="170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500" fill="hold"/>
                        <p:tgtEl>
                          <p:spTgt spid="54"/>
                        </p:tgtEl>
                        <p:attrNameLst>
                          <p:attrName>ppt_x</p:attrName>
                        </p:attrNameLst>
                      </p:cBhvr>
                      <p:tavLst>
                        <p:tav tm="0">
                          <p:val>
                            <p:strVal val="1+#ppt_w/2"/>
                          </p:val>
                        </p:tav>
                        <p:tav tm="100000">
                          <p:val>
                            <p:strVal val="#ppt_x"/>
                          </p:val>
                        </p:tav>
                      </p:tavLst>
                    </p:anim>
                    <p:anim calcmode="lin" valueType="num">
                      <p:cBhvr additive="base">
                        <p:cTn dur="500" fill="hold"/>
                        <p:tgtEl>
                          <p:spTgt spid="54"/>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Sub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6D5A5-FE3E-2160-684A-E6A98F62E9AC}"/>
              </a:ext>
            </a:extLst>
          </p:cNvPr>
          <p:cNvSpPr>
            <a:spLocks noGrp="1"/>
          </p:cNvSpPr>
          <p:nvPr>
            <p:ph type="title" hasCustomPrompt="1"/>
          </p:nvPr>
        </p:nvSpPr>
        <p:spPr>
          <a:xfrm>
            <a:off x="546100" y="365125"/>
            <a:ext cx="10495943" cy="777875"/>
          </a:xfrm>
        </p:spPr>
        <p:txBody>
          <a:bodyPr vert="horz" lIns="0" tIns="176400" rIns="0" bIns="0" rtlCol="0" anchor="t">
            <a:normAutofit/>
          </a:bodyPr>
          <a:lstStyle>
            <a:lvl1pPr>
              <a:defRPr lang="en-US" dirty="0"/>
            </a:lvl1pPr>
          </a:lstStyle>
          <a:p>
            <a:pPr lvl="0"/>
            <a:r>
              <a:rPr lang="en-US"/>
              <a:t>Click to Add Title, Use Font Size 28, Title Case</a:t>
            </a:r>
          </a:p>
        </p:txBody>
      </p:sp>
      <p:sp>
        <p:nvSpPr>
          <p:cNvPr id="11" name="Text Placeholder 10">
            <a:extLst>
              <a:ext uri="{FF2B5EF4-FFF2-40B4-BE49-F238E27FC236}">
                <a16:creationId xmlns:a16="http://schemas.microsoft.com/office/drawing/2014/main" id="{54D0CE95-89EC-95E6-2690-5F3F08272459}"/>
              </a:ext>
            </a:extLst>
          </p:cNvPr>
          <p:cNvSpPr>
            <a:spLocks noGrp="1"/>
          </p:cNvSpPr>
          <p:nvPr>
            <p:ph type="body" sz="quarter" idx="13" hasCustomPrompt="1"/>
          </p:nvPr>
        </p:nvSpPr>
        <p:spPr>
          <a:xfrm>
            <a:off x="546100" y="1143000"/>
            <a:ext cx="11099800"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add subtitle, use font size 18, sentence case</a:t>
            </a:r>
          </a:p>
        </p:txBody>
      </p:sp>
      <p:sp>
        <p:nvSpPr>
          <p:cNvPr id="4" name="Footer Placeholder 3">
            <a:extLst>
              <a:ext uri="{FF2B5EF4-FFF2-40B4-BE49-F238E27FC236}">
                <a16:creationId xmlns:a16="http://schemas.microsoft.com/office/drawing/2014/main" id="{A1322ED0-34DB-2CAB-894B-1E7907C3DE44}"/>
              </a:ext>
            </a:extLst>
          </p:cNvPr>
          <p:cNvSpPr>
            <a:spLocks noGrp="1"/>
          </p:cNvSpPr>
          <p:nvPr>
            <p:ph type="ftr" sz="quarter" idx="11"/>
          </p:nvPr>
        </p:nvSpPr>
        <p:spPr/>
        <p:txBody>
          <a:bodyPr/>
          <a:lstStyle/>
          <a:p>
            <a:pPr>
              <a:buClr>
                <a:schemeClr val="tx2"/>
              </a:buClr>
              <a:buSzPct val="120000"/>
              <a:buFont typeface="Verdana" panose="020F0502020204030204" pitchFamily="34" charset="0"/>
              <a:buNone/>
            </a:pPr>
            <a:endParaRPr lang="en-US"/>
          </a:p>
        </p:txBody>
      </p:sp>
      <p:sp>
        <p:nvSpPr>
          <p:cNvPr id="3" name="Date Placeholder 2">
            <a:extLst>
              <a:ext uri="{FF2B5EF4-FFF2-40B4-BE49-F238E27FC236}">
                <a16:creationId xmlns:a16="http://schemas.microsoft.com/office/drawing/2014/main" id="{9A538976-C93B-4F0C-AE4A-3BD284E76E3F}"/>
              </a:ext>
            </a:extLst>
          </p:cNvPr>
          <p:cNvSpPr>
            <a:spLocks noGrp="1"/>
          </p:cNvSpPr>
          <p:nvPr>
            <p:ph type="dt" sz="half" idx="10"/>
          </p:nvPr>
        </p:nvSpPr>
        <p:spPr/>
        <p:txBody>
          <a:bodyPr/>
          <a:lstStyle/>
          <a:p>
            <a:pPr algn="r">
              <a:buClr>
                <a:schemeClr val="tx2"/>
              </a:buClr>
              <a:buSzPct val="120000"/>
              <a:buFont typeface="Verdana" panose="020F0502020204030204" pitchFamily="34" charset="0"/>
              <a:buNone/>
            </a:pPr>
            <a:fld id="{7E41EA80-3ECC-4E9E-BDED-596FA76E9088}" type="datetimeFigureOut">
              <a:rPr lang="en-US" smtClean="0"/>
              <a:pPr algn="r">
                <a:buClr>
                  <a:schemeClr val="tx2"/>
                </a:buClr>
                <a:buSzPct val="120000"/>
                <a:buFont typeface="Verdana" panose="020F0502020204030204" pitchFamily="34" charset="0"/>
                <a:buNone/>
              </a:pPr>
              <a:t>5/15/25</a:t>
            </a:fld>
            <a:endParaRPr lang="en-US"/>
          </a:p>
        </p:txBody>
      </p:sp>
      <p:sp>
        <p:nvSpPr>
          <p:cNvPr id="5" name="Slide Number Placeholder 4">
            <a:extLst>
              <a:ext uri="{FF2B5EF4-FFF2-40B4-BE49-F238E27FC236}">
                <a16:creationId xmlns:a16="http://schemas.microsoft.com/office/drawing/2014/main" id="{A9707CFC-F38E-4EE4-C6AD-B62650FA9507}"/>
              </a:ext>
            </a:extLst>
          </p:cNvPr>
          <p:cNvSpPr>
            <a:spLocks noGrp="1"/>
          </p:cNvSpPr>
          <p:nvPr>
            <p:ph type="sldNum" sz="quarter" idx="12"/>
          </p:nvPr>
        </p:nvSpPr>
        <p:spPr/>
        <p:txBody>
          <a:bodyPr vert="horz" wrap="square" lIns="0" tIns="0" rIns="0" bIns="0" rtlCol="0" anchor="b" anchorCtr="0">
            <a:spAutoFit/>
          </a:bodyPr>
          <a:lstStyle>
            <a:lvl1pPr>
              <a:defRPr lang="en-GB" smtClean="0"/>
            </a:lvl1pPr>
          </a:lstStyle>
          <a:p>
            <a:pPr>
              <a:buClr>
                <a:schemeClr val="tx2"/>
              </a:buClr>
              <a:buSzPct val="120000"/>
              <a:buFont typeface="Verdana" panose="020F0502020204030204" pitchFamily="34" charset="0"/>
              <a:buNone/>
            </a:pPr>
            <a:fld id="{68C08D16-C227-489D-8B10-B6EE065660A6}" type="slidenum">
              <a:rPr lang="en-GB" smtClean="0"/>
              <a:pPr>
                <a:buClr>
                  <a:schemeClr val="tx2"/>
                </a:buClr>
                <a:buSzPct val="120000"/>
                <a:buFont typeface="Verdana" panose="020F0502020204030204" pitchFamily="34" charset="0"/>
                <a:buNone/>
              </a:pPr>
              <a:t>‹#›</a:t>
            </a:fld>
            <a:endParaRPr lang="en-GB"/>
          </a:p>
        </p:txBody>
      </p:sp>
      <p:grpSp>
        <p:nvGrpSpPr>
          <p:cNvPr id="10" name="Group 9">
            <a:extLst>
              <a:ext uri="{FF2B5EF4-FFF2-40B4-BE49-F238E27FC236}">
                <a16:creationId xmlns:a16="http://schemas.microsoft.com/office/drawing/2014/main" id="{253B795D-038E-FCB0-E4CC-A4F000254CB9}"/>
              </a:ext>
              <a:ext uri="{C183D7F6-B498-43B3-948B-1728B52AA6E4}">
                <adec:decorative xmlns:adec="http://schemas.microsoft.com/office/drawing/2017/decorative" val="1"/>
              </a:ext>
            </a:extLst>
          </p:cNvPr>
          <p:cNvGrpSpPr>
            <a:grpSpLocks noChangeAspect="1"/>
          </p:cNvGrpSpPr>
          <p:nvPr userDrawn="1"/>
        </p:nvGrpSpPr>
        <p:grpSpPr bwMode="auto">
          <a:xfrm>
            <a:off x="11430001" y="476250"/>
            <a:ext cx="213430" cy="571500"/>
            <a:chOff x="4249" y="1683"/>
            <a:chExt cx="695" cy="1861"/>
          </a:xfrm>
          <a:solidFill>
            <a:schemeClr val="tx1"/>
          </a:solidFill>
        </p:grpSpPr>
        <p:sp>
          <p:nvSpPr>
            <p:cNvPr id="12" name="Freeform 5">
              <a:extLst>
                <a:ext uri="{FF2B5EF4-FFF2-40B4-BE49-F238E27FC236}">
                  <a16:creationId xmlns:a16="http://schemas.microsoft.com/office/drawing/2014/main" id="{336108CD-1162-1B9F-1CBA-B4006E88F105}"/>
                </a:ext>
              </a:extLst>
            </p:cNvPr>
            <p:cNvSpPr>
              <a:spLocks/>
            </p:cNvSpPr>
            <p:nvPr userDrawn="1"/>
          </p:nvSpPr>
          <p:spPr bwMode="auto">
            <a:xfrm>
              <a:off x="4249" y="1824"/>
              <a:ext cx="463" cy="1720"/>
            </a:xfrm>
            <a:custGeom>
              <a:avLst/>
              <a:gdLst>
                <a:gd name="T0" fmla="*/ 232 w 463"/>
                <a:gd name="T1" fmla="*/ 116 h 1720"/>
                <a:gd name="T2" fmla="*/ 0 w 463"/>
                <a:gd name="T3" fmla="*/ 0 h 1720"/>
                <a:gd name="T4" fmla="*/ 0 w 463"/>
                <a:gd name="T5" fmla="*/ 1487 h 1720"/>
                <a:gd name="T6" fmla="*/ 463 w 463"/>
                <a:gd name="T7" fmla="*/ 1720 h 1720"/>
                <a:gd name="T8" fmla="*/ 463 w 463"/>
                <a:gd name="T9" fmla="*/ 1463 h 1720"/>
                <a:gd name="T10" fmla="*/ 232 w 463"/>
                <a:gd name="T11" fmla="*/ 1346 h 1720"/>
                <a:gd name="T12" fmla="*/ 232 w 463"/>
                <a:gd name="T13" fmla="*/ 116 h 1720"/>
              </a:gdLst>
              <a:ahLst/>
              <a:cxnLst>
                <a:cxn ang="0">
                  <a:pos x="T0" y="T1"/>
                </a:cxn>
                <a:cxn ang="0">
                  <a:pos x="T2" y="T3"/>
                </a:cxn>
                <a:cxn ang="0">
                  <a:pos x="T4" y="T5"/>
                </a:cxn>
                <a:cxn ang="0">
                  <a:pos x="T6" y="T7"/>
                </a:cxn>
                <a:cxn ang="0">
                  <a:pos x="T8" y="T9"/>
                </a:cxn>
                <a:cxn ang="0">
                  <a:pos x="T10" y="T11"/>
                </a:cxn>
                <a:cxn ang="0">
                  <a:pos x="T12" y="T13"/>
                </a:cxn>
              </a:cxnLst>
              <a:rect l="0" t="0" r="r" b="b"/>
              <a:pathLst>
                <a:path w="463" h="1720">
                  <a:moveTo>
                    <a:pt x="232" y="116"/>
                  </a:moveTo>
                  <a:lnTo>
                    <a:pt x="0" y="0"/>
                  </a:lnTo>
                  <a:lnTo>
                    <a:pt x="0" y="1487"/>
                  </a:lnTo>
                  <a:lnTo>
                    <a:pt x="463" y="1720"/>
                  </a:lnTo>
                  <a:lnTo>
                    <a:pt x="463" y="1463"/>
                  </a:lnTo>
                  <a:lnTo>
                    <a:pt x="232" y="1346"/>
                  </a:lnTo>
                  <a:lnTo>
                    <a:pt x="232" y="1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F3541"/>
                </a:solidFill>
                <a:effectLst/>
                <a:uLnTx/>
                <a:uFillTx/>
                <a:latin typeface="Verdana" panose="020B0604030504040204" pitchFamily="34" charset="0"/>
              </a:endParaRPr>
            </a:p>
          </p:txBody>
        </p:sp>
        <p:sp>
          <p:nvSpPr>
            <p:cNvPr id="13" name="Freeform 6">
              <a:extLst>
                <a:ext uri="{FF2B5EF4-FFF2-40B4-BE49-F238E27FC236}">
                  <a16:creationId xmlns:a16="http://schemas.microsoft.com/office/drawing/2014/main" id="{0A7DE99E-5356-58A6-58BE-A8F3C57952BE}"/>
                </a:ext>
              </a:extLst>
            </p:cNvPr>
            <p:cNvSpPr>
              <a:spLocks/>
            </p:cNvSpPr>
            <p:nvPr userDrawn="1"/>
          </p:nvSpPr>
          <p:spPr bwMode="auto">
            <a:xfrm>
              <a:off x="4481" y="1683"/>
              <a:ext cx="463" cy="1720"/>
            </a:xfrm>
            <a:custGeom>
              <a:avLst/>
              <a:gdLst>
                <a:gd name="T0" fmla="*/ 231 w 463"/>
                <a:gd name="T1" fmla="*/ 1604 h 1720"/>
                <a:gd name="T2" fmla="*/ 463 w 463"/>
                <a:gd name="T3" fmla="*/ 1720 h 1720"/>
                <a:gd name="T4" fmla="*/ 463 w 463"/>
                <a:gd name="T5" fmla="*/ 233 h 1720"/>
                <a:gd name="T6" fmla="*/ 0 w 463"/>
                <a:gd name="T7" fmla="*/ 0 h 1720"/>
                <a:gd name="T8" fmla="*/ 0 w 463"/>
                <a:gd name="T9" fmla="*/ 257 h 1720"/>
                <a:gd name="T10" fmla="*/ 231 w 463"/>
                <a:gd name="T11" fmla="*/ 374 h 1720"/>
                <a:gd name="T12" fmla="*/ 231 w 463"/>
                <a:gd name="T13" fmla="*/ 1604 h 1720"/>
              </a:gdLst>
              <a:ahLst/>
              <a:cxnLst>
                <a:cxn ang="0">
                  <a:pos x="T0" y="T1"/>
                </a:cxn>
                <a:cxn ang="0">
                  <a:pos x="T2" y="T3"/>
                </a:cxn>
                <a:cxn ang="0">
                  <a:pos x="T4" y="T5"/>
                </a:cxn>
                <a:cxn ang="0">
                  <a:pos x="T6" y="T7"/>
                </a:cxn>
                <a:cxn ang="0">
                  <a:pos x="T8" y="T9"/>
                </a:cxn>
                <a:cxn ang="0">
                  <a:pos x="T10" y="T11"/>
                </a:cxn>
                <a:cxn ang="0">
                  <a:pos x="T12" y="T13"/>
                </a:cxn>
              </a:cxnLst>
              <a:rect l="0" t="0" r="r" b="b"/>
              <a:pathLst>
                <a:path w="463" h="1720">
                  <a:moveTo>
                    <a:pt x="231" y="1604"/>
                  </a:moveTo>
                  <a:lnTo>
                    <a:pt x="463" y="1720"/>
                  </a:lnTo>
                  <a:lnTo>
                    <a:pt x="463" y="233"/>
                  </a:lnTo>
                  <a:lnTo>
                    <a:pt x="0" y="0"/>
                  </a:lnTo>
                  <a:lnTo>
                    <a:pt x="0" y="257"/>
                  </a:lnTo>
                  <a:lnTo>
                    <a:pt x="231" y="374"/>
                  </a:lnTo>
                  <a:lnTo>
                    <a:pt x="231" y="160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F3541"/>
                </a:solidFill>
                <a:effectLst/>
                <a:uLnTx/>
                <a:uFillTx/>
                <a:latin typeface="Verdana" panose="020B0604030504040204" pitchFamily="34" charset="0"/>
              </a:endParaRPr>
            </a:p>
          </p:txBody>
        </p:sp>
      </p:grpSp>
    </p:spTree>
    <p:extLst>
      <p:ext uri="{BB962C8B-B14F-4D97-AF65-F5344CB8AC3E}">
        <p14:creationId xmlns:p14="http://schemas.microsoft.com/office/powerpoint/2010/main" val="31685263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A8432-F17A-0891-B39D-2FCAF0312B31}"/>
              </a:ext>
            </a:extLst>
          </p:cNvPr>
          <p:cNvSpPr>
            <a:spLocks noGrp="1"/>
          </p:cNvSpPr>
          <p:nvPr>
            <p:ph type="title" hasCustomPrompt="1"/>
          </p:nvPr>
        </p:nvSpPr>
        <p:spPr>
          <a:xfrm>
            <a:off x="546100" y="365125"/>
            <a:ext cx="10495943" cy="777875"/>
          </a:xfrm>
        </p:spPr>
        <p:txBody>
          <a:bodyPr/>
          <a:lstStyle/>
          <a:p>
            <a:r>
              <a:rPr lang="en-US"/>
              <a:t>Click to Add Title, Use Font Size 28, Title Case</a:t>
            </a:r>
          </a:p>
        </p:txBody>
      </p:sp>
      <p:sp>
        <p:nvSpPr>
          <p:cNvPr id="9" name="Text Placeholder 15">
            <a:extLst>
              <a:ext uri="{FF2B5EF4-FFF2-40B4-BE49-F238E27FC236}">
                <a16:creationId xmlns:a16="http://schemas.microsoft.com/office/drawing/2014/main" id="{108F7DFD-C55A-7C50-49C1-18FEBAA61E16}"/>
              </a:ext>
            </a:extLst>
          </p:cNvPr>
          <p:cNvSpPr>
            <a:spLocks noGrp="1"/>
          </p:cNvSpPr>
          <p:nvPr>
            <p:ph type="body" sz="quarter" idx="17" hasCustomPrompt="1"/>
          </p:nvPr>
        </p:nvSpPr>
        <p:spPr>
          <a:xfrm>
            <a:off x="546100" y="1143000"/>
            <a:ext cx="11099799" cy="381001"/>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marL="0" lvl="0" indent="0">
              <a:buFontTx/>
              <a:buNone/>
            </a:pPr>
            <a:r>
              <a:rPr lang="en-US"/>
              <a:t>Click to add subtitle, use font size 18, sentence case</a:t>
            </a:r>
          </a:p>
        </p:txBody>
      </p:sp>
      <p:sp>
        <p:nvSpPr>
          <p:cNvPr id="45" name="Content Placeholder 2">
            <a:extLst>
              <a:ext uri="{FF2B5EF4-FFF2-40B4-BE49-F238E27FC236}">
                <a16:creationId xmlns:a16="http://schemas.microsoft.com/office/drawing/2014/main" id="{5EB5D1D4-76C4-135C-702C-458E7E26FECC}"/>
              </a:ext>
            </a:extLst>
          </p:cNvPr>
          <p:cNvSpPr>
            <a:spLocks noGrp="1"/>
          </p:cNvSpPr>
          <p:nvPr>
            <p:ph sz="half" idx="10" hasCustomPrompt="1"/>
          </p:nvPr>
        </p:nvSpPr>
        <p:spPr>
          <a:xfrm>
            <a:off x="546100" y="1649413"/>
            <a:ext cx="2679700" cy="4637087"/>
          </a:xfrm>
        </p:spPr>
        <p:txBody>
          <a:bodyPr lIns="0" tIns="0" rIns="0" bIns="0">
            <a:normAutofit/>
          </a:bodyPr>
          <a:lstStyle>
            <a:lvl1pPr>
              <a:defRPr sz="1600"/>
            </a:lvl1pPr>
            <a:lvl2pPr>
              <a:defRPr sz="1400"/>
            </a:lvl2pPr>
            <a:lvl3pPr>
              <a:defRPr sz="1200"/>
            </a:lvl3pPr>
            <a:lvl4pPr>
              <a:defRPr sz="1100"/>
            </a:lvl4pPr>
            <a:lvl5pPr>
              <a:defRPr sz="1100"/>
            </a:lvl5pPr>
          </a:lstStyle>
          <a:p>
            <a:pPr lvl="0"/>
            <a:r>
              <a:rPr lang="en-US"/>
              <a:t>Click to add content. If you’re pasting from another location, please right-click and select the ‘Keep Text Only’ option.</a:t>
            </a:r>
          </a:p>
        </p:txBody>
      </p:sp>
      <p:sp>
        <p:nvSpPr>
          <p:cNvPr id="46" name="Content Placeholder 2">
            <a:extLst>
              <a:ext uri="{FF2B5EF4-FFF2-40B4-BE49-F238E27FC236}">
                <a16:creationId xmlns:a16="http://schemas.microsoft.com/office/drawing/2014/main" id="{0DC19C9A-F6D3-FF60-7DFA-8F060BA40F1D}"/>
              </a:ext>
            </a:extLst>
          </p:cNvPr>
          <p:cNvSpPr>
            <a:spLocks noGrp="1"/>
          </p:cNvSpPr>
          <p:nvPr>
            <p:ph sz="half" idx="11" hasCustomPrompt="1"/>
          </p:nvPr>
        </p:nvSpPr>
        <p:spPr>
          <a:xfrm>
            <a:off x="3352800" y="1649413"/>
            <a:ext cx="2679700" cy="4637087"/>
          </a:xfrm>
        </p:spPr>
        <p:txBody>
          <a:bodyPr lIns="0" tIns="0" rIns="0" bIns="0">
            <a:normAutofit/>
          </a:bodyPr>
          <a:lstStyle>
            <a:lvl1pPr>
              <a:defRPr sz="1600"/>
            </a:lvl1pPr>
            <a:lvl2pPr>
              <a:defRPr sz="1400"/>
            </a:lvl2pPr>
            <a:lvl3pPr>
              <a:defRPr sz="1200"/>
            </a:lvl3pPr>
            <a:lvl4pPr>
              <a:defRPr sz="1100"/>
            </a:lvl4pPr>
            <a:lvl5pPr>
              <a:defRPr sz="1100"/>
            </a:lvl5pPr>
          </a:lstStyle>
          <a:p>
            <a:pPr lvl="0"/>
            <a:r>
              <a:rPr lang="en-US"/>
              <a:t>Click to add content. If you’re pasting from another location, please right-click and select the ‘Keep Text Only’ option.</a:t>
            </a:r>
          </a:p>
        </p:txBody>
      </p:sp>
      <p:sp>
        <p:nvSpPr>
          <p:cNvPr id="47" name="Content Placeholder 3">
            <a:extLst>
              <a:ext uri="{FF2B5EF4-FFF2-40B4-BE49-F238E27FC236}">
                <a16:creationId xmlns:a16="http://schemas.microsoft.com/office/drawing/2014/main" id="{CDA20B33-282D-E1A8-107F-F67672993C71}"/>
              </a:ext>
            </a:extLst>
          </p:cNvPr>
          <p:cNvSpPr>
            <a:spLocks noGrp="1"/>
          </p:cNvSpPr>
          <p:nvPr>
            <p:ph sz="half" idx="12" hasCustomPrompt="1"/>
          </p:nvPr>
        </p:nvSpPr>
        <p:spPr>
          <a:xfrm>
            <a:off x="6159500" y="1649413"/>
            <a:ext cx="2679700" cy="4637087"/>
          </a:xfrm>
        </p:spPr>
        <p:txBody>
          <a:bodyPr lIns="0" tIns="0" rIns="0" bIns="0">
            <a:normAutofit/>
          </a:bodyPr>
          <a:lstStyle>
            <a:lvl1pPr>
              <a:defRPr sz="1600"/>
            </a:lvl1pPr>
            <a:lvl2pPr>
              <a:defRPr sz="1400"/>
            </a:lvl2pPr>
            <a:lvl3pPr>
              <a:defRPr sz="1200"/>
            </a:lvl3pPr>
            <a:lvl4pPr>
              <a:defRPr sz="1100"/>
            </a:lvl4pPr>
            <a:lvl5pPr>
              <a:defRPr sz="1100"/>
            </a:lvl5pPr>
          </a:lstStyle>
          <a:p>
            <a:pPr lvl="0"/>
            <a:r>
              <a:rPr lang="en-US"/>
              <a:t>Click to add content. If you’re pasting from another location, please right-click and select the ‘Keep Text Only’ option.</a:t>
            </a:r>
          </a:p>
        </p:txBody>
      </p:sp>
      <p:sp>
        <p:nvSpPr>
          <p:cNvPr id="48" name="Content Placeholder 3">
            <a:extLst>
              <a:ext uri="{FF2B5EF4-FFF2-40B4-BE49-F238E27FC236}">
                <a16:creationId xmlns:a16="http://schemas.microsoft.com/office/drawing/2014/main" id="{53C791ED-08CF-B7DA-7F4A-53CB1BEB2BF7}"/>
              </a:ext>
            </a:extLst>
          </p:cNvPr>
          <p:cNvSpPr>
            <a:spLocks noGrp="1"/>
          </p:cNvSpPr>
          <p:nvPr>
            <p:ph sz="half" idx="13" hasCustomPrompt="1"/>
          </p:nvPr>
        </p:nvSpPr>
        <p:spPr>
          <a:xfrm>
            <a:off x="8966199" y="1649413"/>
            <a:ext cx="2679701" cy="4637087"/>
          </a:xfrm>
        </p:spPr>
        <p:txBody>
          <a:bodyPr lIns="0" tIns="0" rIns="0" bIns="0">
            <a:normAutofit/>
          </a:bodyPr>
          <a:lstStyle>
            <a:lvl1pPr>
              <a:defRPr sz="1600"/>
            </a:lvl1pPr>
            <a:lvl2pPr>
              <a:defRPr sz="1400"/>
            </a:lvl2pPr>
            <a:lvl3pPr>
              <a:defRPr sz="1200"/>
            </a:lvl3pPr>
            <a:lvl4pPr>
              <a:defRPr sz="1100"/>
            </a:lvl4pPr>
            <a:lvl5pPr>
              <a:defRPr sz="1100"/>
            </a:lvl5pPr>
          </a:lstStyle>
          <a:p>
            <a:pPr lvl="0"/>
            <a:r>
              <a:rPr lang="en-US"/>
              <a:t>Click to add content. If you’re pasting from another location, please right-click and select the ‘Keep Text Only’ option.</a:t>
            </a:r>
          </a:p>
        </p:txBody>
      </p:sp>
      <p:grpSp>
        <p:nvGrpSpPr>
          <p:cNvPr id="5" name="Group 4">
            <a:extLst>
              <a:ext uri="{FF2B5EF4-FFF2-40B4-BE49-F238E27FC236}">
                <a16:creationId xmlns:a16="http://schemas.microsoft.com/office/drawing/2014/main" id="{253B795D-038E-FCB0-E4CC-A4F000254CB9}"/>
              </a:ext>
              <a:ext uri="{C183D7F6-B498-43B3-948B-1728B52AA6E4}">
                <adec:decorative xmlns:adec="http://schemas.microsoft.com/office/drawing/2017/decorative" val="1"/>
              </a:ext>
            </a:extLst>
          </p:cNvPr>
          <p:cNvGrpSpPr>
            <a:grpSpLocks noChangeAspect="1"/>
          </p:cNvGrpSpPr>
          <p:nvPr userDrawn="1"/>
        </p:nvGrpSpPr>
        <p:grpSpPr bwMode="auto">
          <a:xfrm>
            <a:off x="11430001" y="476250"/>
            <a:ext cx="213430" cy="571500"/>
            <a:chOff x="4249" y="1683"/>
            <a:chExt cx="695" cy="1861"/>
          </a:xfrm>
          <a:solidFill>
            <a:schemeClr val="tx1"/>
          </a:solidFill>
        </p:grpSpPr>
        <p:sp>
          <p:nvSpPr>
            <p:cNvPr id="6" name="Freeform 5">
              <a:extLst>
                <a:ext uri="{FF2B5EF4-FFF2-40B4-BE49-F238E27FC236}">
                  <a16:creationId xmlns:a16="http://schemas.microsoft.com/office/drawing/2014/main" id="{336108CD-1162-1B9F-1CBA-B4006E88F105}"/>
                </a:ext>
              </a:extLst>
            </p:cNvPr>
            <p:cNvSpPr>
              <a:spLocks/>
            </p:cNvSpPr>
            <p:nvPr userDrawn="1"/>
          </p:nvSpPr>
          <p:spPr bwMode="auto">
            <a:xfrm>
              <a:off x="4249" y="1824"/>
              <a:ext cx="463" cy="1720"/>
            </a:xfrm>
            <a:custGeom>
              <a:avLst/>
              <a:gdLst>
                <a:gd name="T0" fmla="*/ 232 w 463"/>
                <a:gd name="T1" fmla="*/ 116 h 1720"/>
                <a:gd name="T2" fmla="*/ 0 w 463"/>
                <a:gd name="T3" fmla="*/ 0 h 1720"/>
                <a:gd name="T4" fmla="*/ 0 w 463"/>
                <a:gd name="T5" fmla="*/ 1487 h 1720"/>
                <a:gd name="T6" fmla="*/ 463 w 463"/>
                <a:gd name="T7" fmla="*/ 1720 h 1720"/>
                <a:gd name="T8" fmla="*/ 463 w 463"/>
                <a:gd name="T9" fmla="*/ 1463 h 1720"/>
                <a:gd name="T10" fmla="*/ 232 w 463"/>
                <a:gd name="T11" fmla="*/ 1346 h 1720"/>
                <a:gd name="T12" fmla="*/ 232 w 463"/>
                <a:gd name="T13" fmla="*/ 116 h 1720"/>
              </a:gdLst>
              <a:ahLst/>
              <a:cxnLst>
                <a:cxn ang="0">
                  <a:pos x="T0" y="T1"/>
                </a:cxn>
                <a:cxn ang="0">
                  <a:pos x="T2" y="T3"/>
                </a:cxn>
                <a:cxn ang="0">
                  <a:pos x="T4" y="T5"/>
                </a:cxn>
                <a:cxn ang="0">
                  <a:pos x="T6" y="T7"/>
                </a:cxn>
                <a:cxn ang="0">
                  <a:pos x="T8" y="T9"/>
                </a:cxn>
                <a:cxn ang="0">
                  <a:pos x="T10" y="T11"/>
                </a:cxn>
                <a:cxn ang="0">
                  <a:pos x="T12" y="T13"/>
                </a:cxn>
              </a:cxnLst>
              <a:rect l="0" t="0" r="r" b="b"/>
              <a:pathLst>
                <a:path w="463" h="1720">
                  <a:moveTo>
                    <a:pt x="232" y="116"/>
                  </a:moveTo>
                  <a:lnTo>
                    <a:pt x="0" y="0"/>
                  </a:lnTo>
                  <a:lnTo>
                    <a:pt x="0" y="1487"/>
                  </a:lnTo>
                  <a:lnTo>
                    <a:pt x="463" y="1720"/>
                  </a:lnTo>
                  <a:lnTo>
                    <a:pt x="463" y="1463"/>
                  </a:lnTo>
                  <a:lnTo>
                    <a:pt x="232" y="1346"/>
                  </a:lnTo>
                  <a:lnTo>
                    <a:pt x="232" y="1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F3541"/>
                </a:solidFill>
                <a:effectLst/>
                <a:uLnTx/>
                <a:uFillTx/>
                <a:latin typeface="Verdana" panose="020B0604030504040204" pitchFamily="34" charset="0"/>
              </a:endParaRPr>
            </a:p>
          </p:txBody>
        </p:sp>
        <p:sp>
          <p:nvSpPr>
            <p:cNvPr id="7" name="Freeform 6">
              <a:extLst>
                <a:ext uri="{FF2B5EF4-FFF2-40B4-BE49-F238E27FC236}">
                  <a16:creationId xmlns:a16="http://schemas.microsoft.com/office/drawing/2014/main" id="{0A7DE99E-5356-58A6-58BE-A8F3C57952BE}"/>
                </a:ext>
              </a:extLst>
            </p:cNvPr>
            <p:cNvSpPr>
              <a:spLocks/>
            </p:cNvSpPr>
            <p:nvPr userDrawn="1"/>
          </p:nvSpPr>
          <p:spPr bwMode="auto">
            <a:xfrm>
              <a:off x="4481" y="1683"/>
              <a:ext cx="463" cy="1720"/>
            </a:xfrm>
            <a:custGeom>
              <a:avLst/>
              <a:gdLst>
                <a:gd name="T0" fmla="*/ 231 w 463"/>
                <a:gd name="T1" fmla="*/ 1604 h 1720"/>
                <a:gd name="T2" fmla="*/ 463 w 463"/>
                <a:gd name="T3" fmla="*/ 1720 h 1720"/>
                <a:gd name="T4" fmla="*/ 463 w 463"/>
                <a:gd name="T5" fmla="*/ 233 h 1720"/>
                <a:gd name="T6" fmla="*/ 0 w 463"/>
                <a:gd name="T7" fmla="*/ 0 h 1720"/>
                <a:gd name="T8" fmla="*/ 0 w 463"/>
                <a:gd name="T9" fmla="*/ 257 h 1720"/>
                <a:gd name="T10" fmla="*/ 231 w 463"/>
                <a:gd name="T11" fmla="*/ 374 h 1720"/>
                <a:gd name="T12" fmla="*/ 231 w 463"/>
                <a:gd name="T13" fmla="*/ 1604 h 1720"/>
              </a:gdLst>
              <a:ahLst/>
              <a:cxnLst>
                <a:cxn ang="0">
                  <a:pos x="T0" y="T1"/>
                </a:cxn>
                <a:cxn ang="0">
                  <a:pos x="T2" y="T3"/>
                </a:cxn>
                <a:cxn ang="0">
                  <a:pos x="T4" y="T5"/>
                </a:cxn>
                <a:cxn ang="0">
                  <a:pos x="T6" y="T7"/>
                </a:cxn>
                <a:cxn ang="0">
                  <a:pos x="T8" y="T9"/>
                </a:cxn>
                <a:cxn ang="0">
                  <a:pos x="T10" y="T11"/>
                </a:cxn>
                <a:cxn ang="0">
                  <a:pos x="T12" y="T13"/>
                </a:cxn>
              </a:cxnLst>
              <a:rect l="0" t="0" r="r" b="b"/>
              <a:pathLst>
                <a:path w="463" h="1720">
                  <a:moveTo>
                    <a:pt x="231" y="1604"/>
                  </a:moveTo>
                  <a:lnTo>
                    <a:pt x="463" y="1720"/>
                  </a:lnTo>
                  <a:lnTo>
                    <a:pt x="463" y="233"/>
                  </a:lnTo>
                  <a:lnTo>
                    <a:pt x="0" y="0"/>
                  </a:lnTo>
                  <a:lnTo>
                    <a:pt x="0" y="257"/>
                  </a:lnTo>
                  <a:lnTo>
                    <a:pt x="231" y="374"/>
                  </a:lnTo>
                  <a:lnTo>
                    <a:pt x="231" y="160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F3541"/>
                </a:solidFill>
                <a:effectLst/>
                <a:uLnTx/>
                <a:uFillTx/>
                <a:latin typeface="Verdana" panose="020B0604030504040204" pitchFamily="34" charset="0"/>
              </a:endParaRPr>
            </a:p>
          </p:txBody>
        </p:sp>
      </p:grpSp>
      <p:sp>
        <p:nvSpPr>
          <p:cNvPr id="4" name="Footer Placeholder 3">
            <a:extLst>
              <a:ext uri="{FF2B5EF4-FFF2-40B4-BE49-F238E27FC236}">
                <a16:creationId xmlns:a16="http://schemas.microsoft.com/office/drawing/2014/main" id="{712884DE-4818-51FE-42F0-5E3E0E26CC93}"/>
              </a:ext>
            </a:extLst>
          </p:cNvPr>
          <p:cNvSpPr>
            <a:spLocks noGrp="1"/>
          </p:cNvSpPr>
          <p:nvPr>
            <p:ph type="ftr" sz="quarter" idx="15"/>
          </p:nvPr>
        </p:nvSpPr>
        <p:spPr/>
        <p:txBody>
          <a:bodyPr/>
          <a:lstStyle/>
          <a:p>
            <a:pPr>
              <a:buClr>
                <a:schemeClr val="tx2"/>
              </a:buClr>
              <a:buSzPct val="120000"/>
              <a:buFont typeface="Verdana" panose="020F0502020204030204" pitchFamily="34" charset="0"/>
              <a:buNone/>
            </a:pPr>
            <a:endParaRPr lang="en-US"/>
          </a:p>
        </p:txBody>
      </p:sp>
      <p:sp>
        <p:nvSpPr>
          <p:cNvPr id="3" name="Date Placeholder 2">
            <a:extLst>
              <a:ext uri="{FF2B5EF4-FFF2-40B4-BE49-F238E27FC236}">
                <a16:creationId xmlns:a16="http://schemas.microsoft.com/office/drawing/2014/main" id="{D09F33CA-E4C6-74FC-102E-3E7170DCB4CF}"/>
              </a:ext>
            </a:extLst>
          </p:cNvPr>
          <p:cNvSpPr>
            <a:spLocks noGrp="1"/>
          </p:cNvSpPr>
          <p:nvPr>
            <p:ph type="dt" sz="half" idx="14"/>
          </p:nvPr>
        </p:nvSpPr>
        <p:spPr/>
        <p:txBody>
          <a:bodyPr/>
          <a:lstStyle/>
          <a:p>
            <a:pPr algn="r">
              <a:buClr>
                <a:schemeClr val="tx2"/>
              </a:buClr>
              <a:buSzPct val="120000"/>
              <a:buFont typeface="Verdana" panose="020F0502020204030204" pitchFamily="34" charset="0"/>
              <a:buNone/>
            </a:pPr>
            <a:fld id="{7E41EA80-3ECC-4E9E-BDED-596FA76E9088}" type="datetimeFigureOut">
              <a:rPr lang="en-US" smtClean="0"/>
              <a:pPr algn="r">
                <a:buClr>
                  <a:schemeClr val="tx2"/>
                </a:buClr>
                <a:buSzPct val="120000"/>
                <a:buFont typeface="Verdana" panose="020F0502020204030204" pitchFamily="34" charset="0"/>
                <a:buNone/>
              </a:pPr>
              <a:t>5/15/25</a:t>
            </a:fld>
            <a:endParaRPr lang="en-US"/>
          </a:p>
        </p:txBody>
      </p:sp>
      <p:sp>
        <p:nvSpPr>
          <p:cNvPr id="8" name="Slide Number Placeholder 7">
            <a:extLst>
              <a:ext uri="{FF2B5EF4-FFF2-40B4-BE49-F238E27FC236}">
                <a16:creationId xmlns:a16="http://schemas.microsoft.com/office/drawing/2014/main" id="{C8984476-DB18-6EFC-CFFF-7DC3D02F44B9}"/>
              </a:ext>
            </a:extLst>
          </p:cNvPr>
          <p:cNvSpPr>
            <a:spLocks noGrp="1"/>
          </p:cNvSpPr>
          <p:nvPr>
            <p:ph type="sldNum" sz="quarter" idx="16"/>
          </p:nvPr>
        </p:nvSpPr>
        <p:spPr/>
        <p:txBody>
          <a:bodyPr vert="horz" wrap="square" lIns="0" tIns="0" rIns="0" bIns="0" rtlCol="0" anchor="b" anchorCtr="0">
            <a:spAutoFit/>
          </a:bodyPr>
          <a:lstStyle>
            <a:lvl1pPr>
              <a:defRPr lang="en-GB" smtClean="0"/>
            </a:lvl1pPr>
          </a:lstStyle>
          <a:p>
            <a:pPr>
              <a:buClr>
                <a:schemeClr val="tx2"/>
              </a:buClr>
              <a:buSzPct val="120000"/>
              <a:buFont typeface="Verdana" panose="020F0502020204030204" pitchFamily="34" charset="0"/>
              <a:buNone/>
            </a:pPr>
            <a:fld id="{68C08D16-C227-489D-8B10-B6EE065660A6}" type="slidenum">
              <a:rPr lang="en-GB" smtClean="0"/>
              <a:pPr>
                <a:buClr>
                  <a:schemeClr val="tx2"/>
                </a:buClr>
                <a:buSzPct val="120000"/>
                <a:buFont typeface="Verdana" panose="020F0502020204030204" pitchFamily="34" charset="0"/>
                <a:buNone/>
              </a:pPr>
              <a:t>‹#›</a:t>
            </a:fld>
            <a:endParaRPr lang="en-GB"/>
          </a:p>
        </p:txBody>
      </p:sp>
    </p:spTree>
    <p:extLst>
      <p:ext uri="{BB962C8B-B14F-4D97-AF65-F5344CB8AC3E}">
        <p14:creationId xmlns:p14="http://schemas.microsoft.com/office/powerpoint/2010/main" val="4163222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18" name="Text Placeholder 17">
            <a:extLst>
              <a:ext uri="{FF2B5EF4-FFF2-40B4-BE49-F238E27FC236}">
                <a16:creationId xmlns:a16="http://schemas.microsoft.com/office/drawing/2014/main" id="{310410E3-2E05-8E15-231D-2E0A556225DD}"/>
              </a:ext>
            </a:extLst>
          </p:cNvPr>
          <p:cNvSpPr>
            <a:spLocks noGrp="1"/>
          </p:cNvSpPr>
          <p:nvPr>
            <p:ph type="body" sz="quarter" idx="28" hasCustomPrompt="1"/>
          </p:nvPr>
        </p:nvSpPr>
        <p:spPr>
          <a:xfrm>
            <a:off x="546100" y="1535054"/>
            <a:ext cx="5486400" cy="2306696"/>
          </a:xfrm>
        </p:spPr>
        <p:txBody>
          <a:bodyPr anchor="b">
            <a:normAutofit/>
          </a:bodyPr>
          <a:lstStyle>
            <a:lvl1pPr marL="0" indent="0">
              <a:buFontTx/>
              <a:buNone/>
              <a:defRPr>
                <a:solidFill>
                  <a:schemeClr val="accent2"/>
                </a:solidFill>
                <a:latin typeface="+mj-lt"/>
              </a:defRPr>
            </a:lvl1pPr>
            <a:lvl2pPr marL="457200" indent="0">
              <a:buFontTx/>
              <a:buNone/>
              <a:defRPr>
                <a:solidFill>
                  <a:schemeClr val="accent2"/>
                </a:solidFill>
                <a:latin typeface="+mj-lt"/>
              </a:defRPr>
            </a:lvl2pPr>
            <a:lvl3pPr marL="914400" indent="0">
              <a:buFontTx/>
              <a:buNone/>
              <a:defRPr>
                <a:solidFill>
                  <a:schemeClr val="accent2"/>
                </a:solidFill>
                <a:latin typeface="+mj-lt"/>
              </a:defRPr>
            </a:lvl3pPr>
            <a:lvl4pPr marL="1371600" indent="0">
              <a:buFontTx/>
              <a:buNone/>
              <a:defRPr>
                <a:solidFill>
                  <a:schemeClr val="accent2"/>
                </a:solidFill>
                <a:latin typeface="+mj-lt"/>
              </a:defRPr>
            </a:lvl4pPr>
            <a:lvl5pPr marL="1828800" indent="0">
              <a:buFontTx/>
              <a:buNone/>
              <a:defRPr>
                <a:solidFill>
                  <a:schemeClr val="accent2"/>
                </a:solidFill>
                <a:latin typeface="+mj-lt"/>
              </a:defRPr>
            </a:lvl5pPr>
          </a:lstStyle>
          <a:p>
            <a:pPr lvl="0"/>
            <a:r>
              <a:rPr lang="en-US"/>
              <a:t>Click to add quote, use font size 20, sentence case</a:t>
            </a:r>
          </a:p>
        </p:txBody>
      </p:sp>
      <p:sp>
        <p:nvSpPr>
          <p:cNvPr id="13" name="Text Placeholder 13">
            <a:extLst>
              <a:ext uri="{FF2B5EF4-FFF2-40B4-BE49-F238E27FC236}">
                <a16:creationId xmlns:a16="http://schemas.microsoft.com/office/drawing/2014/main" id="{D9F86920-BC32-7706-32FF-8247600998B1}"/>
              </a:ext>
            </a:extLst>
          </p:cNvPr>
          <p:cNvSpPr>
            <a:spLocks noGrp="1"/>
          </p:cNvSpPr>
          <p:nvPr>
            <p:ph type="body" sz="quarter" idx="17" hasCustomPrompt="1"/>
          </p:nvPr>
        </p:nvSpPr>
        <p:spPr>
          <a:xfrm>
            <a:off x="546100" y="3967163"/>
            <a:ext cx="5486400" cy="383864"/>
          </a:xfrm>
        </p:spPr>
        <p:txBody>
          <a:bodyPr lIns="0" rIns="0" bIns="0" anchor="t" anchorCtr="0">
            <a:normAutofit/>
          </a:bodyPr>
          <a:lstStyle>
            <a:lvl1pPr marL="0" indent="0">
              <a:lnSpc>
                <a:spcPct val="100000"/>
              </a:lnSpc>
              <a:spcBef>
                <a:spcPts val="0"/>
              </a:spcBef>
              <a:buFont typeface="Verdana" panose="020B0602030504020204" pitchFamily="34" charset="0"/>
              <a:buNone/>
              <a:defRPr sz="2000" b="0">
                <a:solidFill>
                  <a:schemeClr val="tx1"/>
                </a:solidFill>
                <a:latin typeface="+mj-lt"/>
              </a:defRPr>
            </a:lvl1pPr>
            <a:lvl2pPr>
              <a:defRPr/>
            </a:lvl2pPr>
          </a:lstStyle>
          <a:p>
            <a:pPr lvl="0"/>
            <a:r>
              <a:rPr lang="en-US"/>
              <a:t>Add name here, Use Font Size 20</a:t>
            </a:r>
          </a:p>
        </p:txBody>
      </p:sp>
      <p:sp>
        <p:nvSpPr>
          <p:cNvPr id="20" name="Text Placeholder 19">
            <a:extLst>
              <a:ext uri="{FF2B5EF4-FFF2-40B4-BE49-F238E27FC236}">
                <a16:creationId xmlns:a16="http://schemas.microsoft.com/office/drawing/2014/main" id="{7EDF5267-6EC5-2B94-99C9-E08682F0328B}"/>
              </a:ext>
            </a:extLst>
          </p:cNvPr>
          <p:cNvSpPr>
            <a:spLocks noGrp="1"/>
          </p:cNvSpPr>
          <p:nvPr>
            <p:ph type="body" sz="quarter" idx="29" hasCustomPrompt="1"/>
          </p:nvPr>
        </p:nvSpPr>
        <p:spPr>
          <a:xfrm>
            <a:off x="546101" y="4477027"/>
            <a:ext cx="5486400" cy="1809474"/>
          </a:xfrm>
        </p:spPr>
        <p:txBody>
          <a:bodyPr>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Add Job Title Here, Use Font Size 16, Title Case</a:t>
            </a:r>
          </a:p>
        </p:txBody>
      </p:sp>
      <p:sp>
        <p:nvSpPr>
          <p:cNvPr id="15" name="Freeform: Shape 14">
            <a:extLst>
              <a:ext uri="{FF2B5EF4-FFF2-40B4-BE49-F238E27FC236}">
                <a16:creationId xmlns:a16="http://schemas.microsoft.com/office/drawing/2014/main" id="{3264C483-C645-5E7F-EFF5-992777882E9C}"/>
              </a:ext>
              <a:ext uri="{C183D7F6-B498-43B3-948B-1728B52AA6E4}">
                <adec:decorative xmlns:adec="http://schemas.microsoft.com/office/drawing/2017/decorative" val="1"/>
              </a:ext>
            </a:extLst>
          </p:cNvPr>
          <p:cNvSpPr>
            <a:spLocks noChangeAspect="1"/>
          </p:cNvSpPr>
          <p:nvPr userDrawn="1"/>
        </p:nvSpPr>
        <p:spPr>
          <a:xfrm>
            <a:off x="8842666" y="3266987"/>
            <a:ext cx="1152358" cy="2913134"/>
          </a:xfrm>
          <a:custGeom>
            <a:avLst/>
            <a:gdLst>
              <a:gd name="connsiteX0" fmla="*/ 0 w 1152358"/>
              <a:gd name="connsiteY0" fmla="*/ 0 h 2913134"/>
              <a:gd name="connsiteX1" fmla="*/ 1152358 w 1152358"/>
              <a:gd name="connsiteY1" fmla="*/ 571804 h 2913134"/>
              <a:gd name="connsiteX2" fmla="*/ 1152358 w 1152358"/>
              <a:gd name="connsiteY2" fmla="*/ 1450229 h 2913134"/>
              <a:gd name="connsiteX3" fmla="*/ 1152358 w 1152358"/>
              <a:gd name="connsiteY3" fmla="*/ 2913134 h 2913134"/>
              <a:gd name="connsiteX4" fmla="*/ 0 w 1152358"/>
              <a:gd name="connsiteY4" fmla="*/ 2341330 h 2913134"/>
              <a:gd name="connsiteX5" fmla="*/ 0 w 1152358"/>
              <a:gd name="connsiteY5" fmla="*/ 878425 h 291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2358" h="2913134">
                <a:moveTo>
                  <a:pt x="0" y="0"/>
                </a:moveTo>
                <a:lnTo>
                  <a:pt x="1152358" y="571804"/>
                </a:lnTo>
                <a:lnTo>
                  <a:pt x="1152358" y="1450229"/>
                </a:lnTo>
                <a:lnTo>
                  <a:pt x="1152358" y="2913134"/>
                </a:lnTo>
                <a:lnTo>
                  <a:pt x="0" y="2341330"/>
                </a:lnTo>
                <a:lnTo>
                  <a:pt x="0" y="878425"/>
                </a:lnTo>
                <a:close/>
              </a:path>
            </a:pathLst>
          </a:custGeom>
          <a:noFill/>
          <a:ln w="19050" cap="flat">
            <a:gradFill flip="none" rotWithShape="1">
              <a:gsLst>
                <a:gs pos="0">
                  <a:schemeClr val="accent2">
                    <a:alpha val="80000"/>
                  </a:schemeClr>
                </a:gs>
                <a:gs pos="100000">
                  <a:schemeClr val="tx1">
                    <a:alpha val="17000"/>
                  </a:schemeClr>
                </a:gs>
              </a:gsLst>
              <a:lin ang="5400000" scaled="1"/>
              <a:tileRect/>
            </a:gradFill>
            <a:prstDash val="solid"/>
            <a:miter/>
          </a:ln>
          <a:effectLst>
            <a:outerShdw blurRad="190500" algn="ctr" rotWithShape="0">
              <a:prstClr val="black">
                <a:alpha val="25000"/>
              </a:prstClr>
            </a:outerShdw>
          </a:effectLst>
        </p:spPr>
        <p:txBody>
          <a:bodyPr rot="0" spcFirstLastPara="0" vertOverflow="overflow" horzOverflow="overflow" vert="horz" wrap="square" lIns="148209" tIns="74105" rIns="148209" bIns="74105" numCol="1" spcCol="0" rtlCol="0" fromWordArt="0" anchor="ctr" anchorCtr="0" forceAA="0" compatLnSpc="1">
            <a:prstTxWarp prst="textNoShape">
              <a:avLst/>
            </a:prstTxWarp>
            <a:noAutofit/>
          </a:bodyPr>
          <a:lstStyle/>
          <a:p>
            <a:pPr marR="0" lvl="0" indent="0" defTabSz="2665918" fontAlgn="auto">
              <a:lnSpc>
                <a:spcPct val="90000"/>
              </a:lnSpc>
              <a:spcBef>
                <a:spcPts val="2918"/>
              </a:spcBef>
              <a:spcAft>
                <a:spcPts val="0"/>
              </a:spcAft>
              <a:buClr>
                <a:srgbClr val="F2F2F2"/>
              </a:buClr>
              <a:buSzPct val="120000"/>
              <a:buFont typeface="Verdana" panose="020F0502020204030204" pitchFamily="34" charset="0"/>
              <a:buNone/>
              <a:tabLst/>
            </a:pPr>
            <a:endParaRPr kumimoji="0" lang="en-US" sz="9457" b="0" i="0" u="none" strike="noStrike" cap="none" spc="0" normalizeH="0" baseline="0" noProof="0">
              <a:ln>
                <a:noFill/>
              </a:ln>
              <a:solidFill>
                <a:srgbClr val="FFFFFF"/>
              </a:solidFill>
              <a:effectLst/>
              <a:uLnTx/>
              <a:uFillTx/>
              <a:latin typeface="Verdana" panose="020B0604030504040204" pitchFamily="34" charset="0"/>
            </a:endParaRPr>
          </a:p>
        </p:txBody>
      </p:sp>
      <p:sp>
        <p:nvSpPr>
          <p:cNvPr id="17" name="Freeform: Shape 16">
            <a:extLst>
              <a:ext uri="{FF2B5EF4-FFF2-40B4-BE49-F238E27FC236}">
                <a16:creationId xmlns:a16="http://schemas.microsoft.com/office/drawing/2014/main" id="{4CEE7642-7909-D90B-8143-34DAC95C223B}"/>
              </a:ext>
              <a:ext uri="{C183D7F6-B498-43B3-948B-1728B52AA6E4}">
                <adec:decorative xmlns:adec="http://schemas.microsoft.com/office/drawing/2017/decorative" val="1"/>
              </a:ext>
            </a:extLst>
          </p:cNvPr>
          <p:cNvSpPr/>
          <p:nvPr userDrawn="1"/>
        </p:nvSpPr>
        <p:spPr>
          <a:xfrm>
            <a:off x="10848618" y="1540541"/>
            <a:ext cx="792518" cy="2477701"/>
          </a:xfrm>
          <a:custGeom>
            <a:avLst/>
            <a:gdLst>
              <a:gd name="connsiteX0" fmla="*/ 0 w 792518"/>
              <a:gd name="connsiteY0" fmla="*/ 0 h 2477701"/>
              <a:gd name="connsiteX1" fmla="*/ 792518 w 792518"/>
              <a:gd name="connsiteY1" fmla="*/ 393250 h 2477701"/>
              <a:gd name="connsiteX2" fmla="*/ 792518 w 792518"/>
              <a:gd name="connsiteY2" fmla="*/ 2477701 h 2477701"/>
              <a:gd name="connsiteX3" fmla="*/ 0 w 792518"/>
              <a:gd name="connsiteY3" fmla="*/ 2084451 h 2477701"/>
            </a:gdLst>
            <a:ahLst/>
            <a:cxnLst>
              <a:cxn ang="0">
                <a:pos x="connsiteX0" y="connsiteY0"/>
              </a:cxn>
              <a:cxn ang="0">
                <a:pos x="connsiteX1" y="connsiteY1"/>
              </a:cxn>
              <a:cxn ang="0">
                <a:pos x="connsiteX2" y="connsiteY2"/>
              </a:cxn>
              <a:cxn ang="0">
                <a:pos x="connsiteX3" y="connsiteY3"/>
              </a:cxn>
            </a:cxnLst>
            <a:rect l="l" t="t" r="r" b="b"/>
            <a:pathLst>
              <a:path w="792518" h="2477701">
                <a:moveTo>
                  <a:pt x="0" y="0"/>
                </a:moveTo>
                <a:lnTo>
                  <a:pt x="792518" y="393250"/>
                </a:lnTo>
                <a:lnTo>
                  <a:pt x="792518" y="2477701"/>
                </a:lnTo>
                <a:lnTo>
                  <a:pt x="0" y="2084451"/>
                </a:lnTo>
                <a:close/>
              </a:path>
            </a:pathLst>
          </a:custGeom>
          <a:gradFill>
            <a:gsLst>
              <a:gs pos="100000">
                <a:srgbClr val="2F2A95">
                  <a:lumMod val="96000"/>
                  <a:alpha val="90000"/>
                </a:srgbClr>
              </a:gs>
              <a:gs pos="0">
                <a:srgbClr val="92C0E9"/>
              </a:gs>
            </a:gsLst>
            <a:lin ang="6900000" scaled="0"/>
          </a:gradFill>
          <a:ln w="19050" cap="flat">
            <a:gradFill flip="none" rotWithShape="1">
              <a:gsLst>
                <a:gs pos="0">
                  <a:srgbClr val="92C0E9"/>
                </a:gs>
                <a:gs pos="100000">
                  <a:srgbClr val="2F2A95"/>
                </a:gs>
              </a:gsLst>
              <a:lin ang="5400000" scaled="1"/>
              <a:tileRect/>
            </a:gradFill>
            <a:prstDash val="solid"/>
            <a:miter/>
          </a:ln>
          <a:effectLst>
            <a:outerShdw blurRad="190500" algn="ctr" rotWithShape="0">
              <a:prstClr val="black">
                <a:alpha val="25000"/>
              </a:prstClr>
            </a:outerShdw>
          </a:effectLst>
        </p:spPr>
        <p:txBody>
          <a:bodyPr rtlCol="0" anchor="ctr"/>
          <a:lstStyle/>
          <a:p>
            <a:pPr marR="0" lvl="0" indent="0" defTabSz="2665918" fontAlgn="auto">
              <a:lnSpc>
                <a:spcPct val="100000"/>
              </a:lnSpc>
              <a:spcBef>
                <a:spcPts val="2918"/>
              </a:spcBef>
              <a:spcAft>
                <a:spcPts val="0"/>
              </a:spcAft>
              <a:buClr>
                <a:srgbClr val="F2F2F2"/>
              </a:buClr>
              <a:buSzTx/>
              <a:buFontTx/>
              <a:tabLst/>
            </a:pPr>
            <a:endParaRPr kumimoji="0" lang="en-US" sz="100" b="0" i="0" u="none" strike="noStrike" kern="0" cap="none" spc="0" normalizeH="0" baseline="0" noProof="0">
              <a:ln>
                <a:noFill/>
              </a:ln>
              <a:solidFill>
                <a:srgbClr val="FFFFFF"/>
              </a:solidFill>
              <a:effectLst/>
              <a:uLnTx/>
              <a:uFillTx/>
              <a:latin typeface="Verdana" panose="020B0604030504040204" pitchFamily="34" charset="0"/>
            </a:endParaRPr>
          </a:p>
        </p:txBody>
      </p:sp>
      <p:sp>
        <p:nvSpPr>
          <p:cNvPr id="4" name="Freeform: Shape 3">
            <a:extLst>
              <a:ext uri="{FF2B5EF4-FFF2-40B4-BE49-F238E27FC236}">
                <a16:creationId xmlns:a16="http://schemas.microsoft.com/office/drawing/2014/main" id="{CD96B6EE-7991-F35C-13AF-6C1E27A6CF0A}"/>
              </a:ext>
              <a:ext uri="{C183D7F6-B498-43B3-948B-1728B52AA6E4}">
                <adec:decorative xmlns:adec="http://schemas.microsoft.com/office/drawing/2017/decorative" val="1"/>
              </a:ext>
            </a:extLst>
          </p:cNvPr>
          <p:cNvSpPr>
            <a:spLocks noChangeAspect="1"/>
          </p:cNvSpPr>
          <p:nvPr userDrawn="1"/>
        </p:nvSpPr>
        <p:spPr>
          <a:xfrm>
            <a:off x="9489573" y="863906"/>
            <a:ext cx="1152358" cy="2913134"/>
          </a:xfrm>
          <a:custGeom>
            <a:avLst/>
            <a:gdLst>
              <a:gd name="connsiteX0" fmla="*/ 0 w 1152358"/>
              <a:gd name="connsiteY0" fmla="*/ 0 h 2913134"/>
              <a:gd name="connsiteX1" fmla="*/ 1152358 w 1152358"/>
              <a:gd name="connsiteY1" fmla="*/ 571804 h 2913134"/>
              <a:gd name="connsiteX2" fmla="*/ 1152358 w 1152358"/>
              <a:gd name="connsiteY2" fmla="*/ 1450229 h 2913134"/>
              <a:gd name="connsiteX3" fmla="*/ 1152358 w 1152358"/>
              <a:gd name="connsiteY3" fmla="*/ 2913134 h 2913134"/>
              <a:gd name="connsiteX4" fmla="*/ 0 w 1152358"/>
              <a:gd name="connsiteY4" fmla="*/ 2341330 h 2913134"/>
              <a:gd name="connsiteX5" fmla="*/ 0 w 1152358"/>
              <a:gd name="connsiteY5" fmla="*/ 878425 h 291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2358" h="2913134">
                <a:moveTo>
                  <a:pt x="0" y="0"/>
                </a:moveTo>
                <a:lnTo>
                  <a:pt x="1152358" y="571804"/>
                </a:lnTo>
                <a:lnTo>
                  <a:pt x="1152358" y="1450229"/>
                </a:lnTo>
                <a:lnTo>
                  <a:pt x="1152358" y="2913134"/>
                </a:lnTo>
                <a:lnTo>
                  <a:pt x="0" y="2341330"/>
                </a:lnTo>
                <a:lnTo>
                  <a:pt x="0" y="878425"/>
                </a:lnTo>
                <a:close/>
              </a:path>
            </a:pathLst>
          </a:custGeom>
          <a:noFill/>
          <a:ln w="19050" cap="flat">
            <a:gradFill flip="none" rotWithShape="1">
              <a:gsLst>
                <a:gs pos="0">
                  <a:schemeClr val="accent2">
                    <a:alpha val="80000"/>
                  </a:schemeClr>
                </a:gs>
                <a:gs pos="100000">
                  <a:schemeClr val="tx1">
                    <a:alpha val="17000"/>
                  </a:schemeClr>
                </a:gs>
              </a:gsLst>
              <a:lin ang="5400000" scaled="1"/>
              <a:tileRect/>
            </a:gradFill>
            <a:prstDash val="solid"/>
            <a:miter/>
          </a:ln>
          <a:effectLst>
            <a:outerShdw blurRad="190500" algn="ctr" rotWithShape="0">
              <a:prstClr val="black">
                <a:alpha val="25000"/>
              </a:prstClr>
            </a:outerShdw>
          </a:effectLst>
        </p:spPr>
        <p:txBody>
          <a:bodyPr rot="0" spcFirstLastPara="0" vertOverflow="overflow" horzOverflow="overflow" vert="horz" wrap="square" lIns="148209" tIns="74105" rIns="148209" bIns="74105" numCol="1" spcCol="0" rtlCol="0" fromWordArt="0" anchor="ctr" anchorCtr="0" forceAA="0" compatLnSpc="1">
            <a:prstTxWarp prst="textNoShape">
              <a:avLst/>
            </a:prstTxWarp>
            <a:noAutofit/>
          </a:bodyPr>
          <a:lstStyle/>
          <a:p>
            <a:pPr marR="0" lvl="0" indent="0" defTabSz="2665918" fontAlgn="auto">
              <a:lnSpc>
                <a:spcPct val="90000"/>
              </a:lnSpc>
              <a:spcBef>
                <a:spcPts val="2918"/>
              </a:spcBef>
              <a:spcAft>
                <a:spcPts val="0"/>
              </a:spcAft>
              <a:buClr>
                <a:srgbClr val="F2F2F2"/>
              </a:buClr>
              <a:buSzPct val="120000"/>
              <a:buFont typeface="Verdana" panose="020F0502020204030204" pitchFamily="34" charset="0"/>
              <a:buNone/>
              <a:tabLst/>
            </a:pPr>
            <a:endParaRPr kumimoji="0" lang="en-US" sz="9457" b="0" i="0" u="none" strike="noStrike" cap="none" spc="0" normalizeH="0" baseline="0" noProof="0">
              <a:ln>
                <a:noFill/>
              </a:ln>
              <a:solidFill>
                <a:srgbClr val="FFFFFF"/>
              </a:solidFill>
              <a:effectLst/>
              <a:uLnTx/>
              <a:uFillTx/>
              <a:latin typeface="Verdana" panose="020B0604030504040204" pitchFamily="34" charset="0"/>
            </a:endParaRPr>
          </a:p>
        </p:txBody>
      </p:sp>
      <p:sp>
        <p:nvSpPr>
          <p:cNvPr id="6" name="Freeform: Shape 5">
            <a:extLst>
              <a:ext uri="{FF2B5EF4-FFF2-40B4-BE49-F238E27FC236}">
                <a16:creationId xmlns:a16="http://schemas.microsoft.com/office/drawing/2014/main" id="{B3B1E8CF-D9BE-4C10-89CD-694F1CB68760}"/>
              </a:ext>
              <a:ext uri="{C183D7F6-B498-43B3-948B-1728B52AA6E4}">
                <adec:decorative xmlns:adec="http://schemas.microsoft.com/office/drawing/2017/decorative" val="1"/>
              </a:ext>
            </a:extLst>
          </p:cNvPr>
          <p:cNvSpPr>
            <a:spLocks noChangeAspect="1"/>
          </p:cNvSpPr>
          <p:nvPr userDrawn="1"/>
        </p:nvSpPr>
        <p:spPr>
          <a:xfrm>
            <a:off x="7055203" y="1894579"/>
            <a:ext cx="594266" cy="2252051"/>
          </a:xfrm>
          <a:custGeom>
            <a:avLst/>
            <a:gdLst>
              <a:gd name="connsiteX0" fmla="*/ 0 w 594266"/>
              <a:gd name="connsiteY0" fmla="*/ 0 h 2252051"/>
              <a:gd name="connsiteX1" fmla="*/ 594266 w 594266"/>
              <a:gd name="connsiteY1" fmla="*/ 294877 h 2252051"/>
              <a:gd name="connsiteX2" fmla="*/ 594266 w 594266"/>
              <a:gd name="connsiteY2" fmla="*/ 747877 h 2252051"/>
              <a:gd name="connsiteX3" fmla="*/ 594266 w 594266"/>
              <a:gd name="connsiteY3" fmla="*/ 1799051 h 2252051"/>
              <a:gd name="connsiteX4" fmla="*/ 594266 w 594266"/>
              <a:gd name="connsiteY4" fmla="*/ 2252051 h 2252051"/>
              <a:gd name="connsiteX5" fmla="*/ 0 w 594266"/>
              <a:gd name="connsiteY5" fmla="*/ 1957174 h 2252051"/>
              <a:gd name="connsiteX6" fmla="*/ 0 w 594266"/>
              <a:gd name="connsiteY6" fmla="*/ 1504174 h 2252051"/>
              <a:gd name="connsiteX7" fmla="*/ 0 w 594266"/>
              <a:gd name="connsiteY7" fmla="*/ 453000 h 22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4266" h="2252051">
                <a:moveTo>
                  <a:pt x="0" y="0"/>
                </a:moveTo>
                <a:lnTo>
                  <a:pt x="594266" y="294877"/>
                </a:lnTo>
                <a:lnTo>
                  <a:pt x="594266" y="747877"/>
                </a:lnTo>
                <a:lnTo>
                  <a:pt x="594266" y="1799051"/>
                </a:lnTo>
                <a:lnTo>
                  <a:pt x="594266" y="2252051"/>
                </a:lnTo>
                <a:lnTo>
                  <a:pt x="0" y="1957174"/>
                </a:lnTo>
                <a:lnTo>
                  <a:pt x="0" y="1504174"/>
                </a:lnTo>
                <a:lnTo>
                  <a:pt x="0" y="453000"/>
                </a:lnTo>
                <a:close/>
              </a:path>
            </a:pathLst>
          </a:custGeom>
          <a:noFill/>
          <a:ln w="19050" cap="flat">
            <a:gradFill flip="none" rotWithShape="1">
              <a:gsLst>
                <a:gs pos="0">
                  <a:schemeClr val="accent2">
                    <a:alpha val="80000"/>
                  </a:schemeClr>
                </a:gs>
                <a:gs pos="100000">
                  <a:schemeClr val="tx1">
                    <a:alpha val="17000"/>
                  </a:schemeClr>
                </a:gs>
              </a:gsLst>
              <a:lin ang="5400000" scaled="1"/>
              <a:tileRect/>
            </a:gradFill>
            <a:prstDash val="solid"/>
            <a:miter/>
          </a:ln>
          <a:effectLst>
            <a:outerShdw blurRad="190500" algn="ctr" rotWithShape="0">
              <a:prstClr val="black">
                <a:alpha val="25000"/>
              </a:prstClr>
            </a:outerShdw>
          </a:effectLst>
        </p:spPr>
        <p:txBody>
          <a:bodyPr rot="0" spcFirstLastPara="0" vertOverflow="overflow" horzOverflow="overflow" vert="horz" wrap="square" lIns="148209" tIns="74105" rIns="148209" bIns="74105" numCol="1" spcCol="0" rtlCol="0" fromWordArt="0" anchor="ctr" anchorCtr="0" forceAA="0" compatLnSpc="1">
            <a:prstTxWarp prst="textNoShape">
              <a:avLst/>
            </a:prstTxWarp>
            <a:noAutofit/>
          </a:bodyPr>
          <a:lstStyle/>
          <a:p>
            <a:pPr marR="0" lvl="0" indent="0" defTabSz="2665918" fontAlgn="auto">
              <a:lnSpc>
                <a:spcPct val="90000"/>
              </a:lnSpc>
              <a:spcBef>
                <a:spcPts val="2918"/>
              </a:spcBef>
              <a:spcAft>
                <a:spcPts val="0"/>
              </a:spcAft>
              <a:buClr>
                <a:srgbClr val="F2F2F2"/>
              </a:buClr>
              <a:buSzPct val="120000"/>
              <a:buFont typeface="Verdana" panose="020F0502020204030204" pitchFamily="34" charset="0"/>
              <a:buNone/>
              <a:tabLst/>
            </a:pPr>
            <a:endParaRPr kumimoji="0" lang="en-US" sz="9457" b="0" i="0" u="none" strike="noStrike" cap="none" spc="0" normalizeH="0" baseline="0" noProof="0">
              <a:ln>
                <a:noFill/>
              </a:ln>
              <a:solidFill>
                <a:srgbClr val="FFFFFF"/>
              </a:solidFill>
              <a:effectLst/>
              <a:uLnTx/>
              <a:uFillTx/>
              <a:latin typeface="Verdana" panose="020B0604030504040204" pitchFamily="34" charset="0"/>
            </a:endParaRPr>
          </a:p>
        </p:txBody>
      </p:sp>
      <p:sp>
        <p:nvSpPr>
          <p:cNvPr id="16" name="Freeform: Shape 15">
            <a:extLst>
              <a:ext uri="{FF2B5EF4-FFF2-40B4-BE49-F238E27FC236}">
                <a16:creationId xmlns:a16="http://schemas.microsoft.com/office/drawing/2014/main" id="{11D382A5-D297-2172-10D7-B3211F5D2DCB}"/>
              </a:ext>
              <a:ext uri="{C183D7F6-B498-43B3-948B-1728B52AA6E4}">
                <adec:decorative xmlns:adec="http://schemas.microsoft.com/office/drawing/2017/decorative" val="1"/>
              </a:ext>
            </a:extLst>
          </p:cNvPr>
          <p:cNvSpPr>
            <a:spLocks noChangeAspect="1"/>
          </p:cNvSpPr>
          <p:nvPr userDrawn="1"/>
        </p:nvSpPr>
        <p:spPr>
          <a:xfrm>
            <a:off x="6566109" y="3282189"/>
            <a:ext cx="280587" cy="1063324"/>
          </a:xfrm>
          <a:custGeom>
            <a:avLst/>
            <a:gdLst>
              <a:gd name="connsiteX0" fmla="*/ 0 w 594266"/>
              <a:gd name="connsiteY0" fmla="*/ 0 h 2252051"/>
              <a:gd name="connsiteX1" fmla="*/ 594266 w 594266"/>
              <a:gd name="connsiteY1" fmla="*/ 294877 h 2252051"/>
              <a:gd name="connsiteX2" fmla="*/ 594266 w 594266"/>
              <a:gd name="connsiteY2" fmla="*/ 747877 h 2252051"/>
              <a:gd name="connsiteX3" fmla="*/ 594266 w 594266"/>
              <a:gd name="connsiteY3" fmla="*/ 1799051 h 2252051"/>
              <a:gd name="connsiteX4" fmla="*/ 594266 w 594266"/>
              <a:gd name="connsiteY4" fmla="*/ 2252051 h 2252051"/>
              <a:gd name="connsiteX5" fmla="*/ 0 w 594266"/>
              <a:gd name="connsiteY5" fmla="*/ 1957174 h 2252051"/>
              <a:gd name="connsiteX6" fmla="*/ 0 w 594266"/>
              <a:gd name="connsiteY6" fmla="*/ 1504174 h 2252051"/>
              <a:gd name="connsiteX7" fmla="*/ 0 w 594266"/>
              <a:gd name="connsiteY7" fmla="*/ 453000 h 225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4266" h="2252051">
                <a:moveTo>
                  <a:pt x="0" y="0"/>
                </a:moveTo>
                <a:lnTo>
                  <a:pt x="594266" y="294877"/>
                </a:lnTo>
                <a:lnTo>
                  <a:pt x="594266" y="747877"/>
                </a:lnTo>
                <a:lnTo>
                  <a:pt x="594266" y="1799051"/>
                </a:lnTo>
                <a:lnTo>
                  <a:pt x="594266" y="2252051"/>
                </a:lnTo>
                <a:lnTo>
                  <a:pt x="0" y="1957174"/>
                </a:lnTo>
                <a:lnTo>
                  <a:pt x="0" y="1504174"/>
                </a:lnTo>
                <a:lnTo>
                  <a:pt x="0" y="453000"/>
                </a:lnTo>
                <a:close/>
              </a:path>
            </a:pathLst>
          </a:custGeom>
          <a:noFill/>
          <a:ln w="19050" cap="flat">
            <a:gradFill flip="none" rotWithShape="1">
              <a:gsLst>
                <a:gs pos="0">
                  <a:schemeClr val="accent2">
                    <a:alpha val="80000"/>
                  </a:schemeClr>
                </a:gs>
                <a:gs pos="100000">
                  <a:schemeClr val="tx1">
                    <a:alpha val="17000"/>
                  </a:schemeClr>
                </a:gs>
              </a:gsLst>
              <a:lin ang="5400000" scaled="1"/>
              <a:tileRect/>
            </a:gradFill>
            <a:prstDash val="solid"/>
            <a:miter/>
          </a:ln>
          <a:effectLst>
            <a:outerShdw blurRad="190500" algn="ctr" rotWithShape="0">
              <a:prstClr val="black">
                <a:alpha val="25000"/>
              </a:prstClr>
            </a:outerShdw>
          </a:effectLst>
        </p:spPr>
        <p:txBody>
          <a:bodyPr rot="0" spcFirstLastPara="0" vertOverflow="overflow" horzOverflow="overflow" vert="horz" wrap="square" lIns="148209" tIns="74105" rIns="148209" bIns="74105" numCol="1" spcCol="0" rtlCol="0" fromWordArt="0" anchor="ctr" anchorCtr="0" forceAA="0" compatLnSpc="1">
            <a:prstTxWarp prst="textNoShape">
              <a:avLst/>
            </a:prstTxWarp>
            <a:noAutofit/>
          </a:bodyPr>
          <a:lstStyle/>
          <a:p>
            <a:pPr marR="0" lvl="0" indent="0" defTabSz="2665918" fontAlgn="auto">
              <a:lnSpc>
                <a:spcPct val="90000"/>
              </a:lnSpc>
              <a:spcBef>
                <a:spcPts val="2918"/>
              </a:spcBef>
              <a:spcAft>
                <a:spcPts val="0"/>
              </a:spcAft>
              <a:buClr>
                <a:srgbClr val="F2F2F2"/>
              </a:buClr>
              <a:buSzPct val="120000"/>
              <a:buFont typeface="Verdana" panose="020F0502020204030204" pitchFamily="34" charset="0"/>
              <a:buNone/>
              <a:tabLst/>
            </a:pPr>
            <a:endParaRPr kumimoji="0" lang="en-US" sz="9457" b="0" i="0" u="none" strike="noStrike" cap="none" spc="0" normalizeH="0" baseline="0" noProof="0">
              <a:ln>
                <a:noFill/>
              </a:ln>
              <a:solidFill>
                <a:srgbClr val="FFFFFF"/>
              </a:solidFill>
              <a:effectLst/>
              <a:uLnTx/>
              <a:uFillTx/>
              <a:latin typeface="Verdana" panose="020B0604030504040204" pitchFamily="34" charset="0"/>
            </a:endParaRPr>
          </a:p>
        </p:txBody>
      </p:sp>
      <p:sp>
        <p:nvSpPr>
          <p:cNvPr id="22" name="Picture Placeholder 21">
            <a:extLst>
              <a:ext uri="{FF2B5EF4-FFF2-40B4-BE49-F238E27FC236}">
                <a16:creationId xmlns:a16="http://schemas.microsoft.com/office/drawing/2014/main" id="{A2F6D961-F6BB-6F53-6225-FC3F5E6FEE81}"/>
              </a:ext>
            </a:extLst>
          </p:cNvPr>
          <p:cNvSpPr>
            <a:spLocks noGrp="1"/>
          </p:cNvSpPr>
          <p:nvPr>
            <p:ph type="pic" sz="quarter" idx="30" hasCustomPrompt="1"/>
          </p:nvPr>
        </p:nvSpPr>
        <p:spPr>
          <a:xfrm>
            <a:off x="8105039" y="1915436"/>
            <a:ext cx="3005021" cy="3027128"/>
          </a:xfrm>
          <a:prstGeom prst="ellipse">
            <a:avLst/>
          </a:prstGeom>
          <a:solidFill>
            <a:schemeClr val="bg2"/>
          </a:solidFill>
          <a:effectLst>
            <a:outerShdw blurRad="254000" algn="ctr" rotWithShape="0">
              <a:prstClr val="black">
                <a:alpha val="20000"/>
              </a:prstClr>
            </a:outerShdw>
          </a:effectLst>
        </p:spPr>
        <p:txBody>
          <a:bodyPr lIns="108000" rIns="72000" anchor="ctr">
            <a:normAutofit/>
          </a:bodyPr>
          <a:lstStyle>
            <a:lvl1pPr marL="0" indent="0" algn="ctr">
              <a:buFontTx/>
              <a:buNone/>
              <a:defRPr sz="1200"/>
            </a:lvl1pPr>
          </a:lstStyle>
          <a:p>
            <a:r>
              <a:rPr lang="en-US"/>
              <a:t>Click the icon to add an image. To scale or reposition the image in the frame, use the ‘Crop’</a:t>
            </a:r>
            <a:br>
              <a:rPr lang="en-US"/>
            </a:br>
            <a:br>
              <a:rPr lang="en-US"/>
            </a:br>
            <a:br>
              <a:rPr lang="en-US"/>
            </a:br>
            <a:br>
              <a:rPr lang="en-US"/>
            </a:br>
            <a:r>
              <a:rPr lang="en-US"/>
              <a:t> options in the ‘Picture Format’ tab. Right-click on image to add or edit alt text.</a:t>
            </a:r>
          </a:p>
          <a:p>
            <a:endParaRPr lang="en-US"/>
          </a:p>
        </p:txBody>
      </p:sp>
      <p:sp>
        <p:nvSpPr>
          <p:cNvPr id="31" name="Freeform: Shape 30">
            <a:extLst>
              <a:ext uri="{FF2B5EF4-FFF2-40B4-BE49-F238E27FC236}">
                <a16:creationId xmlns:a16="http://schemas.microsoft.com/office/drawing/2014/main" id="{BD6EEFFD-7435-4311-196A-430BFF7DA7DF}"/>
              </a:ext>
              <a:ext uri="{C183D7F6-B498-43B3-948B-1728B52AA6E4}">
                <adec:decorative xmlns:adec="http://schemas.microsoft.com/office/drawing/2017/decorative" val="1"/>
              </a:ext>
            </a:extLst>
          </p:cNvPr>
          <p:cNvSpPr/>
          <p:nvPr userDrawn="1"/>
        </p:nvSpPr>
        <p:spPr>
          <a:xfrm>
            <a:off x="550863" y="387350"/>
            <a:ext cx="594266" cy="1470543"/>
          </a:xfrm>
          <a:custGeom>
            <a:avLst/>
            <a:gdLst>
              <a:gd name="connsiteX0" fmla="*/ 0 w 594266"/>
              <a:gd name="connsiteY0" fmla="*/ 0 h 1470543"/>
              <a:gd name="connsiteX1" fmla="*/ 594266 w 594266"/>
              <a:gd name="connsiteY1" fmla="*/ 294877 h 1470543"/>
              <a:gd name="connsiteX2" fmla="*/ 594266 w 594266"/>
              <a:gd name="connsiteY2" fmla="*/ 1470543 h 1470543"/>
              <a:gd name="connsiteX3" fmla="*/ 0 w 594266"/>
              <a:gd name="connsiteY3" fmla="*/ 1175666 h 1470543"/>
            </a:gdLst>
            <a:ahLst/>
            <a:cxnLst>
              <a:cxn ang="0">
                <a:pos x="connsiteX0" y="connsiteY0"/>
              </a:cxn>
              <a:cxn ang="0">
                <a:pos x="connsiteX1" y="connsiteY1"/>
              </a:cxn>
              <a:cxn ang="0">
                <a:pos x="connsiteX2" y="connsiteY2"/>
              </a:cxn>
              <a:cxn ang="0">
                <a:pos x="connsiteX3" y="connsiteY3"/>
              </a:cxn>
            </a:cxnLst>
            <a:rect l="l" t="t" r="r" b="b"/>
            <a:pathLst>
              <a:path w="594266" h="1470543">
                <a:moveTo>
                  <a:pt x="0" y="0"/>
                </a:moveTo>
                <a:lnTo>
                  <a:pt x="594266" y="294877"/>
                </a:lnTo>
                <a:lnTo>
                  <a:pt x="594266" y="1470543"/>
                </a:lnTo>
                <a:lnTo>
                  <a:pt x="0" y="1175666"/>
                </a:lnTo>
                <a:close/>
              </a:path>
            </a:pathLst>
          </a:custGeom>
          <a:noFill/>
          <a:ln w="19050" cap="flat">
            <a:gradFill flip="none" rotWithShape="1">
              <a:gsLst>
                <a:gs pos="0">
                  <a:srgbClr val="FFFFFF"/>
                </a:gs>
                <a:gs pos="100000">
                  <a:srgbClr val="92C0E9"/>
                </a:gs>
              </a:gsLst>
              <a:lin ang="5400000" scaled="1"/>
              <a:tileRect/>
            </a:gradFill>
            <a:prstDash val="solid"/>
            <a:miter/>
          </a:ln>
          <a:effectLst>
            <a:outerShdw blurRad="190500" algn="ctr" rotWithShape="0">
              <a:prstClr val="black">
                <a:alpha val="25000"/>
              </a:prstClr>
            </a:outerShdw>
          </a:effectLst>
        </p:spPr>
        <p:txBody>
          <a:bodyPr rot="0" spcFirstLastPara="0" vertOverflow="overflow" horzOverflow="overflow" vert="horz" wrap="square" lIns="148209" tIns="74105" rIns="148209" bIns="74105" numCol="1" spcCol="0" rtlCol="0" fromWordArt="0" anchor="ctr" anchorCtr="0" forceAA="0" compatLnSpc="1">
            <a:prstTxWarp prst="textNoShape">
              <a:avLst/>
            </a:prstTxWarp>
            <a:noAutofit/>
          </a:bodyPr>
          <a:lstStyle/>
          <a:p>
            <a:pPr marR="0" lvl="0" indent="0" defTabSz="2665918" fontAlgn="auto">
              <a:lnSpc>
                <a:spcPct val="100000"/>
              </a:lnSpc>
              <a:spcBef>
                <a:spcPts val="2918"/>
              </a:spcBef>
              <a:spcAft>
                <a:spcPts val="0"/>
              </a:spcAft>
              <a:buClr>
                <a:srgbClr val="F2F2F2"/>
              </a:buClr>
              <a:buSzTx/>
              <a:buFontTx/>
              <a:buNone/>
              <a:tabLst/>
            </a:pPr>
            <a:endParaRPr kumimoji="0" lang="en-US" sz="9457" b="0" i="0" u="none" strike="noStrike" kern="0" cap="none" spc="0" normalizeH="0" baseline="0" noProof="0">
              <a:ln>
                <a:noFill/>
              </a:ln>
              <a:solidFill>
                <a:srgbClr val="FFFFFF"/>
              </a:solidFill>
              <a:effectLst/>
              <a:uLnTx/>
              <a:uFillTx/>
              <a:latin typeface="Verdana" panose="020B0604030504040204" pitchFamily="34" charset="0"/>
            </a:endParaRPr>
          </a:p>
        </p:txBody>
      </p:sp>
      <p:sp>
        <p:nvSpPr>
          <p:cNvPr id="30" name="Freeform: Shape 29">
            <a:extLst>
              <a:ext uri="{FF2B5EF4-FFF2-40B4-BE49-F238E27FC236}">
                <a16:creationId xmlns:a16="http://schemas.microsoft.com/office/drawing/2014/main" id="{825A9052-56DE-4C67-C703-CF35646503B9}"/>
              </a:ext>
              <a:ext uri="{C183D7F6-B498-43B3-948B-1728B52AA6E4}">
                <adec:decorative xmlns:adec="http://schemas.microsoft.com/office/drawing/2017/decorative" val="1"/>
              </a:ext>
            </a:extLst>
          </p:cNvPr>
          <p:cNvSpPr/>
          <p:nvPr userDrawn="1"/>
        </p:nvSpPr>
        <p:spPr>
          <a:xfrm>
            <a:off x="1312863" y="387350"/>
            <a:ext cx="594266" cy="1470543"/>
          </a:xfrm>
          <a:custGeom>
            <a:avLst/>
            <a:gdLst>
              <a:gd name="connsiteX0" fmla="*/ 0 w 594266"/>
              <a:gd name="connsiteY0" fmla="*/ 0 h 1470543"/>
              <a:gd name="connsiteX1" fmla="*/ 594266 w 594266"/>
              <a:gd name="connsiteY1" fmla="*/ 294877 h 1470543"/>
              <a:gd name="connsiteX2" fmla="*/ 594266 w 594266"/>
              <a:gd name="connsiteY2" fmla="*/ 1470543 h 1470543"/>
              <a:gd name="connsiteX3" fmla="*/ 0 w 594266"/>
              <a:gd name="connsiteY3" fmla="*/ 1175666 h 1470543"/>
            </a:gdLst>
            <a:ahLst/>
            <a:cxnLst>
              <a:cxn ang="0">
                <a:pos x="connsiteX0" y="connsiteY0"/>
              </a:cxn>
              <a:cxn ang="0">
                <a:pos x="connsiteX1" y="connsiteY1"/>
              </a:cxn>
              <a:cxn ang="0">
                <a:pos x="connsiteX2" y="connsiteY2"/>
              </a:cxn>
              <a:cxn ang="0">
                <a:pos x="connsiteX3" y="connsiteY3"/>
              </a:cxn>
            </a:cxnLst>
            <a:rect l="l" t="t" r="r" b="b"/>
            <a:pathLst>
              <a:path w="594266" h="1470543">
                <a:moveTo>
                  <a:pt x="0" y="0"/>
                </a:moveTo>
                <a:lnTo>
                  <a:pt x="594266" y="294877"/>
                </a:lnTo>
                <a:lnTo>
                  <a:pt x="594266" y="1470543"/>
                </a:lnTo>
                <a:lnTo>
                  <a:pt x="0" y="1175666"/>
                </a:lnTo>
                <a:close/>
              </a:path>
            </a:pathLst>
          </a:custGeom>
          <a:noFill/>
          <a:ln w="19050" cap="flat">
            <a:gradFill flip="none" rotWithShape="1">
              <a:gsLst>
                <a:gs pos="0">
                  <a:srgbClr val="FFFFFF"/>
                </a:gs>
                <a:gs pos="100000">
                  <a:srgbClr val="92C0E9"/>
                </a:gs>
              </a:gsLst>
              <a:lin ang="5400000" scaled="1"/>
              <a:tileRect/>
            </a:gradFill>
            <a:prstDash val="solid"/>
            <a:miter/>
          </a:ln>
          <a:effectLst>
            <a:outerShdw blurRad="190500" algn="ctr" rotWithShape="0">
              <a:prstClr val="black">
                <a:alpha val="25000"/>
              </a:prstClr>
            </a:outerShdw>
          </a:effectLst>
        </p:spPr>
        <p:txBody>
          <a:bodyPr rot="0" spcFirstLastPara="0" vertOverflow="overflow" horzOverflow="overflow" vert="horz" wrap="square" lIns="148209" tIns="74105" rIns="148209" bIns="74105" numCol="1" spcCol="0" rtlCol="0" fromWordArt="0" anchor="ctr" anchorCtr="0" forceAA="0" compatLnSpc="1">
            <a:prstTxWarp prst="textNoShape">
              <a:avLst/>
            </a:prstTxWarp>
            <a:noAutofit/>
          </a:bodyPr>
          <a:lstStyle/>
          <a:p>
            <a:pPr marR="0" lvl="0" indent="0" defTabSz="2665918" fontAlgn="auto">
              <a:lnSpc>
                <a:spcPct val="100000"/>
              </a:lnSpc>
              <a:spcBef>
                <a:spcPts val="2918"/>
              </a:spcBef>
              <a:spcAft>
                <a:spcPts val="0"/>
              </a:spcAft>
              <a:buClr>
                <a:srgbClr val="F2F2F2"/>
              </a:buClr>
              <a:buSzTx/>
              <a:buFontTx/>
              <a:buNone/>
              <a:tabLst/>
            </a:pPr>
            <a:endParaRPr kumimoji="0" lang="en-US" sz="9457" b="0" i="0" u="none" strike="noStrike" kern="0" cap="none" spc="0" normalizeH="0" baseline="0" noProof="0">
              <a:ln>
                <a:noFill/>
              </a:ln>
              <a:solidFill>
                <a:srgbClr val="FFFFFF"/>
              </a:solidFill>
              <a:effectLst/>
              <a:uLnTx/>
              <a:uFillTx/>
              <a:latin typeface="Verdana" panose="020B0604030504040204" pitchFamily="34" charset="0"/>
            </a:endParaRPr>
          </a:p>
        </p:txBody>
      </p:sp>
      <p:sp>
        <p:nvSpPr>
          <p:cNvPr id="5" name="Text Placeholder 4">
            <a:extLst>
              <a:ext uri="{FF2B5EF4-FFF2-40B4-BE49-F238E27FC236}">
                <a16:creationId xmlns:a16="http://schemas.microsoft.com/office/drawing/2014/main" id="{091277C5-B8F9-C666-5D6D-A5A7C28FD83F}"/>
              </a:ext>
              <a:ext uri="{C183D7F6-B498-43B3-948B-1728B52AA6E4}">
                <adec:decorative xmlns:adec="http://schemas.microsoft.com/office/drawing/2017/decorative" val="1"/>
              </a:ext>
            </a:extLst>
          </p:cNvPr>
          <p:cNvSpPr>
            <a:spLocks noGrp="1"/>
          </p:cNvSpPr>
          <p:nvPr>
            <p:ph type="body" sz="quarter" idx="23" hasCustomPrompt="1"/>
          </p:nvPr>
        </p:nvSpPr>
        <p:spPr>
          <a:xfrm>
            <a:off x="7841641" y="2997378"/>
            <a:ext cx="794338" cy="2505291"/>
          </a:xfrm>
          <a:custGeom>
            <a:avLst/>
            <a:gdLst>
              <a:gd name="connsiteX0" fmla="*/ 0 w 794338"/>
              <a:gd name="connsiteY0" fmla="*/ 0 h 2505291"/>
              <a:gd name="connsiteX1" fmla="*/ 794338 w 794338"/>
              <a:gd name="connsiteY1" fmla="*/ 394153 h 2505291"/>
              <a:gd name="connsiteX2" fmla="*/ 794338 w 794338"/>
              <a:gd name="connsiteY2" fmla="*/ 2505291 h 2505291"/>
              <a:gd name="connsiteX3" fmla="*/ 0 w 794338"/>
              <a:gd name="connsiteY3" fmla="*/ 2111138 h 2505291"/>
            </a:gdLst>
            <a:ahLst/>
            <a:cxnLst>
              <a:cxn ang="0">
                <a:pos x="connsiteX0" y="connsiteY0"/>
              </a:cxn>
              <a:cxn ang="0">
                <a:pos x="connsiteX1" y="connsiteY1"/>
              </a:cxn>
              <a:cxn ang="0">
                <a:pos x="connsiteX2" y="connsiteY2"/>
              </a:cxn>
              <a:cxn ang="0">
                <a:pos x="connsiteX3" y="connsiteY3"/>
              </a:cxn>
            </a:cxnLst>
            <a:rect l="l" t="t" r="r" b="b"/>
            <a:pathLst>
              <a:path w="794338" h="2505291">
                <a:moveTo>
                  <a:pt x="0" y="0"/>
                </a:moveTo>
                <a:lnTo>
                  <a:pt x="794338" y="394153"/>
                </a:lnTo>
                <a:lnTo>
                  <a:pt x="794338" y="2505291"/>
                </a:lnTo>
                <a:lnTo>
                  <a:pt x="0" y="2111138"/>
                </a:lnTo>
                <a:close/>
              </a:path>
            </a:pathLst>
          </a:custGeom>
          <a:gradFill flip="none" rotWithShape="1">
            <a:gsLst>
              <a:gs pos="0">
                <a:srgbClr val="78E3DE"/>
              </a:gs>
              <a:gs pos="100000">
                <a:srgbClr val="00B2A9">
                  <a:alpha val="90000"/>
                </a:srgbClr>
              </a:gs>
            </a:gsLst>
            <a:lin ang="6900000" scaled="0"/>
            <a:tileRect/>
          </a:gradFill>
          <a:ln w="19050" cap="flat">
            <a:gradFill>
              <a:gsLst>
                <a:gs pos="0">
                  <a:srgbClr val="00B2A9"/>
                </a:gs>
                <a:gs pos="100000">
                  <a:srgbClr val="00B2A9">
                    <a:lumMod val="50000"/>
                  </a:srgbClr>
                </a:gs>
              </a:gsLst>
              <a:lin ang="5400000" scaled="1"/>
            </a:gradFill>
            <a:prstDash val="solid"/>
            <a:miter/>
          </a:ln>
          <a:effectLst>
            <a:outerShdw blurRad="190500" algn="ctr" rotWithShape="0">
              <a:prstClr val="black">
                <a:alpha val="25000"/>
              </a:prstClr>
            </a:outerShdw>
          </a:effectLst>
        </p:spPr>
        <p:txBody>
          <a:bodyPr wrap="square" rtlCol="0" anchor="ctr">
            <a:noAutofit/>
          </a:bodyPr>
          <a:lstStyle>
            <a:lvl1pPr>
              <a:defRPr kumimoji="0" lang="en-US" sz="100" b="0" i="0" u="none" strike="noStrike" kern="0" cap="none" spc="0" normalizeH="0" baseline="0" dirty="0">
                <a:ln>
                  <a:noFill/>
                </a:ln>
                <a:solidFill>
                  <a:srgbClr val="FFFFFF">
                    <a:alpha val="0"/>
                  </a:srgbClr>
                </a:solidFill>
                <a:effectLst/>
                <a:uLnTx/>
                <a:uFillTx/>
              </a:defRPr>
            </a:lvl1pPr>
          </a:lstStyle>
          <a:p>
            <a:pPr marL="0" marR="0" lvl="0" indent="0" defTabSz="2665918" fontAlgn="auto">
              <a:spcBef>
                <a:spcPts val="2918"/>
              </a:spcBef>
              <a:spcAft>
                <a:spcPts val="0"/>
              </a:spcAft>
              <a:buClr>
                <a:srgbClr val="F2F2F2"/>
              </a:buClr>
              <a:buSzTx/>
              <a:buFontTx/>
              <a:buNone/>
              <a:tabLst/>
            </a:pPr>
            <a:r>
              <a:rPr lang="en-US"/>
              <a:t>cc</a:t>
            </a:r>
          </a:p>
        </p:txBody>
      </p:sp>
      <p:grpSp>
        <p:nvGrpSpPr>
          <p:cNvPr id="3" name="Group 4">
            <a:extLst>
              <a:ext uri="{FF2B5EF4-FFF2-40B4-BE49-F238E27FC236}">
                <a16:creationId xmlns:a16="http://schemas.microsoft.com/office/drawing/2014/main" id="{D4957B57-EDF2-25DE-1CE6-3781527D30C0}"/>
              </a:ext>
              <a:ext uri="{C183D7F6-B498-43B3-948B-1728B52AA6E4}">
                <adec:decorative xmlns:adec="http://schemas.microsoft.com/office/drawing/2017/decorative" val="1"/>
              </a:ext>
            </a:extLst>
          </p:cNvPr>
          <p:cNvGrpSpPr>
            <a:grpSpLocks noChangeAspect="1"/>
          </p:cNvGrpSpPr>
          <p:nvPr userDrawn="1"/>
        </p:nvGrpSpPr>
        <p:grpSpPr bwMode="auto">
          <a:xfrm>
            <a:off x="11430001" y="476250"/>
            <a:ext cx="213430" cy="571500"/>
            <a:chOff x="4249" y="1683"/>
            <a:chExt cx="695" cy="1861"/>
          </a:xfrm>
          <a:solidFill>
            <a:schemeClr val="tx1"/>
          </a:solidFill>
        </p:grpSpPr>
        <p:sp>
          <p:nvSpPr>
            <p:cNvPr id="7" name="Freeform 5">
              <a:extLst>
                <a:ext uri="{FF2B5EF4-FFF2-40B4-BE49-F238E27FC236}">
                  <a16:creationId xmlns:a16="http://schemas.microsoft.com/office/drawing/2014/main" id="{71C13550-37C6-2BBC-2A2B-F99CDB5E65F9}"/>
                </a:ext>
              </a:extLst>
            </p:cNvPr>
            <p:cNvSpPr>
              <a:spLocks/>
            </p:cNvSpPr>
            <p:nvPr userDrawn="1"/>
          </p:nvSpPr>
          <p:spPr bwMode="auto">
            <a:xfrm>
              <a:off x="4249" y="1824"/>
              <a:ext cx="463" cy="1720"/>
            </a:xfrm>
            <a:custGeom>
              <a:avLst/>
              <a:gdLst>
                <a:gd name="T0" fmla="*/ 232 w 463"/>
                <a:gd name="T1" fmla="*/ 116 h 1720"/>
                <a:gd name="T2" fmla="*/ 0 w 463"/>
                <a:gd name="T3" fmla="*/ 0 h 1720"/>
                <a:gd name="T4" fmla="*/ 0 w 463"/>
                <a:gd name="T5" fmla="*/ 1487 h 1720"/>
                <a:gd name="T6" fmla="*/ 463 w 463"/>
                <a:gd name="T7" fmla="*/ 1720 h 1720"/>
                <a:gd name="T8" fmla="*/ 463 w 463"/>
                <a:gd name="T9" fmla="*/ 1463 h 1720"/>
                <a:gd name="T10" fmla="*/ 232 w 463"/>
                <a:gd name="T11" fmla="*/ 1346 h 1720"/>
                <a:gd name="T12" fmla="*/ 232 w 463"/>
                <a:gd name="T13" fmla="*/ 116 h 1720"/>
              </a:gdLst>
              <a:ahLst/>
              <a:cxnLst>
                <a:cxn ang="0">
                  <a:pos x="T0" y="T1"/>
                </a:cxn>
                <a:cxn ang="0">
                  <a:pos x="T2" y="T3"/>
                </a:cxn>
                <a:cxn ang="0">
                  <a:pos x="T4" y="T5"/>
                </a:cxn>
                <a:cxn ang="0">
                  <a:pos x="T6" y="T7"/>
                </a:cxn>
                <a:cxn ang="0">
                  <a:pos x="T8" y="T9"/>
                </a:cxn>
                <a:cxn ang="0">
                  <a:pos x="T10" y="T11"/>
                </a:cxn>
                <a:cxn ang="0">
                  <a:pos x="T12" y="T13"/>
                </a:cxn>
              </a:cxnLst>
              <a:rect l="0" t="0" r="r" b="b"/>
              <a:pathLst>
                <a:path w="463" h="1720">
                  <a:moveTo>
                    <a:pt x="232" y="116"/>
                  </a:moveTo>
                  <a:lnTo>
                    <a:pt x="0" y="0"/>
                  </a:lnTo>
                  <a:lnTo>
                    <a:pt x="0" y="1487"/>
                  </a:lnTo>
                  <a:lnTo>
                    <a:pt x="463" y="1720"/>
                  </a:lnTo>
                  <a:lnTo>
                    <a:pt x="463" y="1463"/>
                  </a:lnTo>
                  <a:lnTo>
                    <a:pt x="232" y="1346"/>
                  </a:lnTo>
                  <a:lnTo>
                    <a:pt x="232" y="1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F3541"/>
                </a:solidFill>
                <a:effectLst/>
                <a:uLnTx/>
                <a:uFillTx/>
                <a:latin typeface="Verdana" panose="020B0604030504040204" pitchFamily="34" charset="0"/>
              </a:endParaRPr>
            </a:p>
          </p:txBody>
        </p:sp>
        <p:sp>
          <p:nvSpPr>
            <p:cNvPr id="8" name="Freeform 6">
              <a:extLst>
                <a:ext uri="{FF2B5EF4-FFF2-40B4-BE49-F238E27FC236}">
                  <a16:creationId xmlns:a16="http://schemas.microsoft.com/office/drawing/2014/main" id="{3EA53CC4-970B-4F45-D2C2-25F4A8480814}"/>
                </a:ext>
              </a:extLst>
            </p:cNvPr>
            <p:cNvSpPr>
              <a:spLocks/>
            </p:cNvSpPr>
            <p:nvPr userDrawn="1"/>
          </p:nvSpPr>
          <p:spPr bwMode="auto">
            <a:xfrm>
              <a:off x="4481" y="1683"/>
              <a:ext cx="463" cy="1720"/>
            </a:xfrm>
            <a:custGeom>
              <a:avLst/>
              <a:gdLst>
                <a:gd name="T0" fmla="*/ 231 w 463"/>
                <a:gd name="T1" fmla="*/ 1604 h 1720"/>
                <a:gd name="T2" fmla="*/ 463 w 463"/>
                <a:gd name="T3" fmla="*/ 1720 h 1720"/>
                <a:gd name="T4" fmla="*/ 463 w 463"/>
                <a:gd name="T5" fmla="*/ 233 h 1720"/>
                <a:gd name="T6" fmla="*/ 0 w 463"/>
                <a:gd name="T7" fmla="*/ 0 h 1720"/>
                <a:gd name="T8" fmla="*/ 0 w 463"/>
                <a:gd name="T9" fmla="*/ 257 h 1720"/>
                <a:gd name="T10" fmla="*/ 231 w 463"/>
                <a:gd name="T11" fmla="*/ 374 h 1720"/>
                <a:gd name="T12" fmla="*/ 231 w 463"/>
                <a:gd name="T13" fmla="*/ 1604 h 1720"/>
              </a:gdLst>
              <a:ahLst/>
              <a:cxnLst>
                <a:cxn ang="0">
                  <a:pos x="T0" y="T1"/>
                </a:cxn>
                <a:cxn ang="0">
                  <a:pos x="T2" y="T3"/>
                </a:cxn>
                <a:cxn ang="0">
                  <a:pos x="T4" y="T5"/>
                </a:cxn>
                <a:cxn ang="0">
                  <a:pos x="T6" y="T7"/>
                </a:cxn>
                <a:cxn ang="0">
                  <a:pos x="T8" y="T9"/>
                </a:cxn>
                <a:cxn ang="0">
                  <a:pos x="T10" y="T11"/>
                </a:cxn>
                <a:cxn ang="0">
                  <a:pos x="T12" y="T13"/>
                </a:cxn>
              </a:cxnLst>
              <a:rect l="0" t="0" r="r" b="b"/>
              <a:pathLst>
                <a:path w="463" h="1720">
                  <a:moveTo>
                    <a:pt x="231" y="1604"/>
                  </a:moveTo>
                  <a:lnTo>
                    <a:pt x="463" y="1720"/>
                  </a:lnTo>
                  <a:lnTo>
                    <a:pt x="463" y="233"/>
                  </a:lnTo>
                  <a:lnTo>
                    <a:pt x="0" y="0"/>
                  </a:lnTo>
                  <a:lnTo>
                    <a:pt x="0" y="257"/>
                  </a:lnTo>
                  <a:lnTo>
                    <a:pt x="231" y="374"/>
                  </a:lnTo>
                  <a:lnTo>
                    <a:pt x="231" y="160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F3541"/>
                </a:solidFill>
                <a:effectLst/>
                <a:uLnTx/>
                <a:uFillTx/>
                <a:latin typeface="Verdana" panose="020B0604030504040204" pitchFamily="34" charset="0"/>
              </a:endParaRPr>
            </a:p>
          </p:txBody>
        </p:sp>
      </p:grpSp>
      <p:sp>
        <p:nvSpPr>
          <p:cNvPr id="10" name="Footer Placeholder 9">
            <a:extLst>
              <a:ext uri="{FF2B5EF4-FFF2-40B4-BE49-F238E27FC236}">
                <a16:creationId xmlns:a16="http://schemas.microsoft.com/office/drawing/2014/main" id="{E073E30D-1AE7-4F81-1DDA-772C67B40AE5}"/>
              </a:ext>
            </a:extLst>
          </p:cNvPr>
          <p:cNvSpPr>
            <a:spLocks noGrp="1"/>
          </p:cNvSpPr>
          <p:nvPr>
            <p:ph type="ftr" sz="quarter" idx="26"/>
          </p:nvPr>
        </p:nvSpPr>
        <p:spPr/>
        <p:txBody>
          <a:bodyPr/>
          <a:lstStyle/>
          <a:p>
            <a:pPr>
              <a:buClr>
                <a:schemeClr val="tx2"/>
              </a:buClr>
              <a:buSzPct val="120000"/>
              <a:buFont typeface="Verdana" panose="020F0502020204030204" pitchFamily="34" charset="0"/>
              <a:buNone/>
            </a:pPr>
            <a:endParaRPr lang="en-US"/>
          </a:p>
        </p:txBody>
      </p:sp>
      <p:sp>
        <p:nvSpPr>
          <p:cNvPr id="2" name="Date Placeholder 1">
            <a:extLst>
              <a:ext uri="{FF2B5EF4-FFF2-40B4-BE49-F238E27FC236}">
                <a16:creationId xmlns:a16="http://schemas.microsoft.com/office/drawing/2014/main" id="{C2A9A9BC-90C2-C963-3FC8-FA400A67F5A4}"/>
              </a:ext>
            </a:extLst>
          </p:cNvPr>
          <p:cNvSpPr>
            <a:spLocks noGrp="1"/>
          </p:cNvSpPr>
          <p:nvPr>
            <p:ph type="dt" sz="half" idx="25"/>
          </p:nvPr>
        </p:nvSpPr>
        <p:spPr/>
        <p:txBody>
          <a:bodyPr/>
          <a:lstStyle/>
          <a:p>
            <a:pPr algn="r">
              <a:buClr>
                <a:schemeClr val="tx2"/>
              </a:buClr>
              <a:buSzPct val="120000"/>
              <a:buFont typeface="Verdana" panose="020F0502020204030204" pitchFamily="34" charset="0"/>
              <a:buNone/>
            </a:pPr>
            <a:fld id="{7E41EA80-3ECC-4E9E-BDED-596FA76E9088}" type="datetimeFigureOut">
              <a:rPr lang="en-US" smtClean="0"/>
              <a:pPr algn="r">
                <a:buClr>
                  <a:schemeClr val="tx2"/>
                </a:buClr>
                <a:buSzPct val="120000"/>
                <a:buFont typeface="Verdana" panose="020F0502020204030204" pitchFamily="34" charset="0"/>
                <a:buNone/>
              </a:pPr>
              <a:t>5/15/25</a:t>
            </a:fld>
            <a:endParaRPr lang="en-US"/>
          </a:p>
        </p:txBody>
      </p:sp>
      <p:sp>
        <p:nvSpPr>
          <p:cNvPr id="11" name="Slide Number Placeholder 10">
            <a:extLst>
              <a:ext uri="{FF2B5EF4-FFF2-40B4-BE49-F238E27FC236}">
                <a16:creationId xmlns:a16="http://schemas.microsoft.com/office/drawing/2014/main" id="{70F3AFE1-A6C1-1C01-9BE5-A5158F44EB8E}"/>
              </a:ext>
            </a:extLst>
          </p:cNvPr>
          <p:cNvSpPr>
            <a:spLocks noGrp="1"/>
          </p:cNvSpPr>
          <p:nvPr>
            <p:ph type="sldNum" sz="quarter" idx="27"/>
          </p:nvPr>
        </p:nvSpPr>
        <p:spPr/>
        <p:txBody>
          <a:bodyPr vert="horz" wrap="square" lIns="0" tIns="0" rIns="0" bIns="0" rtlCol="0" anchor="b" anchorCtr="0">
            <a:spAutoFit/>
          </a:bodyPr>
          <a:lstStyle>
            <a:lvl1pPr>
              <a:defRPr lang="en-GB" smtClean="0"/>
            </a:lvl1pPr>
          </a:lstStyle>
          <a:p>
            <a:pPr>
              <a:buClr>
                <a:schemeClr val="tx2"/>
              </a:buClr>
              <a:buSzPct val="120000"/>
              <a:buFont typeface="Verdana" panose="020F0502020204030204" pitchFamily="34" charset="0"/>
              <a:buNone/>
            </a:pPr>
            <a:fld id="{68C08D16-C227-489D-8B10-B6EE065660A6}" type="slidenum">
              <a:rPr lang="en-GB" smtClean="0"/>
              <a:pPr>
                <a:buClr>
                  <a:schemeClr val="tx2"/>
                </a:buClr>
                <a:buSzPct val="120000"/>
                <a:buFont typeface="Verdana" panose="020F0502020204030204" pitchFamily="34" charset="0"/>
                <a:buNone/>
              </a:pPr>
              <a:t>‹#›</a:t>
            </a:fld>
            <a:endParaRPr lang="en-GB"/>
          </a:p>
        </p:txBody>
      </p:sp>
    </p:spTree>
    <p:extLst>
      <p:ext uri="{BB962C8B-B14F-4D97-AF65-F5344CB8AC3E}">
        <p14:creationId xmlns:p14="http://schemas.microsoft.com/office/powerpoint/2010/main" val="677790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40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4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60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ppt_x"/>
                                          </p:val>
                                        </p:tav>
                                        <p:tav tm="100000">
                                          <p:val>
                                            <p:strVal val="#ppt_x"/>
                                          </p:val>
                                        </p:tav>
                                      </p:tavLst>
                                    </p:anim>
                                    <p:anim calcmode="lin" valueType="num">
                                      <p:cBhvr additive="base">
                                        <p:cTn id="24" dur="500" fill="hold"/>
                                        <p:tgtEl>
                                          <p:spTgt spid="16"/>
                                        </p:tgtEl>
                                        <p:attrNameLst>
                                          <p:attrName>ppt_y</p:attrName>
                                        </p:attrNameLst>
                                      </p:cBhvr>
                                      <p:tavLst>
                                        <p:tav tm="0">
                                          <p:val>
                                            <p:strVal val="1+#ppt_h/2"/>
                                          </p:val>
                                        </p:tav>
                                        <p:tav tm="100000">
                                          <p:val>
                                            <p:strVal val="#ppt_y"/>
                                          </p:val>
                                        </p:tav>
                                      </p:tavLst>
                                    </p:anim>
                                  </p:childTnLst>
                                </p:cTn>
                              </p:par>
                              <p:par>
                                <p:cTn id="25" presetID="10" presetClass="entr" presetSubtype="0" fill="hold" grpId="0" nodeType="withEffect">
                                  <p:stCondLst>
                                    <p:cond delay="50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250"/>
                                        <p:tgtEl>
                                          <p:spTgt spid="13"/>
                                        </p:tgtEl>
                                      </p:cBhvr>
                                    </p:animEffect>
                                  </p:childTnLst>
                                </p:cTn>
                              </p:par>
                              <p:par>
                                <p:cTn id="28" presetID="42" presetClass="path" presetSubtype="0" decel="100000" fill="hold" grpId="1" nodeType="withEffect">
                                  <p:stCondLst>
                                    <p:cond delay="500"/>
                                  </p:stCondLst>
                                  <p:childTnLst>
                                    <p:animMotion origin="layout" path="M -1.66667E-6 -0.03472 L -1.66667E-6 -1.48148E-6 " pathEditMode="relative" rAng="0" ptsTypes="AA">
                                      <p:cBhvr>
                                        <p:cTn id="29" dur="500" fill="hold"/>
                                        <p:tgtEl>
                                          <p:spTgt spid="13"/>
                                        </p:tgtEl>
                                        <p:attrNameLst>
                                          <p:attrName>ppt_x</p:attrName>
                                          <p:attrName>ppt_y</p:attrName>
                                        </p:attrNameLst>
                                      </p:cBhvr>
                                      <p:rCtr x="0" y="1736"/>
                                    </p:animMotion>
                                  </p:childTnLst>
                                </p:cTn>
                              </p:par>
                              <p:par>
                                <p:cTn id="30" presetID="10" presetClass="entr" presetSubtype="0" fill="hold" grpId="0" nodeType="withEffect">
                                  <p:stCondLst>
                                    <p:cond delay="50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250"/>
                                        <p:tgtEl>
                                          <p:spTgt spid="20"/>
                                        </p:tgtEl>
                                      </p:cBhvr>
                                    </p:animEffect>
                                  </p:childTnLst>
                                </p:cTn>
                              </p:par>
                              <p:par>
                                <p:cTn id="33" presetID="42" presetClass="path" presetSubtype="0" decel="100000" fill="hold" grpId="1" nodeType="withEffect">
                                  <p:stCondLst>
                                    <p:cond delay="500"/>
                                  </p:stCondLst>
                                  <p:childTnLst>
                                    <p:animMotion origin="layout" path="M -1.66667E-6 -0.03472 L -1.66667E-6 -1.48148E-6 " pathEditMode="relative" rAng="0" ptsTypes="AA">
                                      <p:cBhvr>
                                        <p:cTn id="34" dur="500" fill="hold"/>
                                        <p:tgtEl>
                                          <p:spTgt spid="20"/>
                                        </p:tgtEl>
                                        <p:attrNameLst>
                                          <p:attrName>ppt_x</p:attrName>
                                          <p:attrName>ppt_y</p:attrName>
                                        </p:attrNameLst>
                                      </p:cBhvr>
                                      <p:rCtr x="0" y="1736"/>
                                    </p:animMotion>
                                  </p:childTnLst>
                                </p:cTn>
                              </p:par>
                              <p:par>
                                <p:cTn id="35" presetID="10" presetClass="entr" presetSubtype="0" fill="hold" grpId="0" nodeType="withEffect">
                                  <p:stCondLst>
                                    <p:cond delay="50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250"/>
                                        <p:tgtEl>
                                          <p:spTgt spid="18"/>
                                        </p:tgtEl>
                                      </p:cBhvr>
                                    </p:animEffect>
                                  </p:childTnLst>
                                </p:cTn>
                              </p:par>
                              <p:par>
                                <p:cTn id="38" presetID="42" presetClass="path" presetSubtype="0" decel="100000" fill="hold" grpId="1" nodeType="withEffect">
                                  <p:stCondLst>
                                    <p:cond delay="500"/>
                                  </p:stCondLst>
                                  <p:childTnLst>
                                    <p:animMotion origin="layout" path="M 1.25E-6 0.03889 L 1.25E-6 1.85185E-6 " pathEditMode="relative" rAng="0" ptsTypes="AA">
                                      <p:cBhvr>
                                        <p:cTn id="39" dur="500" fill="hold"/>
                                        <p:tgtEl>
                                          <p:spTgt spid="18"/>
                                        </p:tgtEl>
                                        <p:attrNameLst>
                                          <p:attrName>ppt_x</p:attrName>
                                          <p:attrName>ppt_y</p:attrName>
                                        </p:attrNameLst>
                                      </p:cBhvr>
                                      <p:rCtr x="0" y="-1944"/>
                                    </p:animMotion>
                                  </p:childTnLst>
                                </p:cTn>
                              </p:par>
                              <p:par>
                                <p:cTn id="40" presetID="2" presetClass="entr" presetSubtype="1" decel="100000" fill="hold" grpId="0" nodeType="withEffect">
                                  <p:stCondLst>
                                    <p:cond delay="400"/>
                                  </p:stCondLst>
                                  <p:childTnLst>
                                    <p:set>
                                      <p:cBhvr>
                                        <p:cTn id="41" dur="1" fill="hold">
                                          <p:stCondLst>
                                            <p:cond delay="0"/>
                                          </p:stCondLst>
                                        </p:cTn>
                                        <p:tgtEl>
                                          <p:spTgt spid="31"/>
                                        </p:tgtEl>
                                        <p:attrNameLst>
                                          <p:attrName>style.visibility</p:attrName>
                                        </p:attrNameLst>
                                      </p:cBhvr>
                                      <p:to>
                                        <p:strVal val="visible"/>
                                      </p:to>
                                    </p:set>
                                    <p:anim calcmode="lin" valueType="num">
                                      <p:cBhvr additive="base">
                                        <p:cTn id="42" dur="500" fill="hold"/>
                                        <p:tgtEl>
                                          <p:spTgt spid="31"/>
                                        </p:tgtEl>
                                        <p:attrNameLst>
                                          <p:attrName>ppt_x</p:attrName>
                                        </p:attrNameLst>
                                      </p:cBhvr>
                                      <p:tavLst>
                                        <p:tav tm="0">
                                          <p:val>
                                            <p:strVal val="#ppt_x"/>
                                          </p:val>
                                        </p:tav>
                                        <p:tav tm="100000">
                                          <p:val>
                                            <p:strVal val="#ppt_x"/>
                                          </p:val>
                                        </p:tav>
                                      </p:tavLst>
                                    </p:anim>
                                    <p:anim calcmode="lin" valueType="num">
                                      <p:cBhvr additive="base">
                                        <p:cTn id="43" dur="500" fill="hold"/>
                                        <p:tgtEl>
                                          <p:spTgt spid="31"/>
                                        </p:tgtEl>
                                        <p:attrNameLst>
                                          <p:attrName>ppt_y</p:attrName>
                                        </p:attrNameLst>
                                      </p:cBhvr>
                                      <p:tavLst>
                                        <p:tav tm="0">
                                          <p:val>
                                            <p:strVal val="0-#ppt_h/2"/>
                                          </p:val>
                                        </p:tav>
                                        <p:tav tm="100000">
                                          <p:val>
                                            <p:strVal val="#ppt_y"/>
                                          </p:val>
                                        </p:tav>
                                      </p:tavLst>
                                    </p:anim>
                                  </p:childTnLst>
                                </p:cTn>
                              </p:par>
                              <p:par>
                                <p:cTn id="44" presetID="2" presetClass="entr" presetSubtype="1" decel="100000" fill="hold" grpId="0" nodeType="withEffect">
                                  <p:stCondLst>
                                    <p:cond delay="400"/>
                                  </p:stCondLst>
                                  <p:childTnLst>
                                    <p:set>
                                      <p:cBhvr>
                                        <p:cTn id="45" dur="1" fill="hold">
                                          <p:stCondLst>
                                            <p:cond delay="0"/>
                                          </p:stCondLst>
                                        </p:cTn>
                                        <p:tgtEl>
                                          <p:spTgt spid="30"/>
                                        </p:tgtEl>
                                        <p:attrNameLst>
                                          <p:attrName>style.visibility</p:attrName>
                                        </p:attrNameLst>
                                      </p:cBhvr>
                                      <p:to>
                                        <p:strVal val="visible"/>
                                      </p:to>
                                    </p:set>
                                    <p:anim calcmode="lin" valueType="num">
                                      <p:cBhvr additive="base">
                                        <p:cTn id="46" dur="500" fill="hold"/>
                                        <p:tgtEl>
                                          <p:spTgt spid="30"/>
                                        </p:tgtEl>
                                        <p:attrNameLst>
                                          <p:attrName>ppt_x</p:attrName>
                                        </p:attrNameLst>
                                      </p:cBhvr>
                                      <p:tavLst>
                                        <p:tav tm="0">
                                          <p:val>
                                            <p:strVal val="#ppt_x"/>
                                          </p:val>
                                        </p:tav>
                                        <p:tav tm="100000">
                                          <p:val>
                                            <p:strVal val="#ppt_x"/>
                                          </p:val>
                                        </p:tav>
                                      </p:tavLst>
                                    </p:anim>
                                    <p:anim calcmode="lin" valueType="num">
                                      <p:cBhvr additive="base">
                                        <p:cTn id="47" dur="500" fill="hold"/>
                                        <p:tgtEl>
                                          <p:spTgt spid="30"/>
                                        </p:tgtEl>
                                        <p:attrNameLst>
                                          <p:attrName>ppt_y</p:attrName>
                                        </p:attrNameLst>
                                      </p:cBhvr>
                                      <p:tavLst>
                                        <p:tav tm="0">
                                          <p:val>
                                            <p:strVal val="0-#ppt_h/2"/>
                                          </p:val>
                                        </p:tav>
                                        <p:tav tm="100000">
                                          <p:val>
                                            <p:strVal val="#ppt_y"/>
                                          </p:val>
                                        </p:tav>
                                      </p:tavLst>
                                    </p:anim>
                                  </p:childTnLst>
                                </p:cTn>
                              </p:par>
                              <p:par>
                                <p:cTn id="48" presetID="2" presetClass="entr" presetSubtype="4" decel="100000" fill="hold" grpId="0" nodeType="withEffect">
                                  <p:stCondLst>
                                    <p:cond delay="20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500" fill="hold"/>
                                        <p:tgtEl>
                                          <p:spTgt spid="15"/>
                                        </p:tgtEl>
                                        <p:attrNameLst>
                                          <p:attrName>ppt_x</p:attrName>
                                        </p:attrNameLst>
                                      </p:cBhvr>
                                      <p:tavLst>
                                        <p:tav tm="0">
                                          <p:val>
                                            <p:strVal val="#ppt_x"/>
                                          </p:val>
                                        </p:tav>
                                        <p:tav tm="100000">
                                          <p:val>
                                            <p:strVal val="#ppt_x"/>
                                          </p:val>
                                        </p:tav>
                                      </p:tavLst>
                                    </p:anim>
                                    <p:anim calcmode="lin" valueType="num">
                                      <p:cBhvr additive="base">
                                        <p:cTn id="51" dur="500" fill="hold"/>
                                        <p:tgtEl>
                                          <p:spTgt spid="15"/>
                                        </p:tgtEl>
                                        <p:attrNameLst>
                                          <p:attrName>ppt_y</p:attrName>
                                        </p:attrNameLst>
                                      </p:cBhvr>
                                      <p:tavLst>
                                        <p:tav tm="0">
                                          <p:val>
                                            <p:strVal val="1+#ppt_h/2"/>
                                          </p:val>
                                        </p:tav>
                                        <p:tav tm="100000">
                                          <p:val>
                                            <p:strVal val="#ppt_y"/>
                                          </p:val>
                                        </p:tav>
                                      </p:tavLst>
                                    </p:anim>
                                  </p:childTnLst>
                                </p:cTn>
                              </p:par>
                              <p:par>
                                <p:cTn id="52" presetID="53" presetClass="entr" presetSubtype="16" fill="hold" grpId="0" nodeType="withEffect">
                                  <p:stCondLst>
                                    <p:cond delay="0"/>
                                  </p:stCondLst>
                                  <p:childTnLst>
                                    <p:set>
                                      <p:cBhvr>
                                        <p:cTn id="53" dur="1" fill="hold">
                                          <p:stCondLst>
                                            <p:cond delay="0"/>
                                          </p:stCondLst>
                                        </p:cTn>
                                        <p:tgtEl>
                                          <p:spTgt spid="22"/>
                                        </p:tgtEl>
                                        <p:attrNameLst>
                                          <p:attrName>style.visibility</p:attrName>
                                        </p:attrNameLst>
                                      </p:cBhvr>
                                      <p:to>
                                        <p:strVal val="visible"/>
                                      </p:to>
                                    </p:set>
                                    <p:anim calcmode="lin" valueType="num">
                                      <p:cBhvr>
                                        <p:cTn id="54" dur="30" fill="hold"/>
                                        <p:tgtEl>
                                          <p:spTgt spid="22"/>
                                        </p:tgtEl>
                                        <p:attrNameLst>
                                          <p:attrName>ppt_w</p:attrName>
                                        </p:attrNameLst>
                                      </p:cBhvr>
                                      <p:tavLst>
                                        <p:tav tm="0">
                                          <p:val>
                                            <p:fltVal val="0"/>
                                          </p:val>
                                        </p:tav>
                                        <p:tav tm="100000">
                                          <p:val>
                                            <p:strVal val="#ppt_w"/>
                                          </p:val>
                                        </p:tav>
                                      </p:tavLst>
                                    </p:anim>
                                    <p:anim calcmode="lin" valueType="num">
                                      <p:cBhvr>
                                        <p:cTn id="55" dur="30" fill="hold"/>
                                        <p:tgtEl>
                                          <p:spTgt spid="22"/>
                                        </p:tgtEl>
                                        <p:attrNameLst>
                                          <p:attrName>ppt_h</p:attrName>
                                        </p:attrNameLst>
                                      </p:cBhvr>
                                      <p:tavLst>
                                        <p:tav tm="0">
                                          <p:val>
                                            <p:fltVal val="0"/>
                                          </p:val>
                                        </p:tav>
                                        <p:tav tm="100000">
                                          <p:val>
                                            <p:strVal val="#ppt_h"/>
                                          </p:val>
                                        </p:tav>
                                      </p:tavLst>
                                    </p:anim>
                                    <p:animEffect transition="in" filter="fade">
                                      <p:cBhvr>
                                        <p:cTn id="56" dur="30"/>
                                        <p:tgtEl>
                                          <p:spTgt spid="22"/>
                                        </p:tgtEl>
                                      </p:cBhvr>
                                    </p:animEffect>
                                  </p:childTnLst>
                                </p:cTn>
                              </p:par>
                              <p:par>
                                <p:cTn id="57" presetID="6" presetClass="emph" presetSubtype="0" decel="100000" fill="hold" grpId="1" nodeType="withEffect">
                                  <p:stCondLst>
                                    <p:cond delay="0"/>
                                  </p:stCondLst>
                                  <p:childTnLst>
                                    <p:animScale>
                                      <p:cBhvr>
                                        <p:cTn id="58" dur="750" fill="hold"/>
                                        <p:tgtEl>
                                          <p:spTgt spid="22"/>
                                        </p:tgtEl>
                                      </p:cBhvr>
                                      <p:by x="9999000" y="9999000"/>
                                    </p:animScale>
                                  </p:childTnLst>
                                </p:cTn>
                              </p:par>
                              <p:par>
                                <p:cTn id="59" presetID="6" presetClass="emph" presetSubtype="0" fill="hold" grpId="2" nodeType="withEffect">
                                  <p:stCondLst>
                                    <p:cond delay="0"/>
                                  </p:stCondLst>
                                  <p:childTnLst>
                                    <p:animScale>
                                      <p:cBhvr>
                                        <p:cTn id="60" dur="10" fill="hold"/>
                                        <p:tgtEl>
                                          <p:spTgt spid="22"/>
                                        </p:tgtEl>
                                      </p:cBhvr>
                                      <p:by x="1000" y="1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tmplLst>
          <p:tmpl>
            <p:tnLst>
              <p:par>
                <p:cTn presetID="10" presetClass="entr" presetSubtype="0"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Effect transition="in" filter="fade">
                      <p:cBhvr>
                        <p:cTn dur="250"/>
                        <p:tgtEl>
                          <p:spTgt spid="18"/>
                        </p:tgtEl>
                      </p:cBhvr>
                    </p:animEffect>
                  </p:childTnLst>
                </p:cTn>
              </p:par>
            </p:tnLst>
          </p:tmpl>
        </p:tmplLst>
      </p:bldP>
      <p:bldP spid="18" grpId="1">
        <p:tmplLst>
          <p:tmpl>
            <p:tnLst>
              <p:par>
                <p:cTn presetID="42" presetClass="path" presetSubtype="0" decel="100000" fill="hold" nodeType="withEffect">
                  <p:stCondLst>
                    <p:cond delay="500"/>
                  </p:stCondLst>
                  <p:childTnLst>
                    <p:animMotion origin="layout" path="M 1.25E-6 0.03889 L 1.25E-6 1.85185E-6 " pathEditMode="relative" rAng="0" ptsTypes="AA">
                      <p:cBhvr>
                        <p:cTn dur="500" fill="hold"/>
                        <p:tgtEl>
                          <p:spTgt spid="18"/>
                        </p:tgtEl>
                        <p:attrNameLst>
                          <p:attrName>ppt_x</p:attrName>
                          <p:attrName>ppt_y</p:attrName>
                        </p:attrNameLst>
                      </p:cBhvr>
                      <p:rCtr x="0" y="-1944"/>
                    </p:animMotion>
                  </p:childTnLst>
                </p:cTn>
              </p:par>
            </p:tnLst>
          </p:tmpl>
        </p:tmplLst>
      </p:bldP>
      <p:bldP spid="13" grpId="0">
        <p:tmplLst>
          <p:tmpl>
            <p:tnLst>
              <p:par>
                <p:cTn presetID="10" presetClass="entr" presetSubtype="0" fill="hold" nodeType="withEffect">
                  <p:stCondLst>
                    <p:cond delay="500"/>
                  </p:stCondLst>
                  <p:childTnLst>
                    <p:set>
                      <p:cBhvr>
                        <p:cTn dur="1" fill="hold">
                          <p:stCondLst>
                            <p:cond delay="0"/>
                          </p:stCondLst>
                        </p:cTn>
                        <p:tgtEl>
                          <p:spTgt spid="13"/>
                        </p:tgtEl>
                        <p:attrNameLst>
                          <p:attrName>style.visibility</p:attrName>
                        </p:attrNameLst>
                      </p:cBhvr>
                      <p:to>
                        <p:strVal val="visible"/>
                      </p:to>
                    </p:set>
                    <p:animEffect transition="in" filter="fade">
                      <p:cBhvr>
                        <p:cTn dur="250"/>
                        <p:tgtEl>
                          <p:spTgt spid="13"/>
                        </p:tgtEl>
                      </p:cBhvr>
                    </p:animEffect>
                  </p:childTnLst>
                </p:cTn>
              </p:par>
            </p:tnLst>
          </p:tmpl>
        </p:tmplLst>
      </p:bldP>
      <p:bldP spid="13" grpId="1">
        <p:tmplLst>
          <p:tmpl>
            <p:tnLst>
              <p:par>
                <p:cTn presetID="42" presetClass="path" presetSubtype="0" decel="100000" fill="hold" nodeType="withEffect">
                  <p:stCondLst>
                    <p:cond delay="500"/>
                  </p:stCondLst>
                  <p:childTnLst>
                    <p:animMotion origin="layout" path="M -1.66667E-6 -0.03472 L -1.66667E-6 -1.48148E-6 " pathEditMode="relative" rAng="0" ptsTypes="AA">
                      <p:cBhvr>
                        <p:cTn dur="500" fill="hold"/>
                        <p:tgtEl>
                          <p:spTgt spid="13"/>
                        </p:tgtEl>
                        <p:attrNameLst>
                          <p:attrName>ppt_x</p:attrName>
                          <p:attrName>ppt_y</p:attrName>
                        </p:attrNameLst>
                      </p:cBhvr>
                      <p:rCtr x="0" y="1736"/>
                    </p:animMotion>
                  </p:childTnLst>
                </p:cTn>
              </p:par>
            </p:tnLst>
          </p:tmpl>
        </p:tmplLst>
      </p:bldP>
      <p:bldP spid="20" grpId="0">
        <p:tmplLst>
          <p:tmpl>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250"/>
                        <p:tgtEl>
                          <p:spTgt spid="20"/>
                        </p:tgtEl>
                      </p:cBhvr>
                    </p:animEffect>
                  </p:childTnLst>
                </p:cTn>
              </p:par>
            </p:tnLst>
          </p:tmpl>
        </p:tmplLst>
      </p:bldP>
      <p:bldP spid="20" grpId="1">
        <p:tmplLst>
          <p:tmpl>
            <p:tnLst>
              <p:par>
                <p:cTn presetID="42" presetClass="path" presetSubtype="0" decel="100000" fill="hold" nodeType="withEffect">
                  <p:stCondLst>
                    <p:cond delay="500"/>
                  </p:stCondLst>
                  <p:childTnLst>
                    <p:animMotion origin="layout" path="M -1.66667E-6 -0.03472 L -1.66667E-6 -1.48148E-6 " pathEditMode="relative" rAng="0" ptsTypes="AA">
                      <p:cBhvr>
                        <p:cTn dur="500" fill="hold"/>
                        <p:tgtEl>
                          <p:spTgt spid="20"/>
                        </p:tgtEl>
                        <p:attrNameLst>
                          <p:attrName>ppt_x</p:attrName>
                          <p:attrName>ppt_y</p:attrName>
                        </p:attrNameLst>
                      </p:cBhvr>
                      <p:rCtr x="0" y="1736"/>
                    </p:animMotion>
                  </p:childTnLst>
                </p:cTn>
              </p:par>
            </p:tnLst>
          </p:tmpl>
        </p:tmplLst>
      </p:bldP>
      <p:bldP spid="15" grpId="0" animBg="1"/>
      <p:bldP spid="17" grpId="0" animBg="1"/>
      <p:bldP spid="4" grpId="0" animBg="1"/>
      <p:bldP spid="6" grpId="0" animBg="1"/>
      <p:bldP spid="16" grpId="0" animBg="1"/>
      <p:bldP spid="22" grpId="0" animBg="1"/>
      <p:bldP spid="22" grpId="1" animBg="1"/>
      <p:bldP spid="22" grpId="2" animBg="1"/>
      <p:bldP spid="31" grpId="0" animBg="1"/>
      <p:bldP spid="30" grpId="0" animBg="1"/>
      <p:bldP spid="5" grpId="0" animBg="1">
        <p:tmplLst>
          <p:tmpl>
            <p:tnLst>
              <p:par>
                <p:cTn presetID="2" presetClass="entr" presetSubtype="4" decel="100000" fill="hold" nodeType="withEffect">
                  <p:stCondLst>
                    <p:cond delay="40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aptop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E62BD-4213-CC26-037F-124C93A003AB}"/>
              </a:ext>
            </a:extLst>
          </p:cNvPr>
          <p:cNvSpPr>
            <a:spLocks noGrp="1"/>
          </p:cNvSpPr>
          <p:nvPr>
            <p:ph type="title" hasCustomPrompt="1"/>
          </p:nvPr>
        </p:nvSpPr>
        <p:spPr>
          <a:xfrm>
            <a:off x="546100" y="365125"/>
            <a:ext cx="10495943" cy="777875"/>
          </a:xfrm>
        </p:spPr>
        <p:txBody>
          <a:bodyPr vert="horz" lIns="0" tIns="0" rIns="0" bIns="0" rtlCol="0" anchor="ctr">
            <a:normAutofit/>
          </a:bodyPr>
          <a:lstStyle>
            <a:lvl1pPr>
              <a:defRPr lang="en-US"/>
            </a:lvl1pPr>
          </a:lstStyle>
          <a:p>
            <a:pPr marL="0" lvl="0"/>
            <a:r>
              <a:rPr lang="en-US"/>
              <a:t>Click to Add Title, Use Font Size 28, Title Case</a:t>
            </a:r>
          </a:p>
        </p:txBody>
      </p:sp>
      <p:sp>
        <p:nvSpPr>
          <p:cNvPr id="16" name="Text Placeholder 15">
            <a:extLst>
              <a:ext uri="{FF2B5EF4-FFF2-40B4-BE49-F238E27FC236}">
                <a16:creationId xmlns:a16="http://schemas.microsoft.com/office/drawing/2014/main" id="{1E1EC7D8-1702-47D3-3E76-6073B3B80BC9}"/>
              </a:ext>
            </a:extLst>
          </p:cNvPr>
          <p:cNvSpPr>
            <a:spLocks noGrp="1"/>
          </p:cNvSpPr>
          <p:nvPr>
            <p:ph type="body" sz="quarter" idx="17" hasCustomPrompt="1"/>
          </p:nvPr>
        </p:nvSpPr>
        <p:spPr>
          <a:xfrm>
            <a:off x="546100" y="1143000"/>
            <a:ext cx="11099799" cy="381001"/>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marL="0" lvl="0" indent="0">
              <a:buFontTx/>
              <a:buNone/>
            </a:pPr>
            <a:r>
              <a:rPr lang="en-US"/>
              <a:t>Click to add subtitle, use font size 18, sentence case</a:t>
            </a:r>
          </a:p>
        </p:txBody>
      </p:sp>
      <p:sp>
        <p:nvSpPr>
          <p:cNvPr id="14" name="Text Placeholder 13">
            <a:extLst>
              <a:ext uri="{FF2B5EF4-FFF2-40B4-BE49-F238E27FC236}">
                <a16:creationId xmlns:a16="http://schemas.microsoft.com/office/drawing/2014/main" id="{AB93B37E-EF0B-F4D7-8555-765DDCEEA5BC}"/>
              </a:ext>
            </a:extLst>
          </p:cNvPr>
          <p:cNvSpPr>
            <a:spLocks noGrp="1"/>
          </p:cNvSpPr>
          <p:nvPr>
            <p:ph type="body" sz="quarter" idx="11" hasCustomPrompt="1"/>
          </p:nvPr>
        </p:nvSpPr>
        <p:spPr>
          <a:xfrm>
            <a:off x="546100" y="1649413"/>
            <a:ext cx="4076700" cy="4637087"/>
          </a:xfrm>
        </p:spPr>
        <p:txBody>
          <a:bodyPr lIns="0" tIns="0" rIns="0" bIns="0">
            <a:normAutofit/>
          </a:bodyPr>
          <a:lstStyle>
            <a:lvl1pPr>
              <a:defRPr sz="1600"/>
            </a:lvl1pPr>
            <a:lvl2pPr>
              <a:defRPr sz="1400"/>
            </a:lvl2pPr>
            <a:lvl3pPr>
              <a:defRPr sz="1200"/>
            </a:lvl3pPr>
            <a:lvl4pPr>
              <a:defRPr sz="1100"/>
            </a:lvl4pPr>
            <a:lvl5pPr>
              <a:defRPr sz="1100"/>
            </a:lvl5pPr>
          </a:lstStyle>
          <a:p>
            <a:pPr lvl="0"/>
            <a:r>
              <a:rPr lang="en-US"/>
              <a:t>Click to add text. Please ensure content remains within the text box. Placeholder text will not show in presentations unless edited.</a:t>
            </a:r>
          </a:p>
        </p:txBody>
      </p:sp>
      <p:pic>
        <p:nvPicPr>
          <p:cNvPr id="6" name="Picture 5">
            <a:extLst>
              <a:ext uri="{FF2B5EF4-FFF2-40B4-BE49-F238E27FC236}">
                <a16:creationId xmlns:a16="http://schemas.microsoft.com/office/drawing/2014/main" id="{05E2DDAF-9E6F-C6DE-7FEE-4D474689580E}"/>
              </a:ext>
              <a:ext uri="{C183D7F6-B498-43B3-948B-1728B52AA6E4}">
                <adec:decorative xmlns:adec="http://schemas.microsoft.com/office/drawing/2017/decorative" val="1"/>
              </a:ext>
            </a:extLst>
          </p:cNvPr>
          <p:cNvPicPr>
            <a:picLocks noChangeAspect="1"/>
          </p:cNvPicPr>
          <p:nvPr userDrawn="1"/>
        </p:nvPicPr>
        <p:blipFill rotWithShape="1">
          <a:blip r:embed="rId2"/>
          <a:srcRect l="5429" t="8712" r="5429" b="8712"/>
          <a:stretch/>
        </p:blipFill>
        <p:spPr>
          <a:xfrm>
            <a:off x="4715436" y="1753534"/>
            <a:ext cx="6968564" cy="4303432"/>
          </a:xfrm>
          <a:prstGeom prst="rect">
            <a:avLst/>
          </a:prstGeom>
        </p:spPr>
      </p:pic>
      <p:sp>
        <p:nvSpPr>
          <p:cNvPr id="12" name="Picture Placeholder 11">
            <a:extLst>
              <a:ext uri="{FF2B5EF4-FFF2-40B4-BE49-F238E27FC236}">
                <a16:creationId xmlns:a16="http://schemas.microsoft.com/office/drawing/2014/main" id="{60782D8E-80C3-D0D0-9E0D-CEA146D08BD0}"/>
              </a:ext>
            </a:extLst>
          </p:cNvPr>
          <p:cNvSpPr>
            <a:spLocks noGrp="1"/>
          </p:cNvSpPr>
          <p:nvPr>
            <p:ph type="pic" sz="quarter" idx="18" hasCustomPrompt="1"/>
          </p:nvPr>
        </p:nvSpPr>
        <p:spPr>
          <a:xfrm>
            <a:off x="5562600" y="2266950"/>
            <a:ext cx="5295900" cy="3309938"/>
          </a:xfrm>
          <a:prstGeom prst="round2SameRect">
            <a:avLst>
              <a:gd name="adj1" fmla="val 1822"/>
              <a:gd name="adj2" fmla="val 0"/>
            </a:avLst>
          </a:prstGeom>
          <a:solidFill>
            <a:schemeClr val="bg2"/>
          </a:solidFill>
          <a:effectLst>
            <a:outerShdw blurRad="254000" algn="ctr" rotWithShape="0">
              <a:prstClr val="black">
                <a:alpha val="20000"/>
              </a:prstClr>
            </a:outerShdw>
          </a:effectLst>
        </p:spPr>
        <p:txBody>
          <a:bodyPr lIns="360000" tIns="432000" rIns="360000" anchor="t">
            <a:normAutofit/>
          </a:bodyPr>
          <a:lstStyle>
            <a:lvl1pPr marL="0" indent="0" algn="ctr">
              <a:buFontTx/>
              <a:buNone/>
              <a:defRPr sz="1200"/>
            </a:lvl1pPr>
          </a:lstStyle>
          <a:p>
            <a:r>
              <a:rPr lang="en-US"/>
              <a:t>Click the icon to add an image. To scale or reposition the image in the frame, use the ‘Crop’ options in the ‘Picture Format’ tab. Right-click on image to add or edit alt text.</a:t>
            </a:r>
          </a:p>
          <a:p>
            <a:endParaRPr lang="en-US"/>
          </a:p>
        </p:txBody>
      </p:sp>
      <p:grpSp>
        <p:nvGrpSpPr>
          <p:cNvPr id="5" name="Group 4">
            <a:extLst>
              <a:ext uri="{FF2B5EF4-FFF2-40B4-BE49-F238E27FC236}">
                <a16:creationId xmlns:a16="http://schemas.microsoft.com/office/drawing/2014/main" id="{253B795D-038E-FCB0-E4CC-A4F000254CB9}"/>
              </a:ext>
              <a:ext uri="{C183D7F6-B498-43B3-948B-1728B52AA6E4}">
                <adec:decorative xmlns:adec="http://schemas.microsoft.com/office/drawing/2017/decorative" val="1"/>
              </a:ext>
            </a:extLst>
          </p:cNvPr>
          <p:cNvGrpSpPr>
            <a:grpSpLocks noChangeAspect="1"/>
          </p:cNvGrpSpPr>
          <p:nvPr userDrawn="1"/>
        </p:nvGrpSpPr>
        <p:grpSpPr bwMode="auto">
          <a:xfrm>
            <a:off x="11430001" y="476250"/>
            <a:ext cx="213430" cy="571500"/>
            <a:chOff x="4249" y="1683"/>
            <a:chExt cx="695" cy="1861"/>
          </a:xfrm>
          <a:solidFill>
            <a:schemeClr val="tx1"/>
          </a:solidFill>
        </p:grpSpPr>
        <p:sp>
          <p:nvSpPr>
            <p:cNvPr id="3" name="Freeform 5">
              <a:extLst>
                <a:ext uri="{FF2B5EF4-FFF2-40B4-BE49-F238E27FC236}">
                  <a16:creationId xmlns:a16="http://schemas.microsoft.com/office/drawing/2014/main" id="{336108CD-1162-1B9F-1CBA-B4006E88F105}"/>
                </a:ext>
              </a:extLst>
            </p:cNvPr>
            <p:cNvSpPr>
              <a:spLocks/>
            </p:cNvSpPr>
            <p:nvPr userDrawn="1"/>
          </p:nvSpPr>
          <p:spPr bwMode="auto">
            <a:xfrm>
              <a:off x="4249" y="1824"/>
              <a:ext cx="463" cy="1720"/>
            </a:xfrm>
            <a:custGeom>
              <a:avLst/>
              <a:gdLst>
                <a:gd name="T0" fmla="*/ 232 w 463"/>
                <a:gd name="T1" fmla="*/ 116 h 1720"/>
                <a:gd name="T2" fmla="*/ 0 w 463"/>
                <a:gd name="T3" fmla="*/ 0 h 1720"/>
                <a:gd name="T4" fmla="*/ 0 w 463"/>
                <a:gd name="T5" fmla="*/ 1487 h 1720"/>
                <a:gd name="T6" fmla="*/ 463 w 463"/>
                <a:gd name="T7" fmla="*/ 1720 h 1720"/>
                <a:gd name="T8" fmla="*/ 463 w 463"/>
                <a:gd name="T9" fmla="*/ 1463 h 1720"/>
                <a:gd name="T10" fmla="*/ 232 w 463"/>
                <a:gd name="T11" fmla="*/ 1346 h 1720"/>
                <a:gd name="T12" fmla="*/ 232 w 463"/>
                <a:gd name="T13" fmla="*/ 116 h 1720"/>
              </a:gdLst>
              <a:ahLst/>
              <a:cxnLst>
                <a:cxn ang="0">
                  <a:pos x="T0" y="T1"/>
                </a:cxn>
                <a:cxn ang="0">
                  <a:pos x="T2" y="T3"/>
                </a:cxn>
                <a:cxn ang="0">
                  <a:pos x="T4" y="T5"/>
                </a:cxn>
                <a:cxn ang="0">
                  <a:pos x="T6" y="T7"/>
                </a:cxn>
                <a:cxn ang="0">
                  <a:pos x="T8" y="T9"/>
                </a:cxn>
                <a:cxn ang="0">
                  <a:pos x="T10" y="T11"/>
                </a:cxn>
                <a:cxn ang="0">
                  <a:pos x="T12" y="T13"/>
                </a:cxn>
              </a:cxnLst>
              <a:rect l="0" t="0" r="r" b="b"/>
              <a:pathLst>
                <a:path w="463" h="1720">
                  <a:moveTo>
                    <a:pt x="232" y="116"/>
                  </a:moveTo>
                  <a:lnTo>
                    <a:pt x="0" y="0"/>
                  </a:lnTo>
                  <a:lnTo>
                    <a:pt x="0" y="1487"/>
                  </a:lnTo>
                  <a:lnTo>
                    <a:pt x="463" y="1720"/>
                  </a:lnTo>
                  <a:lnTo>
                    <a:pt x="463" y="1463"/>
                  </a:lnTo>
                  <a:lnTo>
                    <a:pt x="232" y="1346"/>
                  </a:lnTo>
                  <a:lnTo>
                    <a:pt x="232" y="1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F3541"/>
                </a:solidFill>
                <a:effectLst/>
                <a:uLnTx/>
                <a:uFillTx/>
                <a:latin typeface="Verdana" panose="020B0604030504040204" pitchFamily="34" charset="0"/>
              </a:endParaRPr>
            </a:p>
          </p:txBody>
        </p:sp>
        <p:sp>
          <p:nvSpPr>
            <p:cNvPr id="7" name="Freeform 6">
              <a:extLst>
                <a:ext uri="{FF2B5EF4-FFF2-40B4-BE49-F238E27FC236}">
                  <a16:creationId xmlns:a16="http://schemas.microsoft.com/office/drawing/2014/main" id="{0A7DE99E-5356-58A6-58BE-A8F3C57952BE}"/>
                </a:ext>
              </a:extLst>
            </p:cNvPr>
            <p:cNvSpPr>
              <a:spLocks/>
            </p:cNvSpPr>
            <p:nvPr userDrawn="1"/>
          </p:nvSpPr>
          <p:spPr bwMode="auto">
            <a:xfrm>
              <a:off x="4481" y="1683"/>
              <a:ext cx="463" cy="1720"/>
            </a:xfrm>
            <a:custGeom>
              <a:avLst/>
              <a:gdLst>
                <a:gd name="T0" fmla="*/ 231 w 463"/>
                <a:gd name="T1" fmla="*/ 1604 h 1720"/>
                <a:gd name="T2" fmla="*/ 463 w 463"/>
                <a:gd name="T3" fmla="*/ 1720 h 1720"/>
                <a:gd name="T4" fmla="*/ 463 w 463"/>
                <a:gd name="T5" fmla="*/ 233 h 1720"/>
                <a:gd name="T6" fmla="*/ 0 w 463"/>
                <a:gd name="T7" fmla="*/ 0 h 1720"/>
                <a:gd name="T8" fmla="*/ 0 w 463"/>
                <a:gd name="T9" fmla="*/ 257 h 1720"/>
                <a:gd name="T10" fmla="*/ 231 w 463"/>
                <a:gd name="T11" fmla="*/ 374 h 1720"/>
                <a:gd name="T12" fmla="*/ 231 w 463"/>
                <a:gd name="T13" fmla="*/ 1604 h 1720"/>
              </a:gdLst>
              <a:ahLst/>
              <a:cxnLst>
                <a:cxn ang="0">
                  <a:pos x="T0" y="T1"/>
                </a:cxn>
                <a:cxn ang="0">
                  <a:pos x="T2" y="T3"/>
                </a:cxn>
                <a:cxn ang="0">
                  <a:pos x="T4" y="T5"/>
                </a:cxn>
                <a:cxn ang="0">
                  <a:pos x="T6" y="T7"/>
                </a:cxn>
                <a:cxn ang="0">
                  <a:pos x="T8" y="T9"/>
                </a:cxn>
                <a:cxn ang="0">
                  <a:pos x="T10" y="T11"/>
                </a:cxn>
                <a:cxn ang="0">
                  <a:pos x="T12" y="T13"/>
                </a:cxn>
              </a:cxnLst>
              <a:rect l="0" t="0" r="r" b="b"/>
              <a:pathLst>
                <a:path w="463" h="1720">
                  <a:moveTo>
                    <a:pt x="231" y="1604"/>
                  </a:moveTo>
                  <a:lnTo>
                    <a:pt x="463" y="1720"/>
                  </a:lnTo>
                  <a:lnTo>
                    <a:pt x="463" y="233"/>
                  </a:lnTo>
                  <a:lnTo>
                    <a:pt x="0" y="0"/>
                  </a:lnTo>
                  <a:lnTo>
                    <a:pt x="0" y="257"/>
                  </a:lnTo>
                  <a:lnTo>
                    <a:pt x="231" y="374"/>
                  </a:lnTo>
                  <a:lnTo>
                    <a:pt x="231" y="160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F3541"/>
                </a:solidFill>
                <a:effectLst/>
                <a:uLnTx/>
                <a:uFillTx/>
                <a:latin typeface="Verdana" panose="020B0604030504040204" pitchFamily="34" charset="0"/>
              </a:endParaRPr>
            </a:p>
          </p:txBody>
        </p:sp>
      </p:grpSp>
      <p:sp>
        <p:nvSpPr>
          <p:cNvPr id="8" name="Footer Placeholder 7">
            <a:extLst>
              <a:ext uri="{FF2B5EF4-FFF2-40B4-BE49-F238E27FC236}">
                <a16:creationId xmlns:a16="http://schemas.microsoft.com/office/drawing/2014/main" id="{57E0209E-58FE-65A9-A756-1EFB127AEF89}"/>
              </a:ext>
            </a:extLst>
          </p:cNvPr>
          <p:cNvSpPr>
            <a:spLocks noGrp="1"/>
          </p:cNvSpPr>
          <p:nvPr>
            <p:ph type="ftr" sz="quarter" idx="14"/>
          </p:nvPr>
        </p:nvSpPr>
        <p:spPr/>
        <p:txBody>
          <a:bodyPr/>
          <a:lstStyle/>
          <a:p>
            <a:pPr>
              <a:buClr>
                <a:schemeClr val="tx2"/>
              </a:buClr>
              <a:buSzPct val="120000"/>
              <a:buFont typeface="Verdana" panose="020F0502020204030204" pitchFamily="34" charset="0"/>
              <a:buNone/>
            </a:pPr>
            <a:endParaRPr lang="en-US"/>
          </a:p>
        </p:txBody>
      </p:sp>
      <p:sp>
        <p:nvSpPr>
          <p:cNvPr id="4" name="Date Placeholder 3">
            <a:extLst>
              <a:ext uri="{FF2B5EF4-FFF2-40B4-BE49-F238E27FC236}">
                <a16:creationId xmlns:a16="http://schemas.microsoft.com/office/drawing/2014/main" id="{7F201A56-91AC-E9BB-5AC3-0E78DD8A2D0D}"/>
              </a:ext>
            </a:extLst>
          </p:cNvPr>
          <p:cNvSpPr>
            <a:spLocks noGrp="1"/>
          </p:cNvSpPr>
          <p:nvPr>
            <p:ph type="dt" sz="half" idx="13"/>
          </p:nvPr>
        </p:nvSpPr>
        <p:spPr/>
        <p:txBody>
          <a:bodyPr/>
          <a:lstStyle/>
          <a:p>
            <a:pPr algn="r">
              <a:buClr>
                <a:schemeClr val="tx2"/>
              </a:buClr>
              <a:buSzPct val="120000"/>
              <a:buFont typeface="Verdana" panose="020F0502020204030204" pitchFamily="34" charset="0"/>
              <a:buNone/>
            </a:pPr>
            <a:fld id="{7E41EA80-3ECC-4E9E-BDED-596FA76E9088}" type="datetimeFigureOut">
              <a:rPr lang="en-US" smtClean="0"/>
              <a:pPr algn="r">
                <a:buClr>
                  <a:schemeClr val="tx2"/>
                </a:buClr>
                <a:buSzPct val="120000"/>
                <a:buFont typeface="Verdana" panose="020F0502020204030204" pitchFamily="34" charset="0"/>
                <a:buNone/>
              </a:pPr>
              <a:t>5/15/25</a:t>
            </a:fld>
            <a:endParaRPr lang="en-US"/>
          </a:p>
        </p:txBody>
      </p:sp>
      <p:sp>
        <p:nvSpPr>
          <p:cNvPr id="9" name="Slide Number Placeholder 8">
            <a:extLst>
              <a:ext uri="{FF2B5EF4-FFF2-40B4-BE49-F238E27FC236}">
                <a16:creationId xmlns:a16="http://schemas.microsoft.com/office/drawing/2014/main" id="{5A78B26E-FDE5-346C-3B2D-042F602F4C79}"/>
              </a:ext>
            </a:extLst>
          </p:cNvPr>
          <p:cNvSpPr>
            <a:spLocks noGrp="1"/>
          </p:cNvSpPr>
          <p:nvPr>
            <p:ph type="sldNum" sz="quarter" idx="15"/>
          </p:nvPr>
        </p:nvSpPr>
        <p:spPr/>
        <p:txBody>
          <a:bodyPr vert="horz" wrap="square" lIns="0" tIns="0" rIns="0" bIns="0" rtlCol="0" anchor="b" anchorCtr="0">
            <a:spAutoFit/>
          </a:bodyPr>
          <a:lstStyle>
            <a:lvl1pPr>
              <a:defRPr lang="en-GB" smtClean="0"/>
            </a:lvl1pPr>
          </a:lstStyle>
          <a:p>
            <a:pPr>
              <a:buClr>
                <a:schemeClr val="tx2"/>
              </a:buClr>
              <a:buSzPct val="120000"/>
              <a:buFont typeface="Verdana" panose="020F0502020204030204" pitchFamily="34" charset="0"/>
              <a:buNone/>
            </a:pPr>
            <a:fld id="{68C08D16-C227-489D-8B10-B6EE065660A6}" type="slidenum">
              <a:rPr lang="en-GB" smtClean="0"/>
              <a:pPr>
                <a:buClr>
                  <a:schemeClr val="tx2"/>
                </a:buClr>
                <a:buSzPct val="120000"/>
                <a:buFont typeface="Verdana" panose="020F0502020204030204" pitchFamily="34" charset="0"/>
                <a:buNone/>
              </a:pPr>
              <a:t>‹#›</a:t>
            </a:fld>
            <a:endParaRPr lang="en-GB"/>
          </a:p>
        </p:txBody>
      </p:sp>
    </p:spTree>
    <p:extLst>
      <p:ext uri="{BB962C8B-B14F-4D97-AF65-F5344CB8AC3E}">
        <p14:creationId xmlns:p14="http://schemas.microsoft.com/office/powerpoint/2010/main" val="31045069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hank You (Picture)">
    <p:bg>
      <p:bgPr>
        <a:gradFill>
          <a:gsLst>
            <a:gs pos="100000">
              <a:srgbClr val="2F2A95">
                <a:lumMod val="50000"/>
              </a:srgbClr>
            </a:gs>
            <a:gs pos="0">
              <a:srgbClr val="231F70"/>
            </a:gs>
          </a:gsLst>
          <a:lin ang="5400000" scaled="1"/>
        </a:gra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BAC482D-C226-150D-F9ED-296CB65EBBC9}"/>
              </a:ext>
            </a:extLst>
          </p:cNvPr>
          <p:cNvSpPr>
            <a:spLocks noGrp="1"/>
          </p:cNvSpPr>
          <p:nvPr>
            <p:ph type="title" hasCustomPrompt="1"/>
          </p:nvPr>
        </p:nvSpPr>
        <p:spPr>
          <a:xfrm>
            <a:off x="546100" y="1524001"/>
            <a:ext cx="5486400" cy="2317750"/>
          </a:xfrm>
        </p:spPr>
        <p:txBody>
          <a:bodyPr anchor="b" anchorCtr="0">
            <a:normAutofit/>
          </a:bodyPr>
          <a:lstStyle>
            <a:lvl1pPr>
              <a:defRPr sz="4400">
                <a:solidFill>
                  <a:schemeClr val="accent2"/>
                </a:solidFill>
              </a:defRPr>
            </a:lvl1pPr>
          </a:lstStyle>
          <a:p>
            <a:r>
              <a:rPr lang="en-US"/>
              <a:t>Thank You</a:t>
            </a:r>
          </a:p>
        </p:txBody>
      </p:sp>
      <p:sp>
        <p:nvSpPr>
          <p:cNvPr id="24" name="Text Placeholder 23">
            <a:extLst>
              <a:ext uri="{FF2B5EF4-FFF2-40B4-BE49-F238E27FC236}">
                <a16:creationId xmlns:a16="http://schemas.microsoft.com/office/drawing/2014/main" id="{1B428791-4878-48B9-0BCA-757F793DFFBB}"/>
              </a:ext>
            </a:extLst>
          </p:cNvPr>
          <p:cNvSpPr>
            <a:spLocks noGrp="1"/>
          </p:cNvSpPr>
          <p:nvPr userDrawn="1">
            <p:ph type="body" sz="quarter" idx="18" hasCustomPrompt="1"/>
          </p:nvPr>
        </p:nvSpPr>
        <p:spPr>
          <a:xfrm>
            <a:off x="546100" y="3967163"/>
            <a:ext cx="5486400" cy="1222375"/>
          </a:xfrm>
        </p:spPr>
        <p:txBody>
          <a:bodyPr lIns="0" tIns="0" rIns="0" bIns="0" anchor="t"/>
          <a:lstStyle>
            <a:lvl1pPr marL="0" indent="0" algn="l" defTabSz="914400" rtl="0" eaLnBrk="1" latinLnBrk="0" hangingPunct="1">
              <a:lnSpc>
                <a:spcPct val="90000"/>
              </a:lnSpc>
              <a:spcBef>
                <a:spcPts val="1000"/>
              </a:spcBef>
              <a:buClr>
                <a:schemeClr val="tx2"/>
              </a:buClr>
              <a:buSzPct val="120000"/>
              <a:buFont typeface="Verdana" panose="020B0602030504020204" pitchFamily="34" charset="0"/>
              <a:buNone/>
              <a:defRPr>
                <a:solidFill>
                  <a:schemeClr val="tx1"/>
                </a:solidFill>
              </a:defRPr>
            </a:lvl1pPr>
            <a:lvl2pPr marL="457200" indent="0">
              <a:buNone/>
              <a:defRPr/>
            </a:lvl2pPr>
            <a:lvl3pPr marL="914400" indent="0">
              <a:buNone/>
              <a:defRPr/>
            </a:lvl3pPr>
            <a:lvl4pPr marL="1371600" indent="0">
              <a:buNone/>
              <a:defRPr/>
            </a:lvl4pPr>
            <a:lvl5pPr marL="1828800" indent="0">
              <a:buFont typeface="Verdana" panose="020B0604020202020204" pitchFamily="34" charset="0"/>
              <a:buNone/>
              <a:defRPr/>
            </a:lvl5pPr>
          </a:lstStyle>
          <a:p>
            <a:pPr marL="0" lvl="0" indent="0" algn="l" defTabSz="914400" rtl="0" eaLnBrk="1" latinLnBrk="0" hangingPunct="1">
              <a:lnSpc>
                <a:spcPct val="90000"/>
              </a:lnSpc>
              <a:spcBef>
                <a:spcPts val="1000"/>
              </a:spcBef>
              <a:buClr>
                <a:schemeClr val="tx2"/>
              </a:buClr>
              <a:buSzPct val="120000"/>
              <a:buFont typeface="Verdana" panose="020B0602030504020204" pitchFamily="34" charset="0"/>
              <a:buNone/>
            </a:pPr>
            <a:r>
              <a:rPr lang="en-US"/>
              <a:t>Click to add subtitle, use font size 20, sentence case</a:t>
            </a:r>
          </a:p>
        </p:txBody>
      </p:sp>
      <p:sp>
        <p:nvSpPr>
          <p:cNvPr id="9" name="Picture Placeholder 8">
            <a:extLst>
              <a:ext uri="{FF2B5EF4-FFF2-40B4-BE49-F238E27FC236}">
                <a16:creationId xmlns:a16="http://schemas.microsoft.com/office/drawing/2014/main" id="{F20F6BA9-3F42-B62D-4399-F81E1CEF2A04}"/>
              </a:ext>
            </a:extLst>
          </p:cNvPr>
          <p:cNvSpPr>
            <a:spLocks noGrp="1"/>
          </p:cNvSpPr>
          <p:nvPr>
            <p:ph type="pic" sz="quarter" idx="28" hasCustomPrompt="1"/>
          </p:nvPr>
        </p:nvSpPr>
        <p:spPr>
          <a:xfrm>
            <a:off x="7051072" y="-507998"/>
            <a:ext cx="3576255" cy="8052777"/>
          </a:xfrm>
          <a:custGeom>
            <a:avLst/>
            <a:gdLst>
              <a:gd name="connsiteX0" fmla="*/ 0 w 3576255"/>
              <a:gd name="connsiteY0" fmla="*/ 0 h 8052777"/>
              <a:gd name="connsiteX1" fmla="*/ 3576255 w 3576255"/>
              <a:gd name="connsiteY1" fmla="*/ 1774552 h 8052777"/>
              <a:gd name="connsiteX2" fmla="*/ 3576255 w 3576255"/>
              <a:gd name="connsiteY2" fmla="*/ 8052777 h 8052777"/>
              <a:gd name="connsiteX3" fmla="*/ 0 w 3576255"/>
              <a:gd name="connsiteY3" fmla="*/ 6278225 h 8052777"/>
            </a:gdLst>
            <a:ahLst/>
            <a:cxnLst>
              <a:cxn ang="0">
                <a:pos x="connsiteX0" y="connsiteY0"/>
              </a:cxn>
              <a:cxn ang="0">
                <a:pos x="connsiteX1" y="connsiteY1"/>
              </a:cxn>
              <a:cxn ang="0">
                <a:pos x="connsiteX2" y="connsiteY2"/>
              </a:cxn>
              <a:cxn ang="0">
                <a:pos x="connsiteX3" y="connsiteY3"/>
              </a:cxn>
            </a:cxnLst>
            <a:rect l="l" t="t" r="r" b="b"/>
            <a:pathLst>
              <a:path w="3576255" h="8052777">
                <a:moveTo>
                  <a:pt x="0" y="0"/>
                </a:moveTo>
                <a:lnTo>
                  <a:pt x="3576255" y="1774552"/>
                </a:lnTo>
                <a:lnTo>
                  <a:pt x="3576255" y="8052777"/>
                </a:lnTo>
                <a:lnTo>
                  <a:pt x="0" y="6278225"/>
                </a:lnTo>
                <a:close/>
              </a:path>
            </a:pathLst>
          </a:custGeom>
          <a:solidFill>
            <a:schemeClr val="bg2"/>
          </a:solidFill>
          <a:effectLst>
            <a:outerShdw blurRad="254000" algn="ctr" rotWithShape="0">
              <a:prstClr val="black">
                <a:alpha val="20000"/>
              </a:prstClr>
            </a:outerShdw>
          </a:effectLst>
        </p:spPr>
        <p:txBody>
          <a:bodyPr wrap="square" lIns="360000" tIns="2556000" rIns="360000">
            <a:noAutofit/>
          </a:bodyPr>
          <a:lstStyle>
            <a:lvl1pPr marL="0" indent="0" algn="ctr">
              <a:buFontTx/>
              <a:buNone/>
              <a:defRPr sz="1200"/>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Click the icon to add an image. To scale or reposition the image in the frame, use the ‘Crop’ options in the ‘Picture Format’ tab. Right-click on image to add or edit alt text.</a:t>
            </a:r>
          </a:p>
          <a:p>
            <a:endParaRPr lang="en-US"/>
          </a:p>
        </p:txBody>
      </p:sp>
      <p:sp>
        <p:nvSpPr>
          <p:cNvPr id="18" name="Freeform: Shape 17">
            <a:extLst>
              <a:ext uri="{FF2B5EF4-FFF2-40B4-BE49-F238E27FC236}">
                <a16:creationId xmlns:a16="http://schemas.microsoft.com/office/drawing/2014/main" id="{BB97B7E6-79FF-1035-79D6-97D4BA11311C}"/>
              </a:ext>
              <a:ext uri="{C183D7F6-B498-43B3-948B-1728B52AA6E4}">
                <adec:decorative xmlns:adec="http://schemas.microsoft.com/office/drawing/2017/decorative" val="1"/>
              </a:ext>
            </a:extLst>
          </p:cNvPr>
          <p:cNvSpPr/>
          <p:nvPr userDrawn="1"/>
        </p:nvSpPr>
        <p:spPr>
          <a:xfrm>
            <a:off x="6170353" y="4635500"/>
            <a:ext cx="557347" cy="1651000"/>
          </a:xfrm>
          <a:custGeom>
            <a:avLst/>
            <a:gdLst>
              <a:gd name="connsiteX0" fmla="*/ 0 w 3030784"/>
              <a:gd name="connsiteY0" fmla="*/ 0 h 8977922"/>
              <a:gd name="connsiteX1" fmla="*/ 3030784 w 3030784"/>
              <a:gd name="connsiteY1" fmla="*/ 1503885 h 8977922"/>
              <a:gd name="connsiteX2" fmla="*/ 3030784 w 3030784"/>
              <a:gd name="connsiteY2" fmla="*/ 8977922 h 8977922"/>
              <a:gd name="connsiteX3" fmla="*/ 0 w 3030784"/>
              <a:gd name="connsiteY3" fmla="*/ 7474037 h 8977922"/>
            </a:gdLst>
            <a:ahLst/>
            <a:cxnLst>
              <a:cxn ang="0">
                <a:pos x="connsiteX0" y="connsiteY0"/>
              </a:cxn>
              <a:cxn ang="0">
                <a:pos x="connsiteX1" y="connsiteY1"/>
              </a:cxn>
              <a:cxn ang="0">
                <a:pos x="connsiteX2" y="connsiteY2"/>
              </a:cxn>
              <a:cxn ang="0">
                <a:pos x="connsiteX3" y="connsiteY3"/>
              </a:cxn>
            </a:cxnLst>
            <a:rect l="l" t="t" r="r" b="b"/>
            <a:pathLst>
              <a:path w="3030784" h="8977922">
                <a:moveTo>
                  <a:pt x="0" y="0"/>
                </a:moveTo>
                <a:lnTo>
                  <a:pt x="3030784" y="1503885"/>
                </a:lnTo>
                <a:lnTo>
                  <a:pt x="3030784" y="8977922"/>
                </a:lnTo>
                <a:lnTo>
                  <a:pt x="0" y="7474037"/>
                </a:lnTo>
                <a:close/>
              </a:path>
            </a:pathLst>
          </a:custGeom>
          <a:noFill/>
          <a:ln w="19050" cap="flat">
            <a:gradFill flip="none" rotWithShape="1">
              <a:gsLst>
                <a:gs pos="0">
                  <a:schemeClr val="accent4"/>
                </a:gs>
                <a:gs pos="100000">
                  <a:srgbClr val="2F2A95"/>
                </a:gs>
              </a:gsLst>
              <a:lin ang="5400000" scaled="1"/>
              <a:tileRect/>
            </a:gradFill>
            <a:prstDash val="solid"/>
            <a:miter/>
          </a:ln>
          <a:effectLst>
            <a:outerShdw blurRad="190500" algn="ctr" rotWithShape="0">
              <a:prstClr val="black">
                <a:alpha val="25000"/>
              </a:prstClr>
            </a:outerShdw>
          </a:effectLst>
        </p:spPr>
        <p:txBody>
          <a:bodyPr rtlCol="0" anchor="ctr"/>
          <a:lstStyle/>
          <a:p>
            <a:pPr marR="0" lvl="0" indent="0" defTabSz="2665918" fontAlgn="auto">
              <a:lnSpc>
                <a:spcPct val="100000"/>
              </a:lnSpc>
              <a:spcBef>
                <a:spcPts val="2918"/>
              </a:spcBef>
              <a:spcAft>
                <a:spcPts val="0"/>
              </a:spcAft>
              <a:buClr>
                <a:srgbClr val="F2F2F2"/>
              </a:buClr>
              <a:buSzTx/>
              <a:buFontTx/>
              <a:tabLst/>
            </a:pPr>
            <a:endParaRPr kumimoji="0" lang="en-US" sz="9457" b="0" i="0" u="none" strike="noStrike" kern="0" cap="none" spc="0" normalizeH="0" baseline="0" noProof="0">
              <a:ln>
                <a:noFill/>
              </a:ln>
              <a:solidFill>
                <a:srgbClr val="FFFFFF"/>
              </a:solidFill>
              <a:effectLst/>
              <a:uLnTx/>
              <a:uFillTx/>
              <a:latin typeface="Verdana" panose="020B0604030504040204" pitchFamily="34" charset="0"/>
            </a:endParaRPr>
          </a:p>
        </p:txBody>
      </p:sp>
      <p:sp>
        <p:nvSpPr>
          <p:cNvPr id="19" name="Freeform: Shape 18">
            <a:extLst>
              <a:ext uri="{FF2B5EF4-FFF2-40B4-BE49-F238E27FC236}">
                <a16:creationId xmlns:a16="http://schemas.microsoft.com/office/drawing/2014/main" id="{F09BB291-4B51-DA63-86CC-144EE928470D}"/>
              </a:ext>
              <a:ext uri="{C183D7F6-B498-43B3-948B-1728B52AA6E4}">
                <adec:decorative xmlns:adec="http://schemas.microsoft.com/office/drawing/2017/decorative" val="1"/>
              </a:ext>
            </a:extLst>
          </p:cNvPr>
          <p:cNvSpPr/>
          <p:nvPr userDrawn="1"/>
        </p:nvSpPr>
        <p:spPr>
          <a:xfrm>
            <a:off x="11106220" y="4470400"/>
            <a:ext cx="539680" cy="1816100"/>
          </a:xfrm>
          <a:custGeom>
            <a:avLst/>
            <a:gdLst>
              <a:gd name="connsiteX0" fmla="*/ 0 w 701962"/>
              <a:gd name="connsiteY0" fmla="*/ 0 h 2362201"/>
              <a:gd name="connsiteX1" fmla="*/ 701962 w 701962"/>
              <a:gd name="connsiteY1" fmla="*/ 348316 h 2362201"/>
              <a:gd name="connsiteX2" fmla="*/ 701962 w 701962"/>
              <a:gd name="connsiteY2" fmla="*/ 780116 h 2362201"/>
              <a:gd name="connsiteX3" fmla="*/ 701962 w 701962"/>
              <a:gd name="connsiteY3" fmla="*/ 1930401 h 2362201"/>
              <a:gd name="connsiteX4" fmla="*/ 701962 w 701962"/>
              <a:gd name="connsiteY4" fmla="*/ 2362201 h 2362201"/>
              <a:gd name="connsiteX5" fmla="*/ 0 w 701962"/>
              <a:gd name="connsiteY5" fmla="*/ 2013886 h 2362201"/>
              <a:gd name="connsiteX6" fmla="*/ 0 w 701962"/>
              <a:gd name="connsiteY6" fmla="*/ 1582086 h 2362201"/>
              <a:gd name="connsiteX7" fmla="*/ 0 w 701962"/>
              <a:gd name="connsiteY7" fmla="*/ 431800 h 2362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1962" h="2362201">
                <a:moveTo>
                  <a:pt x="0" y="0"/>
                </a:moveTo>
                <a:lnTo>
                  <a:pt x="701962" y="348316"/>
                </a:lnTo>
                <a:lnTo>
                  <a:pt x="701962" y="780116"/>
                </a:lnTo>
                <a:lnTo>
                  <a:pt x="701962" y="1930401"/>
                </a:lnTo>
                <a:lnTo>
                  <a:pt x="701962" y="2362201"/>
                </a:lnTo>
                <a:lnTo>
                  <a:pt x="0" y="2013886"/>
                </a:lnTo>
                <a:lnTo>
                  <a:pt x="0" y="1582086"/>
                </a:lnTo>
                <a:lnTo>
                  <a:pt x="0" y="431800"/>
                </a:lnTo>
                <a:close/>
              </a:path>
            </a:pathLst>
          </a:custGeom>
          <a:gradFill flip="none" rotWithShape="1">
            <a:gsLst>
              <a:gs pos="0">
                <a:srgbClr val="78E3DE"/>
              </a:gs>
              <a:gs pos="100000">
                <a:srgbClr val="00B2A9">
                  <a:alpha val="90000"/>
                </a:srgbClr>
              </a:gs>
            </a:gsLst>
            <a:lin ang="6900000" scaled="0"/>
            <a:tileRect/>
          </a:gradFill>
          <a:ln w="19050" cap="flat">
            <a:gradFill>
              <a:gsLst>
                <a:gs pos="0">
                  <a:srgbClr val="00B2A9"/>
                </a:gs>
                <a:gs pos="100000">
                  <a:srgbClr val="00B2A9">
                    <a:lumMod val="50000"/>
                  </a:srgbClr>
                </a:gs>
              </a:gsLst>
              <a:lin ang="5400000" scaled="1"/>
            </a:gradFill>
            <a:prstDash val="solid"/>
            <a:miter/>
          </a:ln>
          <a:effectLst>
            <a:outerShdw blurRad="190500" algn="ctr" rotWithShape="0">
              <a:prstClr val="black">
                <a:alpha val="25000"/>
              </a:prstClr>
            </a:outerShdw>
          </a:effectLst>
        </p:spPr>
        <p:txBody>
          <a:bodyPr vert="horz" wrap="square" lIns="91440" tIns="45720" rIns="91440" bIns="45720" rtlCol="0" anchor="ctr">
            <a:noAutofit/>
          </a:bodyPr>
          <a:lstStyle/>
          <a:p>
            <a:pPr marR="0" lvl="0" indent="0" defTabSz="2665918" fontAlgn="auto">
              <a:lnSpc>
                <a:spcPct val="100000"/>
              </a:lnSpc>
              <a:spcBef>
                <a:spcPts val="2918"/>
              </a:spcBef>
              <a:spcAft>
                <a:spcPts val="0"/>
              </a:spcAft>
              <a:buClr>
                <a:srgbClr val="F2F2F2"/>
              </a:buClr>
              <a:buSzTx/>
              <a:buFontTx/>
              <a:buNone/>
              <a:tabLst/>
            </a:pPr>
            <a:endParaRPr kumimoji="0" lang="en-US" sz="1200" b="0" i="0" u="none" strike="noStrike" kern="0" cap="none" spc="0" normalizeH="0" baseline="0" noProof="0">
              <a:ln>
                <a:noFill/>
              </a:ln>
              <a:solidFill>
                <a:srgbClr val="FFFFFF">
                  <a:alpha val="0"/>
                </a:srgbClr>
              </a:solidFill>
              <a:effectLst/>
              <a:uLnTx/>
              <a:uFillTx/>
              <a:latin typeface="Verdana" panose="020B0604030504040204" pitchFamily="34" charset="0"/>
            </a:endParaRPr>
          </a:p>
        </p:txBody>
      </p:sp>
      <p:sp>
        <p:nvSpPr>
          <p:cNvPr id="34" name="Text Placeholder 33">
            <a:extLst>
              <a:ext uri="{FF2B5EF4-FFF2-40B4-BE49-F238E27FC236}">
                <a16:creationId xmlns:a16="http://schemas.microsoft.com/office/drawing/2014/main" id="{4DB4D9DB-D366-2538-B48B-36DCBB688E84}"/>
              </a:ext>
              <a:ext uri="{C183D7F6-B498-43B3-948B-1728B52AA6E4}">
                <adec:decorative xmlns:adec="http://schemas.microsoft.com/office/drawing/2017/decorative" val="1"/>
              </a:ext>
            </a:extLst>
          </p:cNvPr>
          <p:cNvSpPr>
            <a:spLocks noGrp="1"/>
          </p:cNvSpPr>
          <p:nvPr>
            <p:ph type="body" sz="quarter" idx="24"/>
          </p:nvPr>
        </p:nvSpPr>
        <p:spPr>
          <a:xfrm>
            <a:off x="10375900" y="698500"/>
            <a:ext cx="557347" cy="1651000"/>
          </a:xfrm>
          <a:custGeom>
            <a:avLst/>
            <a:gdLst>
              <a:gd name="connsiteX0" fmla="*/ 0 w 557347"/>
              <a:gd name="connsiteY0" fmla="*/ 0 h 1651000"/>
              <a:gd name="connsiteX1" fmla="*/ 557347 w 557347"/>
              <a:gd name="connsiteY1" fmla="*/ 276558 h 1651000"/>
              <a:gd name="connsiteX2" fmla="*/ 557347 w 557347"/>
              <a:gd name="connsiteY2" fmla="*/ 1651000 h 1651000"/>
              <a:gd name="connsiteX3" fmla="*/ 0 w 557347"/>
              <a:gd name="connsiteY3" fmla="*/ 1374442 h 1651000"/>
            </a:gdLst>
            <a:ahLst/>
            <a:cxnLst>
              <a:cxn ang="0">
                <a:pos x="connsiteX0" y="connsiteY0"/>
              </a:cxn>
              <a:cxn ang="0">
                <a:pos x="connsiteX1" y="connsiteY1"/>
              </a:cxn>
              <a:cxn ang="0">
                <a:pos x="connsiteX2" y="connsiteY2"/>
              </a:cxn>
              <a:cxn ang="0">
                <a:pos x="connsiteX3" y="connsiteY3"/>
              </a:cxn>
            </a:cxnLst>
            <a:rect l="l" t="t" r="r" b="b"/>
            <a:pathLst>
              <a:path w="557347" h="1651000">
                <a:moveTo>
                  <a:pt x="0" y="0"/>
                </a:moveTo>
                <a:lnTo>
                  <a:pt x="557347" y="276558"/>
                </a:lnTo>
                <a:lnTo>
                  <a:pt x="557347" y="1651000"/>
                </a:lnTo>
                <a:lnTo>
                  <a:pt x="0" y="1374442"/>
                </a:lnTo>
                <a:close/>
              </a:path>
            </a:pathLst>
          </a:custGeom>
          <a:noFill/>
          <a:ln w="19050" cap="flat">
            <a:gradFill flip="none" rotWithShape="1">
              <a:gsLst>
                <a:gs pos="21000">
                  <a:schemeClr val="tx2"/>
                </a:gs>
                <a:gs pos="100000">
                  <a:schemeClr val="accent2"/>
                </a:gs>
              </a:gsLst>
              <a:lin ang="5400000" scaled="1"/>
              <a:tileRect/>
            </a:gradFill>
            <a:prstDash val="solid"/>
            <a:miter/>
          </a:ln>
          <a:effectLst>
            <a:outerShdw blurRad="127000" algn="ctr" rotWithShape="0">
              <a:prstClr val="black">
                <a:alpha val="25000"/>
              </a:prstClr>
            </a:outerShdw>
          </a:effectLst>
        </p:spPr>
        <p:txBody>
          <a:bodyPr rot="0" spcFirstLastPara="0" vertOverflow="overflow" horzOverflow="overflow" vert="horz" wrap="square" lIns="148209" tIns="74105" rIns="148209" bIns="74105" numCol="1" spcCol="0" rtlCol="0" fromWordArt="0" anchor="ctr" anchorCtr="0" forceAA="0" compatLnSpc="1">
            <a:prstTxWarp prst="textNoShape">
              <a:avLst/>
            </a:prstTxWarp>
            <a:noAutofit/>
          </a:bodyPr>
          <a:lstStyle>
            <a:lvl1pPr>
              <a:buFontTx/>
              <a:buNone/>
              <a:defRPr kumimoji="0" lang="en-US" sz="100" b="0" i="0" u="none" strike="noStrike" cap="none" spc="0" normalizeH="0" baseline="0" dirty="0">
                <a:ln>
                  <a:noFill/>
                </a:ln>
                <a:solidFill>
                  <a:srgbClr val="FFFFFF">
                    <a:alpha val="0"/>
                  </a:srgbClr>
                </a:solidFill>
                <a:effectLst/>
                <a:uLnTx/>
                <a:uFillTx/>
                <a:latin typeface="Verdana" panose="020B0604030504040204" pitchFamily="34" charset="0"/>
              </a:defRPr>
            </a:lvl1pPr>
          </a:lstStyle>
          <a:p>
            <a:pPr marL="0" marR="0" lvl="0" indent="0" defTabSz="2665918" fontAlgn="auto">
              <a:spcBef>
                <a:spcPts val="2918"/>
              </a:spcBef>
              <a:spcAft>
                <a:spcPts val="0"/>
              </a:spcAft>
              <a:buClr>
                <a:srgbClr val="F2F2F2"/>
              </a:buClr>
              <a:tabLst/>
            </a:pPr>
            <a:r>
              <a:rPr lang="en-US"/>
              <a:t>Click to edit Master text styles</a:t>
            </a:r>
          </a:p>
        </p:txBody>
      </p:sp>
      <p:sp>
        <p:nvSpPr>
          <p:cNvPr id="28" name="Text Placeholder 27">
            <a:extLst>
              <a:ext uri="{FF2B5EF4-FFF2-40B4-BE49-F238E27FC236}">
                <a16:creationId xmlns:a16="http://schemas.microsoft.com/office/drawing/2014/main" id="{E8005CB4-E4F8-2AB3-56A2-7D9C9C29295E}"/>
              </a:ext>
              <a:ext uri="{C183D7F6-B498-43B3-948B-1728B52AA6E4}">
                <adec:decorative xmlns:adec="http://schemas.microsoft.com/office/drawing/2017/decorative" val="1"/>
              </a:ext>
            </a:extLst>
          </p:cNvPr>
          <p:cNvSpPr>
            <a:spLocks noGrp="1"/>
          </p:cNvSpPr>
          <p:nvPr>
            <p:ph type="body" sz="quarter" idx="23" hasCustomPrompt="1"/>
          </p:nvPr>
        </p:nvSpPr>
        <p:spPr>
          <a:xfrm>
            <a:off x="6819332" y="2298700"/>
            <a:ext cx="539680" cy="1816100"/>
          </a:xfrm>
          <a:custGeom>
            <a:avLst/>
            <a:gdLst>
              <a:gd name="connsiteX0" fmla="*/ 0 w 539680"/>
              <a:gd name="connsiteY0" fmla="*/ 0 h 1816100"/>
              <a:gd name="connsiteX1" fmla="*/ 539680 w 539680"/>
              <a:gd name="connsiteY1" fmla="*/ 267791 h 1816100"/>
              <a:gd name="connsiteX2" fmla="*/ 539680 w 539680"/>
              <a:gd name="connsiteY2" fmla="*/ 599767 h 1816100"/>
              <a:gd name="connsiteX3" fmla="*/ 539680 w 539680"/>
              <a:gd name="connsiteY3" fmla="*/ 1484125 h 1816100"/>
              <a:gd name="connsiteX4" fmla="*/ 539680 w 539680"/>
              <a:gd name="connsiteY4" fmla="*/ 1816100 h 1816100"/>
              <a:gd name="connsiteX5" fmla="*/ 0 w 539680"/>
              <a:gd name="connsiteY5" fmla="*/ 1548310 h 1816100"/>
              <a:gd name="connsiteX6" fmla="*/ 0 w 539680"/>
              <a:gd name="connsiteY6" fmla="*/ 1216335 h 1816100"/>
              <a:gd name="connsiteX7" fmla="*/ 0 w 539680"/>
              <a:gd name="connsiteY7" fmla="*/ 331975 h 181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9680" h="1816100">
                <a:moveTo>
                  <a:pt x="0" y="0"/>
                </a:moveTo>
                <a:lnTo>
                  <a:pt x="539680" y="267791"/>
                </a:lnTo>
                <a:lnTo>
                  <a:pt x="539680" y="599767"/>
                </a:lnTo>
                <a:lnTo>
                  <a:pt x="539680" y="1484125"/>
                </a:lnTo>
                <a:lnTo>
                  <a:pt x="539680" y="1816100"/>
                </a:lnTo>
                <a:lnTo>
                  <a:pt x="0" y="1548310"/>
                </a:lnTo>
                <a:lnTo>
                  <a:pt x="0" y="1216335"/>
                </a:lnTo>
                <a:lnTo>
                  <a:pt x="0" y="331975"/>
                </a:lnTo>
                <a:close/>
              </a:path>
            </a:pathLst>
          </a:custGeom>
          <a:gradFill>
            <a:gsLst>
              <a:gs pos="100000">
                <a:srgbClr val="2F2A95">
                  <a:lumMod val="96000"/>
                  <a:alpha val="90000"/>
                </a:srgbClr>
              </a:gs>
              <a:gs pos="0">
                <a:srgbClr val="92C0E9"/>
              </a:gs>
            </a:gsLst>
            <a:lin ang="6900000" scaled="0"/>
          </a:gradFill>
          <a:ln w="19050" cap="flat">
            <a:gradFill flip="none" rotWithShape="1">
              <a:gsLst>
                <a:gs pos="0">
                  <a:srgbClr val="92C0E9"/>
                </a:gs>
                <a:gs pos="100000">
                  <a:srgbClr val="2F2A95"/>
                </a:gs>
              </a:gsLst>
              <a:lin ang="5400000" scaled="1"/>
              <a:tileRect/>
            </a:gradFill>
            <a:prstDash val="solid"/>
            <a:miter/>
          </a:ln>
          <a:effectLst>
            <a:outerShdw blurRad="190500" algn="ctr" rotWithShape="0">
              <a:prstClr val="black">
                <a:alpha val="25000"/>
              </a:prstClr>
            </a:outerShdw>
          </a:effectLst>
        </p:spPr>
        <p:txBody>
          <a:bodyPr wrap="square" rtlCol="0" anchor="ctr">
            <a:noAutofit/>
          </a:bodyPr>
          <a:lstStyle>
            <a:lvl1pPr>
              <a:buFontTx/>
              <a:buNone/>
              <a:defRPr kumimoji="0" lang="en-US" sz="100" b="0" i="0" u="none" strike="noStrike" kern="0" cap="none" spc="0" normalizeH="0" baseline="0" dirty="0">
                <a:ln>
                  <a:noFill/>
                </a:ln>
                <a:solidFill>
                  <a:srgbClr val="FFFFFF">
                    <a:alpha val="0"/>
                  </a:srgbClr>
                </a:solidFill>
                <a:effectLst/>
                <a:uLnTx/>
                <a:uFillTx/>
              </a:defRPr>
            </a:lvl1pPr>
          </a:lstStyle>
          <a:p>
            <a:pPr marL="0" marR="0" lvl="0" indent="0" defTabSz="2665918" fontAlgn="auto">
              <a:spcBef>
                <a:spcPts val="2918"/>
              </a:spcBef>
              <a:spcAft>
                <a:spcPts val="0"/>
              </a:spcAft>
              <a:buClr>
                <a:srgbClr val="F2F2F2"/>
              </a:buClr>
              <a:buSzTx/>
              <a:buFontTx/>
              <a:tabLst/>
            </a:pPr>
            <a:r>
              <a:rPr lang="en-US"/>
              <a:t>hi</a:t>
            </a:r>
          </a:p>
        </p:txBody>
      </p:sp>
      <p:pic>
        <p:nvPicPr>
          <p:cNvPr id="35" name="Graphic 34" descr="InterSystems: Creative data technology">
            <a:extLst>
              <a:ext uri="{FF2B5EF4-FFF2-40B4-BE49-F238E27FC236}">
                <a16:creationId xmlns:a16="http://schemas.microsoft.com/office/drawing/2014/main" id="{F0C72F17-40F0-F9CD-8B0E-F2E0C7B66504}"/>
              </a:ext>
              <a:ext uri="{C183D7F6-B498-43B3-948B-1728B52AA6E4}">
                <adec:decorative xmlns:adec="http://schemas.microsoft.com/office/drawing/2017/decorative" val="0"/>
              </a:ext>
            </a:extLst>
          </p:cNvPr>
          <p:cNvPicPr>
            <a:picLocks noChangeAspect="1"/>
          </p:cNvPicPr>
          <p:nvPr userDrawn="1">
            <p:custDataLst>
              <p:tags r:id="rId1"/>
            </p:custDataLst>
          </p:nvPr>
        </p:nvPicPr>
        <p:blipFill rotWithShape="1">
          <a:blip r:embed="rId3">
            <a:extLst>
              <a:ext uri="{96DAC541-7B7A-43D3-8B79-37D633B846F1}">
                <asvg:svgBlip xmlns:asvg="http://schemas.microsoft.com/office/drawing/2016/SVG/main" r:embed="rId4"/>
              </a:ext>
            </a:extLst>
          </a:blip>
          <a:srcRect l="-1" r="-7033"/>
          <a:stretch/>
        </p:blipFill>
        <p:spPr>
          <a:xfrm>
            <a:off x="570977" y="459740"/>
            <a:ext cx="2375423" cy="591820"/>
          </a:xfrm>
          <a:prstGeom prst="rect">
            <a:avLst/>
          </a:prstGeom>
        </p:spPr>
      </p:pic>
      <p:sp>
        <p:nvSpPr>
          <p:cNvPr id="3" name="Footer Placeholder 2">
            <a:extLst>
              <a:ext uri="{FF2B5EF4-FFF2-40B4-BE49-F238E27FC236}">
                <a16:creationId xmlns:a16="http://schemas.microsoft.com/office/drawing/2014/main" id="{7D544F20-0F5A-DCA7-0A80-A01B2617AE8C}"/>
              </a:ext>
            </a:extLst>
          </p:cNvPr>
          <p:cNvSpPr>
            <a:spLocks noGrp="1"/>
          </p:cNvSpPr>
          <p:nvPr>
            <p:ph type="ftr" sz="quarter" idx="26"/>
          </p:nvPr>
        </p:nvSpPr>
        <p:spPr/>
        <p:txBody>
          <a:bodyPr/>
          <a:lstStyle/>
          <a:p>
            <a:pPr>
              <a:buClr>
                <a:schemeClr val="tx2"/>
              </a:buClr>
              <a:buSzPct val="120000"/>
              <a:buFont typeface="Verdana" panose="020F0502020204030204" pitchFamily="34" charset="0"/>
              <a:buNone/>
            </a:pPr>
            <a:endParaRPr lang="en-US"/>
          </a:p>
        </p:txBody>
      </p:sp>
      <p:sp>
        <p:nvSpPr>
          <p:cNvPr id="2" name="Date Placeholder 1">
            <a:extLst>
              <a:ext uri="{FF2B5EF4-FFF2-40B4-BE49-F238E27FC236}">
                <a16:creationId xmlns:a16="http://schemas.microsoft.com/office/drawing/2014/main" id="{F943DF0C-9FFC-222C-495F-F976BBFD363B}"/>
              </a:ext>
            </a:extLst>
          </p:cNvPr>
          <p:cNvSpPr>
            <a:spLocks noGrp="1"/>
          </p:cNvSpPr>
          <p:nvPr>
            <p:ph type="dt" sz="half" idx="25"/>
          </p:nvPr>
        </p:nvSpPr>
        <p:spPr/>
        <p:txBody>
          <a:bodyPr/>
          <a:lstStyle/>
          <a:p>
            <a:pPr algn="r">
              <a:buClr>
                <a:schemeClr val="tx2"/>
              </a:buClr>
              <a:buSzPct val="120000"/>
              <a:buFont typeface="Verdana" panose="020F0502020204030204" pitchFamily="34" charset="0"/>
              <a:buNone/>
            </a:pPr>
            <a:fld id="{7E41EA80-3ECC-4E9E-BDED-596FA76E9088}" type="datetimeFigureOut">
              <a:rPr lang="en-US" smtClean="0"/>
              <a:pPr algn="r">
                <a:buClr>
                  <a:schemeClr val="tx2"/>
                </a:buClr>
                <a:buSzPct val="120000"/>
                <a:buFont typeface="Verdana" panose="020F0502020204030204" pitchFamily="34" charset="0"/>
                <a:buNone/>
              </a:pPr>
              <a:t>5/15/25</a:t>
            </a:fld>
            <a:endParaRPr lang="en-US"/>
          </a:p>
        </p:txBody>
      </p:sp>
      <p:sp>
        <p:nvSpPr>
          <p:cNvPr id="4" name="Slide Number Placeholder 3">
            <a:extLst>
              <a:ext uri="{FF2B5EF4-FFF2-40B4-BE49-F238E27FC236}">
                <a16:creationId xmlns:a16="http://schemas.microsoft.com/office/drawing/2014/main" id="{5D77ED08-974B-8751-2821-4721403F57C5}"/>
              </a:ext>
            </a:extLst>
          </p:cNvPr>
          <p:cNvSpPr>
            <a:spLocks noGrp="1"/>
          </p:cNvSpPr>
          <p:nvPr>
            <p:ph type="sldNum" sz="quarter" idx="27"/>
          </p:nvPr>
        </p:nvSpPr>
        <p:spPr/>
        <p:txBody>
          <a:bodyPr vert="horz" wrap="square" lIns="0" tIns="0" rIns="0" bIns="0" rtlCol="0" anchor="b" anchorCtr="0">
            <a:spAutoFit/>
          </a:bodyPr>
          <a:lstStyle>
            <a:lvl1pPr>
              <a:defRPr lang="en-GB" smtClean="0"/>
            </a:lvl1pPr>
          </a:lstStyle>
          <a:p>
            <a:pPr>
              <a:buClr>
                <a:schemeClr val="tx2"/>
              </a:buClr>
              <a:buSzPct val="120000"/>
              <a:buFont typeface="Verdana" panose="020F0502020204030204" pitchFamily="34" charset="0"/>
              <a:buNone/>
            </a:pPr>
            <a:fld id="{68C08D16-C227-489D-8B10-B6EE065660A6}" type="slidenum">
              <a:rPr lang="en-GB" smtClean="0"/>
              <a:pPr>
                <a:buClr>
                  <a:schemeClr val="tx2"/>
                </a:buClr>
                <a:buSzPct val="120000"/>
                <a:buFont typeface="Verdana" panose="020F0502020204030204" pitchFamily="34" charset="0"/>
                <a:buNone/>
              </a:pPr>
              <a:t>‹#›</a:t>
            </a:fld>
            <a:endParaRPr lang="en-GB"/>
          </a:p>
        </p:txBody>
      </p:sp>
    </p:spTree>
    <p:extLst>
      <p:ext uri="{BB962C8B-B14F-4D97-AF65-F5344CB8AC3E}">
        <p14:creationId xmlns:p14="http://schemas.microsoft.com/office/powerpoint/2010/main" val="139631106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par>
                                <p:cTn id="8" presetID="42" presetClass="path" presetSubtype="0" decel="100000" fill="hold" grpId="1" nodeType="withEffect">
                                  <p:stCondLst>
                                    <p:cond delay="500"/>
                                  </p:stCondLst>
                                  <p:childTnLst>
                                    <p:animMotion origin="layout" path="M -1.66667E-6 0.03889 L -1.66667E-6 -3.7037E-6 " pathEditMode="relative" rAng="0" ptsTypes="AA">
                                      <p:cBhvr>
                                        <p:cTn id="9" dur="500" fill="hold"/>
                                        <p:tgtEl>
                                          <p:spTgt spid="6"/>
                                        </p:tgtEl>
                                        <p:attrNameLst>
                                          <p:attrName>ppt_x</p:attrName>
                                          <p:attrName>ppt_y</p:attrName>
                                        </p:attrNameLst>
                                      </p:cBhvr>
                                      <p:rCtr x="0" y="-1944"/>
                                    </p:animMotion>
                                  </p:childTnLst>
                                </p:cTn>
                              </p:par>
                              <p:par>
                                <p:cTn id="10" presetID="10" presetClass="entr" presetSubtype="0" fill="hold" grpId="0" nodeType="withEffect">
                                  <p:stCondLst>
                                    <p:cond delay="50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250"/>
                                        <p:tgtEl>
                                          <p:spTgt spid="24"/>
                                        </p:tgtEl>
                                      </p:cBhvr>
                                    </p:animEffect>
                                  </p:childTnLst>
                                </p:cTn>
                              </p:par>
                              <p:par>
                                <p:cTn id="13" presetID="42" presetClass="path" presetSubtype="0" decel="100000" fill="hold" grpId="1" nodeType="withEffect">
                                  <p:stCondLst>
                                    <p:cond delay="500"/>
                                  </p:stCondLst>
                                  <p:childTnLst>
                                    <p:animMotion origin="layout" path="M -1.66667E-6 -0.03472 L -1.66667E-6 -2.59259E-6 " pathEditMode="relative" rAng="0" ptsTypes="AA">
                                      <p:cBhvr>
                                        <p:cTn id="14" dur="500" fill="hold"/>
                                        <p:tgtEl>
                                          <p:spTgt spid="24"/>
                                        </p:tgtEl>
                                        <p:attrNameLst>
                                          <p:attrName>ppt_x</p:attrName>
                                          <p:attrName>ppt_y</p:attrName>
                                        </p:attrNameLst>
                                      </p:cBhvr>
                                      <p:rCtr x="0" y="1736"/>
                                    </p:animMotion>
                                  </p:childTnLst>
                                </p:cTn>
                              </p:par>
                              <p:par>
                                <p:cTn id="15" presetID="2" presetClass="entr" presetSubtype="4" decel="100000" fill="hold" grpId="0" nodeType="withEffect">
                                  <p:stCondLst>
                                    <p:cond delay="40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1000" fill="hold"/>
                                        <p:tgtEl>
                                          <p:spTgt spid="18"/>
                                        </p:tgtEl>
                                        <p:attrNameLst>
                                          <p:attrName>ppt_x</p:attrName>
                                        </p:attrNameLst>
                                      </p:cBhvr>
                                      <p:tavLst>
                                        <p:tav tm="0">
                                          <p:val>
                                            <p:strVal val="#ppt_x"/>
                                          </p:val>
                                        </p:tav>
                                        <p:tav tm="100000">
                                          <p:val>
                                            <p:strVal val="#ppt_x"/>
                                          </p:val>
                                        </p:tav>
                                      </p:tavLst>
                                    </p:anim>
                                    <p:anim calcmode="lin" valueType="num">
                                      <p:cBhvr additive="base">
                                        <p:cTn id="18" dur="1000" fill="hold"/>
                                        <p:tgtEl>
                                          <p:spTgt spid="18"/>
                                        </p:tgtEl>
                                        <p:attrNameLst>
                                          <p:attrName>ppt_y</p:attrName>
                                        </p:attrNameLst>
                                      </p:cBhvr>
                                      <p:tavLst>
                                        <p:tav tm="0">
                                          <p:val>
                                            <p:strVal val="1+#ppt_h/2"/>
                                          </p:val>
                                        </p:tav>
                                        <p:tav tm="100000">
                                          <p:val>
                                            <p:strVal val="#ppt_y"/>
                                          </p:val>
                                        </p:tav>
                                      </p:tavLst>
                                    </p:anim>
                                  </p:childTnLst>
                                </p:cTn>
                              </p:par>
                              <p:par>
                                <p:cTn id="19" presetID="2" presetClass="entr" presetSubtype="4" decel="100000" fill="hold" grpId="0" nodeType="withEffect">
                                  <p:stCondLst>
                                    <p:cond delay="600"/>
                                  </p:stCondLst>
                                  <p:childTnLst>
                                    <p:set>
                                      <p:cBhvr>
                                        <p:cTn id="20" dur="1" fill="hold">
                                          <p:stCondLst>
                                            <p:cond delay="0"/>
                                          </p:stCondLst>
                                        </p:cTn>
                                        <p:tgtEl>
                                          <p:spTgt spid="19"/>
                                        </p:tgtEl>
                                        <p:attrNameLst>
                                          <p:attrName>style.visibility</p:attrName>
                                        </p:attrNameLst>
                                      </p:cBhvr>
                                      <p:to>
                                        <p:strVal val="visible"/>
                                      </p:to>
                                    </p:set>
                                    <p:anim calcmode="lin" valueType="num">
                                      <p:cBhvr additive="base">
                                        <p:cTn id="21" dur="1000" fill="hold"/>
                                        <p:tgtEl>
                                          <p:spTgt spid="19"/>
                                        </p:tgtEl>
                                        <p:attrNameLst>
                                          <p:attrName>ppt_x</p:attrName>
                                        </p:attrNameLst>
                                      </p:cBhvr>
                                      <p:tavLst>
                                        <p:tav tm="0">
                                          <p:val>
                                            <p:strVal val="#ppt_x"/>
                                          </p:val>
                                        </p:tav>
                                        <p:tav tm="100000">
                                          <p:val>
                                            <p:strVal val="#ppt_x"/>
                                          </p:val>
                                        </p:tav>
                                      </p:tavLst>
                                    </p:anim>
                                    <p:anim calcmode="lin" valueType="num">
                                      <p:cBhvr additive="base">
                                        <p:cTn id="22" dur="1000" fill="hold"/>
                                        <p:tgtEl>
                                          <p:spTgt spid="19"/>
                                        </p:tgtEl>
                                        <p:attrNameLst>
                                          <p:attrName>ppt_y</p:attrName>
                                        </p:attrNameLst>
                                      </p:cBhvr>
                                      <p:tavLst>
                                        <p:tav tm="0">
                                          <p:val>
                                            <p:strVal val="1+#ppt_h/2"/>
                                          </p:val>
                                        </p:tav>
                                        <p:tav tm="100000">
                                          <p:val>
                                            <p:strVal val="#ppt_y"/>
                                          </p:val>
                                        </p:tav>
                                      </p:tavLst>
                                    </p:anim>
                                  </p:childTnLst>
                                </p:cTn>
                              </p:par>
                              <p:par>
                                <p:cTn id="23" presetID="2" presetClass="entr" presetSubtype="4" decel="100000" fill="hold" grpId="0" nodeType="withEffect">
                                  <p:stCondLst>
                                    <p:cond delay="400"/>
                                  </p:stCondLst>
                                  <p:childTnLst>
                                    <p:set>
                                      <p:cBhvr>
                                        <p:cTn id="24" dur="1" fill="hold">
                                          <p:stCondLst>
                                            <p:cond delay="0"/>
                                          </p:stCondLst>
                                        </p:cTn>
                                        <p:tgtEl>
                                          <p:spTgt spid="34"/>
                                        </p:tgtEl>
                                        <p:attrNameLst>
                                          <p:attrName>style.visibility</p:attrName>
                                        </p:attrNameLst>
                                      </p:cBhvr>
                                      <p:to>
                                        <p:strVal val="visible"/>
                                      </p:to>
                                    </p:set>
                                    <p:anim calcmode="lin" valueType="num">
                                      <p:cBhvr additive="base">
                                        <p:cTn id="25" dur="1000" fill="hold"/>
                                        <p:tgtEl>
                                          <p:spTgt spid="34"/>
                                        </p:tgtEl>
                                        <p:attrNameLst>
                                          <p:attrName>ppt_x</p:attrName>
                                        </p:attrNameLst>
                                      </p:cBhvr>
                                      <p:tavLst>
                                        <p:tav tm="0">
                                          <p:val>
                                            <p:strVal val="#ppt_x"/>
                                          </p:val>
                                        </p:tav>
                                        <p:tav tm="100000">
                                          <p:val>
                                            <p:strVal val="#ppt_x"/>
                                          </p:val>
                                        </p:tav>
                                      </p:tavLst>
                                    </p:anim>
                                    <p:anim calcmode="lin" valueType="num">
                                      <p:cBhvr additive="base">
                                        <p:cTn id="26" dur="1000" fill="hold"/>
                                        <p:tgtEl>
                                          <p:spTgt spid="34"/>
                                        </p:tgtEl>
                                        <p:attrNameLst>
                                          <p:attrName>ppt_y</p:attrName>
                                        </p:attrNameLst>
                                      </p:cBhvr>
                                      <p:tavLst>
                                        <p:tav tm="0">
                                          <p:val>
                                            <p:strVal val="1+#ppt_h/2"/>
                                          </p:val>
                                        </p:tav>
                                        <p:tav tm="100000">
                                          <p:val>
                                            <p:strVal val="#ppt_y"/>
                                          </p:val>
                                        </p:tav>
                                      </p:tavLst>
                                    </p:anim>
                                  </p:childTnLst>
                                </p:cTn>
                              </p:par>
                              <p:par>
                                <p:cTn id="27" presetID="2" presetClass="entr" presetSubtype="4" decel="100000" fill="hold" grpId="0" nodeType="withEffect">
                                  <p:stCondLst>
                                    <p:cond delay="600"/>
                                  </p:stCondLst>
                                  <p:childTnLst>
                                    <p:set>
                                      <p:cBhvr>
                                        <p:cTn id="28" dur="1" fill="hold">
                                          <p:stCondLst>
                                            <p:cond delay="0"/>
                                          </p:stCondLst>
                                        </p:cTn>
                                        <p:tgtEl>
                                          <p:spTgt spid="28"/>
                                        </p:tgtEl>
                                        <p:attrNameLst>
                                          <p:attrName>style.visibility</p:attrName>
                                        </p:attrNameLst>
                                      </p:cBhvr>
                                      <p:to>
                                        <p:strVal val="visible"/>
                                      </p:to>
                                    </p:set>
                                    <p:anim calcmode="lin" valueType="num">
                                      <p:cBhvr additive="base">
                                        <p:cTn id="29" dur="1000" fill="hold"/>
                                        <p:tgtEl>
                                          <p:spTgt spid="28"/>
                                        </p:tgtEl>
                                        <p:attrNameLst>
                                          <p:attrName>ppt_x</p:attrName>
                                        </p:attrNameLst>
                                      </p:cBhvr>
                                      <p:tavLst>
                                        <p:tav tm="0">
                                          <p:val>
                                            <p:strVal val="#ppt_x"/>
                                          </p:val>
                                        </p:tav>
                                        <p:tav tm="100000">
                                          <p:val>
                                            <p:strVal val="#ppt_x"/>
                                          </p:val>
                                        </p:tav>
                                      </p:tavLst>
                                    </p:anim>
                                    <p:anim calcmode="lin" valueType="num">
                                      <p:cBhvr additive="base">
                                        <p:cTn id="30" dur="1000" fill="hold"/>
                                        <p:tgtEl>
                                          <p:spTgt spid="28"/>
                                        </p:tgtEl>
                                        <p:attrNameLst>
                                          <p:attrName>ppt_y</p:attrName>
                                        </p:attrNameLst>
                                      </p:cBhvr>
                                      <p:tavLst>
                                        <p:tav tm="0">
                                          <p:val>
                                            <p:strVal val="1+#ppt_h/2"/>
                                          </p:val>
                                        </p:tav>
                                        <p:tav tm="100000">
                                          <p:val>
                                            <p:strVal val="#ppt_y"/>
                                          </p:val>
                                        </p:tav>
                                      </p:tavLst>
                                    </p:anim>
                                  </p:childTnLst>
                                </p:cTn>
                              </p:par>
                              <p:par>
                                <p:cTn id="31" presetID="2" presetClass="entr" presetSubtype="1" decel="100000" fill="hold" nodeType="withEffect">
                                  <p:stCondLst>
                                    <p:cond delay="600"/>
                                  </p:stCondLst>
                                  <p:childTnLst>
                                    <p:set>
                                      <p:cBhvr>
                                        <p:cTn id="32" dur="1" fill="hold">
                                          <p:stCondLst>
                                            <p:cond delay="0"/>
                                          </p:stCondLst>
                                        </p:cTn>
                                        <p:tgtEl>
                                          <p:spTgt spid="35"/>
                                        </p:tgtEl>
                                        <p:attrNameLst>
                                          <p:attrName>style.visibility</p:attrName>
                                        </p:attrNameLst>
                                      </p:cBhvr>
                                      <p:to>
                                        <p:strVal val="visible"/>
                                      </p:to>
                                    </p:set>
                                    <p:anim calcmode="lin" valueType="num">
                                      <p:cBhvr additive="base">
                                        <p:cTn id="33" dur="800" fill="hold"/>
                                        <p:tgtEl>
                                          <p:spTgt spid="35"/>
                                        </p:tgtEl>
                                        <p:attrNameLst>
                                          <p:attrName>ppt_x</p:attrName>
                                        </p:attrNameLst>
                                      </p:cBhvr>
                                      <p:tavLst>
                                        <p:tav tm="0">
                                          <p:val>
                                            <p:strVal val="#ppt_x"/>
                                          </p:val>
                                        </p:tav>
                                        <p:tav tm="100000">
                                          <p:val>
                                            <p:strVal val="#ppt_x"/>
                                          </p:val>
                                        </p:tav>
                                      </p:tavLst>
                                    </p:anim>
                                    <p:anim calcmode="lin" valueType="num">
                                      <p:cBhvr additive="base">
                                        <p:cTn id="34" dur="800" fill="hold"/>
                                        <p:tgtEl>
                                          <p:spTgt spid="35"/>
                                        </p:tgtEl>
                                        <p:attrNameLst>
                                          <p:attrName>ppt_y</p:attrName>
                                        </p:attrNameLst>
                                      </p:cBhvr>
                                      <p:tavLst>
                                        <p:tav tm="0">
                                          <p:val>
                                            <p:strVal val="0-#ppt_h/2"/>
                                          </p:val>
                                        </p:tav>
                                        <p:tav tm="100000">
                                          <p:val>
                                            <p:strVal val="#ppt_y"/>
                                          </p:val>
                                        </p:tav>
                                      </p:tavLst>
                                    </p:anim>
                                  </p:childTnLst>
                                </p:cTn>
                              </p:par>
                              <p:par>
                                <p:cTn id="35" presetID="2" presetClass="entr" presetSubtype="4" decel="10000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1000" fill="hold"/>
                                        <p:tgtEl>
                                          <p:spTgt spid="9"/>
                                        </p:tgtEl>
                                        <p:attrNameLst>
                                          <p:attrName>ppt_x</p:attrName>
                                        </p:attrNameLst>
                                      </p:cBhvr>
                                      <p:tavLst>
                                        <p:tav tm="0">
                                          <p:val>
                                            <p:strVal val="#ppt_x"/>
                                          </p:val>
                                        </p:tav>
                                        <p:tav tm="100000">
                                          <p:val>
                                            <p:strVal val="#ppt_x"/>
                                          </p:val>
                                        </p:tav>
                                      </p:tavLst>
                                    </p:anim>
                                    <p:anim calcmode="lin" valueType="num">
                                      <p:cBhvr additive="base">
                                        <p:cTn id="38" dur="10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24" grpId="0">
        <p:tmplLst>
          <p:tmpl>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250"/>
                        <p:tgtEl>
                          <p:spTgt spid="24"/>
                        </p:tgtEl>
                      </p:cBhvr>
                    </p:animEffect>
                  </p:childTnLst>
                </p:cTn>
              </p:par>
            </p:tnLst>
          </p:tmpl>
        </p:tmplLst>
      </p:bldP>
      <p:bldP spid="24" grpId="1">
        <p:tmplLst>
          <p:tmpl>
            <p:tnLst>
              <p:par>
                <p:cTn presetID="42" presetClass="path" presetSubtype="0" decel="100000" fill="hold" nodeType="withEffect">
                  <p:stCondLst>
                    <p:cond delay="500"/>
                  </p:stCondLst>
                  <p:childTnLst>
                    <p:animMotion origin="layout" path="M -1.66667E-6 -0.03472 L -1.66667E-6 -2.59259E-6 " pathEditMode="relative" rAng="0" ptsTypes="AA">
                      <p:cBhvr>
                        <p:cTn dur="500" fill="hold"/>
                        <p:tgtEl>
                          <p:spTgt spid="24"/>
                        </p:tgtEl>
                        <p:attrNameLst>
                          <p:attrName>ppt_x</p:attrName>
                          <p:attrName>ppt_y</p:attrName>
                        </p:attrNameLst>
                      </p:cBhvr>
                      <p:rCtr x="0" y="1736"/>
                    </p:animMotion>
                  </p:childTnLst>
                </p:cTn>
              </p:par>
            </p:tnLst>
          </p:tmpl>
        </p:tmplLst>
      </p:bldP>
      <p:bldP spid="9" grpId="0" animBg="1"/>
      <p:bldP spid="18" grpId="0" animBg="1"/>
      <p:bldP spid="19" grpId="0" animBg="1"/>
      <p:bldP spid="34" grpId="0" animBg="1">
        <p:tmplLst>
          <p:tmpl>
            <p:tnLst>
              <p:par>
                <p:cTn presetID="2" presetClass="entr" presetSubtype="4" decel="100000" fill="hold" nodeType="withEffect">
                  <p:stCondLst>
                    <p:cond delay="4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1000" fill="hold"/>
                        <p:tgtEl>
                          <p:spTgt spid="34"/>
                        </p:tgtEl>
                        <p:attrNameLst>
                          <p:attrName>ppt_x</p:attrName>
                        </p:attrNameLst>
                      </p:cBhvr>
                      <p:tavLst>
                        <p:tav tm="0">
                          <p:val>
                            <p:strVal val="#ppt_x"/>
                          </p:val>
                        </p:tav>
                        <p:tav tm="100000">
                          <p:val>
                            <p:strVal val="#ppt_x"/>
                          </p:val>
                        </p:tav>
                      </p:tavLst>
                    </p:anim>
                    <p:anim calcmode="lin" valueType="num">
                      <p:cBhvr additive="base">
                        <p:cTn dur="1000" fill="hold"/>
                        <p:tgtEl>
                          <p:spTgt spid="34"/>
                        </p:tgtEl>
                        <p:attrNameLst>
                          <p:attrName>ppt_y</p:attrName>
                        </p:attrNameLst>
                      </p:cBhvr>
                      <p:tavLst>
                        <p:tav tm="0">
                          <p:val>
                            <p:strVal val="1+#ppt_h/2"/>
                          </p:val>
                        </p:tav>
                        <p:tav tm="100000">
                          <p:val>
                            <p:strVal val="#ppt_y"/>
                          </p:val>
                        </p:tav>
                      </p:tavLst>
                    </p:anim>
                  </p:childTnLst>
                </p:cTn>
              </p:par>
            </p:tnLst>
          </p:tmpl>
        </p:tmplLst>
      </p:bldP>
      <p:bldP spid="28" grpId="0" animBg="1">
        <p:tmplLst>
          <p:tmpl>
            <p:tnLst>
              <p:par>
                <p:cTn presetID="2" presetClass="entr" presetSubtype="4" decel="100000" fill="hold" nodeType="withEffect">
                  <p:stCondLst>
                    <p:cond delay="6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1000" fill="hold"/>
                        <p:tgtEl>
                          <p:spTgt spid="28"/>
                        </p:tgtEl>
                        <p:attrNameLst>
                          <p:attrName>ppt_x</p:attrName>
                        </p:attrNameLst>
                      </p:cBhvr>
                      <p:tavLst>
                        <p:tav tm="0">
                          <p:val>
                            <p:strVal val="#ppt_x"/>
                          </p:val>
                        </p:tav>
                        <p:tav tm="100000">
                          <p:val>
                            <p:strVal val="#ppt_x"/>
                          </p:val>
                        </p:tav>
                      </p:tavLst>
                    </p:anim>
                    <p:anim calcmode="lin" valueType="num">
                      <p:cBhvr additive="base">
                        <p:cTn dur="1000" fill="hold"/>
                        <p:tgtEl>
                          <p:spTgt spid="2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901E4783-E28F-6DAC-9820-B892141521BA}"/>
              </a:ext>
              <a:ext uri="{C183D7F6-B498-43B3-948B-1728B52AA6E4}">
                <adec:decorative xmlns:adec="http://schemas.microsoft.com/office/drawing/2017/decorative" val="1"/>
              </a:ext>
            </a:extLst>
          </p:cNvPr>
          <p:cNvSpPr/>
          <p:nvPr userDrawn="1"/>
        </p:nvSpPr>
        <p:spPr>
          <a:xfrm>
            <a:off x="0" y="-1"/>
            <a:ext cx="12192000" cy="6858001"/>
          </a:xfrm>
          <a:custGeom>
            <a:avLst/>
            <a:gdLst>
              <a:gd name="connsiteX0" fmla="*/ 0 w 12192000"/>
              <a:gd name="connsiteY0" fmla="*/ 0 h 6858001"/>
              <a:gd name="connsiteX1" fmla="*/ 5154384 w 12192000"/>
              <a:gd name="connsiteY1" fmla="*/ 0 h 6858001"/>
              <a:gd name="connsiteX2" fmla="*/ 12192000 w 12192000"/>
              <a:gd name="connsiteY2" fmla="*/ 3506141 h 6858001"/>
              <a:gd name="connsiteX3" fmla="*/ 12192000 w 12192000"/>
              <a:gd name="connsiteY3" fmla="*/ 6858001 h 6858001"/>
              <a:gd name="connsiteX4" fmla="*/ 6882103 w 12192000"/>
              <a:gd name="connsiteY4" fmla="*/ 6858001 h 6858001"/>
              <a:gd name="connsiteX5" fmla="*/ 0 w 12192000"/>
              <a:gd name="connsiteY5" fmla="*/ 342933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1">
                <a:moveTo>
                  <a:pt x="0" y="0"/>
                </a:moveTo>
                <a:lnTo>
                  <a:pt x="5154384" y="0"/>
                </a:lnTo>
                <a:lnTo>
                  <a:pt x="12192000" y="3506141"/>
                </a:lnTo>
                <a:lnTo>
                  <a:pt x="12192000" y="6858001"/>
                </a:lnTo>
                <a:lnTo>
                  <a:pt x="6882103" y="6858001"/>
                </a:lnTo>
                <a:lnTo>
                  <a:pt x="0" y="3429337"/>
                </a:lnTo>
                <a:close/>
              </a:path>
            </a:pathLst>
          </a:custGeom>
          <a:gradFill>
            <a:gsLst>
              <a:gs pos="28000">
                <a:srgbClr val="2F2A95">
                  <a:lumMod val="50000"/>
                  <a:alpha val="0"/>
                </a:srgbClr>
              </a:gs>
              <a:gs pos="98165">
                <a:srgbClr val="2F2A95">
                  <a:lumMod val="50000"/>
                </a:srgbClr>
              </a:gs>
              <a:gs pos="62000">
                <a:srgbClr val="2F2A95">
                  <a:lumMod val="50000"/>
                </a:srgbClr>
              </a:gs>
            </a:gsLst>
            <a:lin ang="3600000" scaled="0"/>
          </a:gradFill>
          <a:ln w="12700" cap="flat" cmpd="sng" algn="ctr">
            <a:noFill/>
            <a:prstDash val="solid"/>
            <a:miter lim="800000"/>
          </a:ln>
          <a:effectLst/>
        </p:spPr>
        <p:txBody>
          <a:bodyPr wrap="square" tIns="90000" bIns="90000" rtlCol="0" anchor="t">
            <a:noAutofit/>
          </a:bodyPr>
          <a:lstStyle/>
          <a:p>
            <a:pPr marR="0" lvl="0" indent="0" fontAlgn="auto">
              <a:lnSpc>
                <a:spcPct val="90000"/>
              </a:lnSpc>
              <a:spcBef>
                <a:spcPts val="1000"/>
              </a:spcBef>
              <a:spcAft>
                <a:spcPts val="0"/>
              </a:spcAft>
              <a:buClr>
                <a:srgbClr val="2F2A95"/>
              </a:buClr>
              <a:buSzPct val="120000"/>
              <a:buFont typeface="Verdana" panose="020F0502020204030204" pitchFamily="34" charset="0"/>
              <a:buNone/>
              <a:tabLst/>
            </a:pPr>
            <a:endParaRPr kumimoji="0" lang="en-US" sz="2000" b="0" i="0" u="none" strike="noStrike" kern="0" cap="none" spc="0" normalizeH="0" baseline="0" noProof="0">
              <a:ln>
                <a:noFill/>
              </a:ln>
              <a:solidFill>
                <a:srgbClr val="000000"/>
              </a:solidFill>
              <a:effectLst/>
              <a:uLnTx/>
              <a:uFillTx/>
              <a:latin typeface="Verdana" panose="020B0604030504040204" pitchFamily="34" charset="0"/>
            </a:endParaRPr>
          </a:p>
        </p:txBody>
      </p:sp>
      <p:pic>
        <p:nvPicPr>
          <p:cNvPr id="3" name="Graphic 2" descr="InterSystems: Creative data technology">
            <a:extLst>
              <a:ext uri="{FF2B5EF4-FFF2-40B4-BE49-F238E27FC236}">
                <a16:creationId xmlns:a16="http://schemas.microsoft.com/office/drawing/2014/main" id="{3D5778B1-72D3-3D37-7816-ADBD37C68EE1}"/>
              </a:ext>
            </a:extLst>
          </p:cNvPr>
          <p:cNvPicPr>
            <a:picLocks noChangeAspect="1"/>
          </p:cNvPicPr>
          <p:nvPr userDrawn="1">
            <p:custDataLst>
              <p:tags r:id="rId1"/>
            </p:custDataLst>
          </p:nvPr>
        </p:nvPicPr>
        <p:blipFill rotWithShape="1">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p:blipFill>
        <p:spPr>
          <a:xfrm>
            <a:off x="5024438" y="1917866"/>
            <a:ext cx="2143123" cy="571499"/>
          </a:xfrm>
          <a:prstGeom prst="rect">
            <a:avLst/>
          </a:prstGeom>
        </p:spPr>
      </p:pic>
      <p:sp>
        <p:nvSpPr>
          <p:cNvPr id="6" name="Title 5">
            <a:extLst>
              <a:ext uri="{FF2B5EF4-FFF2-40B4-BE49-F238E27FC236}">
                <a16:creationId xmlns:a16="http://schemas.microsoft.com/office/drawing/2014/main" id="{EBAC482D-C226-150D-F9ED-296CB65EBBC9}"/>
              </a:ext>
            </a:extLst>
          </p:cNvPr>
          <p:cNvSpPr>
            <a:spLocks noGrp="1"/>
          </p:cNvSpPr>
          <p:nvPr userDrawn="1">
            <p:ph type="title" hasCustomPrompt="1"/>
          </p:nvPr>
        </p:nvSpPr>
        <p:spPr>
          <a:xfrm>
            <a:off x="3352800" y="2744788"/>
            <a:ext cx="5486400" cy="1096962"/>
          </a:xfrm>
        </p:spPr>
        <p:txBody>
          <a:bodyPr bIns="108000" anchor="b" anchorCtr="0">
            <a:normAutofit/>
          </a:bodyPr>
          <a:lstStyle>
            <a:lvl1pPr algn="ctr">
              <a:defRPr sz="4400">
                <a:solidFill>
                  <a:schemeClr val="accent2"/>
                </a:solidFill>
              </a:defRPr>
            </a:lvl1pPr>
          </a:lstStyle>
          <a:p>
            <a:r>
              <a:rPr lang="en-US"/>
              <a:t>Thank You</a:t>
            </a:r>
          </a:p>
        </p:txBody>
      </p:sp>
      <p:sp>
        <p:nvSpPr>
          <p:cNvPr id="24" name="Text Placeholder 23">
            <a:extLst>
              <a:ext uri="{FF2B5EF4-FFF2-40B4-BE49-F238E27FC236}">
                <a16:creationId xmlns:a16="http://schemas.microsoft.com/office/drawing/2014/main" id="{1B428791-4878-48B9-0BCA-757F793DFFBB}"/>
              </a:ext>
            </a:extLst>
          </p:cNvPr>
          <p:cNvSpPr>
            <a:spLocks noGrp="1"/>
          </p:cNvSpPr>
          <p:nvPr userDrawn="1">
            <p:ph type="body" sz="quarter" idx="18" hasCustomPrompt="1"/>
          </p:nvPr>
        </p:nvSpPr>
        <p:spPr>
          <a:xfrm>
            <a:off x="3365500" y="3967162"/>
            <a:ext cx="5461000" cy="1096963"/>
          </a:xfrm>
        </p:spPr>
        <p:txBody>
          <a:bodyPr tIns="108000" anchor="t" anchorCtr="0"/>
          <a:lstStyle>
            <a:lvl1pPr marL="0" indent="0" algn="ctr">
              <a:buNone/>
              <a:defRPr>
                <a:solidFill>
                  <a:schemeClr val="tx1"/>
                </a:solidFill>
              </a:defRPr>
            </a:lvl1pPr>
            <a:lvl2pPr marL="457200" indent="0">
              <a:buNone/>
              <a:defRPr/>
            </a:lvl2pPr>
            <a:lvl3pPr marL="914400" indent="0">
              <a:buNone/>
              <a:defRPr/>
            </a:lvl3pPr>
            <a:lvl4pPr marL="1371600" indent="0">
              <a:buNone/>
              <a:defRPr/>
            </a:lvl4pPr>
            <a:lvl5pPr marL="1828800" indent="0">
              <a:buFont typeface="Verdana" panose="020B0604020202020204" pitchFamily="34" charset="0"/>
              <a:buNone/>
              <a:defRPr/>
            </a:lvl5pPr>
          </a:lstStyle>
          <a:p>
            <a:pPr lvl="0"/>
            <a:r>
              <a:rPr lang="en-US"/>
              <a:t>Click to add subtitle, use font size 20, sentence case</a:t>
            </a:r>
          </a:p>
        </p:txBody>
      </p:sp>
      <p:sp>
        <p:nvSpPr>
          <p:cNvPr id="63" name="Freeform: Shape 62">
            <a:extLst>
              <a:ext uri="{FF2B5EF4-FFF2-40B4-BE49-F238E27FC236}">
                <a16:creationId xmlns:a16="http://schemas.microsoft.com/office/drawing/2014/main" id="{31A2F962-E4A4-1DA4-3FA5-2125F232A1EE}"/>
              </a:ext>
              <a:ext uri="{C183D7F6-B498-43B3-948B-1728B52AA6E4}">
                <adec:decorative xmlns:adec="http://schemas.microsoft.com/office/drawing/2017/decorative" val="1"/>
              </a:ext>
            </a:extLst>
          </p:cNvPr>
          <p:cNvSpPr/>
          <p:nvPr userDrawn="1"/>
        </p:nvSpPr>
        <p:spPr>
          <a:xfrm>
            <a:off x="5414973" y="-1761510"/>
            <a:ext cx="725771" cy="2645850"/>
          </a:xfrm>
          <a:custGeom>
            <a:avLst/>
            <a:gdLst>
              <a:gd name="connsiteX0" fmla="*/ 0 w 863955"/>
              <a:gd name="connsiteY0" fmla="*/ 0 h 3149608"/>
              <a:gd name="connsiteX1" fmla="*/ 863955 w 863955"/>
              <a:gd name="connsiteY1" fmla="*/ 428697 h 3149608"/>
              <a:gd name="connsiteX2" fmla="*/ 863955 w 863955"/>
              <a:gd name="connsiteY2" fmla="*/ 3149608 h 3149608"/>
              <a:gd name="connsiteX3" fmla="*/ 0 w 863955"/>
              <a:gd name="connsiteY3" fmla="*/ 2720911 h 3149608"/>
            </a:gdLst>
            <a:ahLst/>
            <a:cxnLst>
              <a:cxn ang="0">
                <a:pos x="connsiteX0" y="connsiteY0"/>
              </a:cxn>
              <a:cxn ang="0">
                <a:pos x="connsiteX1" y="connsiteY1"/>
              </a:cxn>
              <a:cxn ang="0">
                <a:pos x="connsiteX2" y="connsiteY2"/>
              </a:cxn>
              <a:cxn ang="0">
                <a:pos x="connsiteX3" y="connsiteY3"/>
              </a:cxn>
            </a:cxnLst>
            <a:rect l="l" t="t" r="r" b="b"/>
            <a:pathLst>
              <a:path w="863955" h="3149608">
                <a:moveTo>
                  <a:pt x="0" y="0"/>
                </a:moveTo>
                <a:lnTo>
                  <a:pt x="863955" y="428697"/>
                </a:lnTo>
                <a:lnTo>
                  <a:pt x="863955" y="3149608"/>
                </a:lnTo>
                <a:lnTo>
                  <a:pt x="0" y="2720911"/>
                </a:lnTo>
                <a:close/>
              </a:path>
            </a:pathLst>
          </a:custGeom>
          <a:gradFill>
            <a:gsLst>
              <a:gs pos="49500">
                <a:srgbClr val="92C0E9">
                  <a:alpha val="95000"/>
                  <a:lumMod val="95000"/>
                </a:srgbClr>
              </a:gs>
              <a:gs pos="0">
                <a:srgbClr val="00B2A9"/>
              </a:gs>
              <a:gs pos="100000">
                <a:srgbClr val="C5B4E2">
                  <a:alpha val="90000"/>
                </a:srgbClr>
              </a:gs>
            </a:gsLst>
            <a:lin ang="6900000" scaled="0"/>
          </a:gradFill>
          <a:ln w="19050" cap="flat">
            <a:gradFill flip="none" rotWithShape="1">
              <a:gsLst>
                <a:gs pos="27000">
                  <a:srgbClr val="00B2A9"/>
                </a:gs>
                <a:gs pos="100000">
                  <a:srgbClr val="C5B4E2"/>
                </a:gs>
                <a:gs pos="0">
                  <a:srgbClr val="006990"/>
                </a:gs>
              </a:gsLst>
              <a:lin ang="5400000" scaled="1"/>
              <a:tileRect/>
            </a:gradFill>
            <a:prstDash val="solid"/>
            <a:miter/>
          </a:ln>
          <a:effectLst>
            <a:outerShdw blurRad="190500" algn="ctr" rotWithShape="0">
              <a:prstClr val="black">
                <a:alpha val="25000"/>
              </a:prstClr>
            </a:outerShdw>
          </a:effectLst>
        </p:spPr>
        <p:txBody>
          <a:bodyPr wrap="square" rtlCol="0" anchor="ctr">
            <a:noAutofit/>
          </a:bodyPr>
          <a:lstStyle/>
          <a:p>
            <a:pPr marR="0" lvl="0" indent="0" defTabSz="2665918" fontAlgn="auto">
              <a:lnSpc>
                <a:spcPct val="100000"/>
              </a:lnSpc>
              <a:spcBef>
                <a:spcPts val="2918"/>
              </a:spcBef>
              <a:spcAft>
                <a:spcPts val="0"/>
              </a:spcAft>
              <a:buClr>
                <a:srgbClr val="F2F2F2"/>
              </a:buClr>
              <a:buSzTx/>
              <a:buFontTx/>
              <a:tabLst/>
            </a:pPr>
            <a:endParaRPr kumimoji="0" lang="en-US" sz="9457" b="0" i="0" u="none" strike="noStrike" kern="0" cap="none" spc="0" normalizeH="0" baseline="0" noProof="0">
              <a:ln>
                <a:noFill/>
              </a:ln>
              <a:solidFill>
                <a:srgbClr val="FFFFFF"/>
              </a:solidFill>
              <a:effectLst/>
              <a:uLnTx/>
              <a:uFillTx/>
              <a:latin typeface="Verdana" panose="020B0604030504040204" pitchFamily="34" charset="0"/>
            </a:endParaRPr>
          </a:p>
        </p:txBody>
      </p:sp>
      <p:sp>
        <p:nvSpPr>
          <p:cNvPr id="64" name="Graphic 10">
            <a:extLst>
              <a:ext uri="{FF2B5EF4-FFF2-40B4-BE49-F238E27FC236}">
                <a16:creationId xmlns:a16="http://schemas.microsoft.com/office/drawing/2014/main" id="{625489B4-78EB-10CD-68A8-F338971CD9CE}"/>
              </a:ext>
              <a:ext uri="{C183D7F6-B498-43B3-948B-1728B52AA6E4}">
                <adec:decorative xmlns:adec="http://schemas.microsoft.com/office/drawing/2017/decorative" val="1"/>
              </a:ext>
            </a:extLst>
          </p:cNvPr>
          <p:cNvSpPr>
            <a:spLocks noChangeAspect="1"/>
          </p:cNvSpPr>
          <p:nvPr userDrawn="1"/>
        </p:nvSpPr>
        <p:spPr>
          <a:xfrm>
            <a:off x="5053337" y="-1538875"/>
            <a:ext cx="725770" cy="2645849"/>
          </a:xfrm>
          <a:custGeom>
            <a:avLst/>
            <a:gdLst>
              <a:gd name="connsiteX0" fmla="*/ 1245597 w 1245596"/>
              <a:gd name="connsiteY0" fmla="*/ 4540912 h 4540911"/>
              <a:gd name="connsiteX1" fmla="*/ 0 w 1245596"/>
              <a:gd name="connsiteY1" fmla="*/ 3922843 h 4540911"/>
              <a:gd name="connsiteX2" fmla="*/ 0 w 1245596"/>
              <a:gd name="connsiteY2" fmla="*/ 0 h 4540911"/>
              <a:gd name="connsiteX3" fmla="*/ 1245597 w 1245596"/>
              <a:gd name="connsiteY3" fmla="*/ 618069 h 4540911"/>
              <a:gd name="connsiteX4" fmla="*/ 1245597 w 1245596"/>
              <a:gd name="connsiteY4" fmla="*/ 4540912 h 4540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596" h="4540911">
                <a:moveTo>
                  <a:pt x="1245597" y="4540912"/>
                </a:moveTo>
                <a:lnTo>
                  <a:pt x="0" y="3922843"/>
                </a:lnTo>
                <a:lnTo>
                  <a:pt x="0" y="0"/>
                </a:lnTo>
                <a:lnTo>
                  <a:pt x="1245597" y="618069"/>
                </a:lnTo>
                <a:lnTo>
                  <a:pt x="1245597" y="4540912"/>
                </a:lnTo>
                <a:close/>
              </a:path>
            </a:pathLst>
          </a:custGeom>
          <a:noFill/>
          <a:ln w="19050" cap="flat">
            <a:gradFill flip="none" rotWithShape="1">
              <a:gsLst>
                <a:gs pos="0">
                  <a:srgbClr val="FFFFFF"/>
                </a:gs>
                <a:gs pos="100000">
                  <a:srgbClr val="C5B4E2"/>
                </a:gs>
              </a:gsLst>
              <a:lin ang="5400000" scaled="1"/>
              <a:tileRect/>
            </a:gradFill>
            <a:prstDash val="solid"/>
            <a:miter/>
          </a:ln>
          <a:effectLst>
            <a:outerShdw blurRad="190500" algn="ctr" rotWithShape="0">
              <a:prstClr val="black">
                <a:alpha val="25000"/>
              </a:prstClr>
            </a:outerShdw>
          </a:effectLst>
        </p:spPr>
        <p:txBody>
          <a:bodyPr rot="0" spcFirstLastPara="0" vertOverflow="overflow" horzOverflow="overflow" vert="horz" wrap="square" lIns="148209" tIns="74105" rIns="148209" bIns="74105" numCol="1" spcCol="0" rtlCol="0" fromWordArt="0" anchor="ctr" anchorCtr="0" forceAA="0" compatLnSpc="1">
            <a:prstTxWarp prst="textNoShape">
              <a:avLst/>
            </a:prstTxWarp>
            <a:noAutofit/>
          </a:bodyPr>
          <a:lstStyle/>
          <a:p>
            <a:pPr marR="0" lvl="0" indent="0" defTabSz="2665918" fontAlgn="auto">
              <a:lnSpc>
                <a:spcPct val="100000"/>
              </a:lnSpc>
              <a:spcBef>
                <a:spcPts val="2918"/>
              </a:spcBef>
              <a:spcAft>
                <a:spcPts val="0"/>
              </a:spcAft>
              <a:buClr>
                <a:srgbClr val="F2F2F2"/>
              </a:buClr>
              <a:buSzTx/>
              <a:buFontTx/>
              <a:tabLst/>
            </a:pPr>
            <a:endParaRPr kumimoji="0" lang="en-US" sz="9457" b="0" i="0" u="none" strike="noStrike" kern="0" cap="none" spc="0" normalizeH="0" baseline="0" noProof="0">
              <a:ln>
                <a:noFill/>
              </a:ln>
              <a:solidFill>
                <a:srgbClr val="FFFFFF"/>
              </a:solidFill>
              <a:effectLst/>
              <a:uLnTx/>
              <a:uFillTx/>
              <a:latin typeface="Verdana" panose="020B0604030504040204" pitchFamily="34" charset="0"/>
            </a:endParaRPr>
          </a:p>
        </p:txBody>
      </p:sp>
      <p:sp>
        <p:nvSpPr>
          <p:cNvPr id="65" name="Freeform: Shape 64">
            <a:extLst>
              <a:ext uri="{FF2B5EF4-FFF2-40B4-BE49-F238E27FC236}">
                <a16:creationId xmlns:a16="http://schemas.microsoft.com/office/drawing/2014/main" id="{C84FA20C-3951-A719-6C06-43C277C6A285}"/>
              </a:ext>
              <a:ext uri="{C183D7F6-B498-43B3-948B-1728B52AA6E4}">
                <adec:decorative xmlns:adec="http://schemas.microsoft.com/office/drawing/2017/decorative" val="1"/>
              </a:ext>
            </a:extLst>
          </p:cNvPr>
          <p:cNvSpPr/>
          <p:nvPr userDrawn="1"/>
        </p:nvSpPr>
        <p:spPr>
          <a:xfrm>
            <a:off x="4691700" y="-1316240"/>
            <a:ext cx="725771" cy="2645850"/>
          </a:xfrm>
          <a:custGeom>
            <a:avLst/>
            <a:gdLst>
              <a:gd name="connsiteX0" fmla="*/ 0 w 863955"/>
              <a:gd name="connsiteY0" fmla="*/ 0 h 3149608"/>
              <a:gd name="connsiteX1" fmla="*/ 863955 w 863955"/>
              <a:gd name="connsiteY1" fmla="*/ 428697 h 3149608"/>
              <a:gd name="connsiteX2" fmla="*/ 863955 w 863955"/>
              <a:gd name="connsiteY2" fmla="*/ 3149608 h 3149608"/>
              <a:gd name="connsiteX3" fmla="*/ 0 w 863955"/>
              <a:gd name="connsiteY3" fmla="*/ 2720911 h 3149608"/>
            </a:gdLst>
            <a:ahLst/>
            <a:cxnLst>
              <a:cxn ang="0">
                <a:pos x="connsiteX0" y="connsiteY0"/>
              </a:cxn>
              <a:cxn ang="0">
                <a:pos x="connsiteX1" y="connsiteY1"/>
              </a:cxn>
              <a:cxn ang="0">
                <a:pos x="connsiteX2" y="connsiteY2"/>
              </a:cxn>
              <a:cxn ang="0">
                <a:pos x="connsiteX3" y="connsiteY3"/>
              </a:cxn>
            </a:cxnLst>
            <a:rect l="l" t="t" r="r" b="b"/>
            <a:pathLst>
              <a:path w="863955" h="3149608">
                <a:moveTo>
                  <a:pt x="0" y="0"/>
                </a:moveTo>
                <a:lnTo>
                  <a:pt x="863955" y="428697"/>
                </a:lnTo>
                <a:lnTo>
                  <a:pt x="863955" y="3149608"/>
                </a:lnTo>
                <a:lnTo>
                  <a:pt x="0" y="2720911"/>
                </a:lnTo>
                <a:close/>
              </a:path>
            </a:pathLst>
          </a:custGeom>
          <a:gradFill flip="none" rotWithShape="1">
            <a:gsLst>
              <a:gs pos="100000">
                <a:srgbClr val="2F2A95">
                  <a:alpha val="90000"/>
                </a:srgbClr>
              </a:gs>
              <a:gs pos="0">
                <a:srgbClr val="92C0E9"/>
              </a:gs>
              <a:gs pos="64198">
                <a:srgbClr val="C5B4E2"/>
              </a:gs>
              <a:gs pos="33000">
                <a:srgbClr val="92C0E9"/>
              </a:gs>
            </a:gsLst>
            <a:lin ang="6900000" scaled="0"/>
            <a:tileRect/>
          </a:gradFill>
          <a:ln w="19050" cap="flat">
            <a:gradFill>
              <a:gsLst>
                <a:gs pos="0">
                  <a:srgbClr val="92C0E9">
                    <a:lumMod val="75000"/>
                  </a:srgbClr>
                </a:gs>
                <a:gs pos="100000">
                  <a:srgbClr val="2F2A95"/>
                </a:gs>
              </a:gsLst>
              <a:lin ang="5400000" scaled="1"/>
            </a:gradFill>
            <a:prstDash val="solid"/>
            <a:miter/>
          </a:ln>
          <a:effectLst>
            <a:outerShdw blurRad="190500" algn="ctr" rotWithShape="0">
              <a:prstClr val="black">
                <a:alpha val="25000"/>
              </a:prstClr>
            </a:outerShdw>
          </a:effectLst>
        </p:spPr>
        <p:txBody>
          <a:bodyPr wrap="square" rtlCol="0" anchor="ctr">
            <a:noAutofit/>
          </a:bodyPr>
          <a:lstStyle/>
          <a:p>
            <a:pPr marR="0" lvl="0" indent="0" defTabSz="2665918" fontAlgn="auto">
              <a:lnSpc>
                <a:spcPct val="100000"/>
              </a:lnSpc>
              <a:spcBef>
                <a:spcPts val="2918"/>
              </a:spcBef>
              <a:spcAft>
                <a:spcPts val="0"/>
              </a:spcAft>
              <a:buClr>
                <a:srgbClr val="F2F2F2"/>
              </a:buClr>
              <a:buSzTx/>
              <a:buFontTx/>
              <a:tabLst/>
            </a:pPr>
            <a:endParaRPr kumimoji="0" lang="en-US" sz="9457" b="0" i="0" u="none" strike="noStrike" kern="0" cap="none" spc="0" normalizeH="0" baseline="0" noProof="0">
              <a:ln>
                <a:noFill/>
              </a:ln>
              <a:solidFill>
                <a:srgbClr val="FFFFFF"/>
              </a:solidFill>
              <a:effectLst/>
              <a:uLnTx/>
              <a:uFillTx/>
              <a:latin typeface="Verdana" panose="020B0604030504040204" pitchFamily="34" charset="0"/>
            </a:endParaRPr>
          </a:p>
        </p:txBody>
      </p:sp>
      <p:sp>
        <p:nvSpPr>
          <p:cNvPr id="66" name="Graphic 10">
            <a:extLst>
              <a:ext uri="{FF2B5EF4-FFF2-40B4-BE49-F238E27FC236}">
                <a16:creationId xmlns:a16="http://schemas.microsoft.com/office/drawing/2014/main" id="{9F93CBF6-1E33-FD41-EAA1-2CE80D7070D6}"/>
              </a:ext>
              <a:ext uri="{C183D7F6-B498-43B3-948B-1728B52AA6E4}">
                <adec:decorative xmlns:adec="http://schemas.microsoft.com/office/drawing/2017/decorative" val="1"/>
              </a:ext>
            </a:extLst>
          </p:cNvPr>
          <p:cNvSpPr>
            <a:spLocks noChangeAspect="1"/>
          </p:cNvSpPr>
          <p:nvPr userDrawn="1"/>
        </p:nvSpPr>
        <p:spPr>
          <a:xfrm>
            <a:off x="4330065" y="-1093605"/>
            <a:ext cx="725770" cy="2645849"/>
          </a:xfrm>
          <a:custGeom>
            <a:avLst/>
            <a:gdLst>
              <a:gd name="connsiteX0" fmla="*/ 1245597 w 1245596"/>
              <a:gd name="connsiteY0" fmla="*/ 4540912 h 4540911"/>
              <a:gd name="connsiteX1" fmla="*/ 0 w 1245596"/>
              <a:gd name="connsiteY1" fmla="*/ 3922843 h 4540911"/>
              <a:gd name="connsiteX2" fmla="*/ 0 w 1245596"/>
              <a:gd name="connsiteY2" fmla="*/ 0 h 4540911"/>
              <a:gd name="connsiteX3" fmla="*/ 1245597 w 1245596"/>
              <a:gd name="connsiteY3" fmla="*/ 618069 h 4540911"/>
              <a:gd name="connsiteX4" fmla="*/ 1245597 w 1245596"/>
              <a:gd name="connsiteY4" fmla="*/ 4540912 h 4540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596" h="4540911">
                <a:moveTo>
                  <a:pt x="1245597" y="4540912"/>
                </a:moveTo>
                <a:lnTo>
                  <a:pt x="0" y="3922843"/>
                </a:lnTo>
                <a:lnTo>
                  <a:pt x="0" y="0"/>
                </a:lnTo>
                <a:lnTo>
                  <a:pt x="1245597" y="618069"/>
                </a:lnTo>
                <a:lnTo>
                  <a:pt x="1245597" y="4540912"/>
                </a:lnTo>
                <a:close/>
              </a:path>
            </a:pathLst>
          </a:custGeom>
          <a:noFill/>
          <a:ln w="19050" cap="flat">
            <a:gradFill flip="none" rotWithShape="1">
              <a:gsLst>
                <a:gs pos="0">
                  <a:srgbClr val="FFFFFF"/>
                </a:gs>
                <a:gs pos="100000">
                  <a:srgbClr val="C5B4E2"/>
                </a:gs>
              </a:gsLst>
              <a:lin ang="5400000" scaled="1"/>
              <a:tileRect/>
            </a:gradFill>
            <a:prstDash val="solid"/>
            <a:miter/>
          </a:ln>
          <a:effectLst>
            <a:outerShdw blurRad="190500" algn="ctr" rotWithShape="0">
              <a:prstClr val="black">
                <a:alpha val="25000"/>
              </a:prstClr>
            </a:outerShdw>
          </a:effectLst>
        </p:spPr>
        <p:txBody>
          <a:bodyPr rot="0" spcFirstLastPara="0" vertOverflow="overflow" horzOverflow="overflow" vert="horz" wrap="square" lIns="148209" tIns="74105" rIns="148209" bIns="74105" numCol="1" spcCol="0" rtlCol="0" fromWordArt="0" anchor="ctr" anchorCtr="0" forceAA="0" compatLnSpc="1">
            <a:prstTxWarp prst="textNoShape">
              <a:avLst/>
            </a:prstTxWarp>
            <a:noAutofit/>
          </a:bodyPr>
          <a:lstStyle/>
          <a:p>
            <a:pPr marR="0" lvl="0" indent="0" defTabSz="2665918" fontAlgn="auto">
              <a:lnSpc>
                <a:spcPct val="100000"/>
              </a:lnSpc>
              <a:spcBef>
                <a:spcPts val="2918"/>
              </a:spcBef>
              <a:spcAft>
                <a:spcPts val="0"/>
              </a:spcAft>
              <a:buClr>
                <a:srgbClr val="F2F2F2"/>
              </a:buClr>
              <a:buSzTx/>
              <a:buFontTx/>
              <a:tabLst/>
            </a:pPr>
            <a:endParaRPr kumimoji="0" lang="en-US" sz="9457" b="0" i="0" u="none" strike="noStrike" kern="0" cap="none" spc="0" normalizeH="0" baseline="0" noProof="0">
              <a:ln>
                <a:noFill/>
              </a:ln>
              <a:solidFill>
                <a:srgbClr val="FFFFFF"/>
              </a:solidFill>
              <a:effectLst/>
              <a:uLnTx/>
              <a:uFillTx/>
              <a:latin typeface="Verdana" panose="020B0604030504040204" pitchFamily="34" charset="0"/>
            </a:endParaRPr>
          </a:p>
        </p:txBody>
      </p:sp>
      <p:sp>
        <p:nvSpPr>
          <p:cNvPr id="67" name="Freeform: Shape 66">
            <a:extLst>
              <a:ext uri="{FF2B5EF4-FFF2-40B4-BE49-F238E27FC236}">
                <a16:creationId xmlns:a16="http://schemas.microsoft.com/office/drawing/2014/main" id="{A7407530-492B-CB41-FD56-EA18EBA40ABE}"/>
              </a:ext>
              <a:ext uri="{C183D7F6-B498-43B3-948B-1728B52AA6E4}">
                <adec:decorative xmlns:adec="http://schemas.microsoft.com/office/drawing/2017/decorative" val="1"/>
              </a:ext>
            </a:extLst>
          </p:cNvPr>
          <p:cNvSpPr/>
          <p:nvPr userDrawn="1"/>
        </p:nvSpPr>
        <p:spPr>
          <a:xfrm>
            <a:off x="3968429" y="-870971"/>
            <a:ext cx="725771" cy="2645850"/>
          </a:xfrm>
          <a:custGeom>
            <a:avLst/>
            <a:gdLst>
              <a:gd name="connsiteX0" fmla="*/ 0 w 863955"/>
              <a:gd name="connsiteY0" fmla="*/ 0 h 3149608"/>
              <a:gd name="connsiteX1" fmla="*/ 863955 w 863955"/>
              <a:gd name="connsiteY1" fmla="*/ 428697 h 3149608"/>
              <a:gd name="connsiteX2" fmla="*/ 863955 w 863955"/>
              <a:gd name="connsiteY2" fmla="*/ 3149608 h 3149608"/>
              <a:gd name="connsiteX3" fmla="*/ 0 w 863955"/>
              <a:gd name="connsiteY3" fmla="*/ 2720911 h 3149608"/>
            </a:gdLst>
            <a:ahLst/>
            <a:cxnLst>
              <a:cxn ang="0">
                <a:pos x="connsiteX0" y="connsiteY0"/>
              </a:cxn>
              <a:cxn ang="0">
                <a:pos x="connsiteX1" y="connsiteY1"/>
              </a:cxn>
              <a:cxn ang="0">
                <a:pos x="connsiteX2" y="connsiteY2"/>
              </a:cxn>
              <a:cxn ang="0">
                <a:pos x="connsiteX3" y="connsiteY3"/>
              </a:cxn>
            </a:cxnLst>
            <a:rect l="l" t="t" r="r" b="b"/>
            <a:pathLst>
              <a:path w="863955" h="3149608">
                <a:moveTo>
                  <a:pt x="0" y="0"/>
                </a:moveTo>
                <a:lnTo>
                  <a:pt x="863955" y="428697"/>
                </a:lnTo>
                <a:lnTo>
                  <a:pt x="863955" y="3149608"/>
                </a:lnTo>
                <a:lnTo>
                  <a:pt x="0" y="2720911"/>
                </a:lnTo>
                <a:close/>
              </a:path>
            </a:pathLst>
          </a:custGeom>
          <a:gradFill>
            <a:gsLst>
              <a:gs pos="100000">
                <a:srgbClr val="C5B4E2">
                  <a:lumMod val="75000"/>
                  <a:alpha val="63000"/>
                </a:srgbClr>
              </a:gs>
              <a:gs pos="0">
                <a:srgbClr val="92C0E9"/>
              </a:gs>
              <a:gs pos="61000">
                <a:srgbClr val="2F2A95">
                  <a:alpha val="90000"/>
                </a:srgbClr>
              </a:gs>
            </a:gsLst>
            <a:lin ang="6900000" scaled="0"/>
          </a:gradFill>
          <a:ln w="19050" cap="flat">
            <a:gradFill flip="none" rotWithShape="1">
              <a:gsLst>
                <a:gs pos="0">
                  <a:srgbClr val="92C0E9"/>
                </a:gs>
                <a:gs pos="100000">
                  <a:srgbClr val="C5B4E2">
                    <a:lumMod val="50000"/>
                  </a:srgbClr>
                </a:gs>
              </a:gsLst>
              <a:lin ang="5400000" scaled="1"/>
              <a:tileRect/>
            </a:gradFill>
            <a:prstDash val="solid"/>
            <a:miter/>
          </a:ln>
          <a:effectLst>
            <a:outerShdw blurRad="190500" algn="ctr" rotWithShape="0">
              <a:prstClr val="black">
                <a:alpha val="25000"/>
              </a:prstClr>
            </a:outerShdw>
          </a:effectLst>
        </p:spPr>
        <p:txBody>
          <a:bodyPr rtlCol="0" anchor="ctr"/>
          <a:lstStyle/>
          <a:p>
            <a:pPr marR="0" lvl="0" indent="0" defTabSz="2665918" fontAlgn="auto">
              <a:lnSpc>
                <a:spcPct val="100000"/>
              </a:lnSpc>
              <a:spcBef>
                <a:spcPts val="2918"/>
              </a:spcBef>
              <a:spcAft>
                <a:spcPts val="0"/>
              </a:spcAft>
              <a:buClr>
                <a:srgbClr val="F2F2F2"/>
              </a:buClr>
              <a:buSzTx/>
              <a:buFontTx/>
              <a:tabLst/>
            </a:pPr>
            <a:endParaRPr kumimoji="0" lang="en-US" sz="9457" b="0" i="0" u="none" strike="noStrike" kern="0" cap="none" spc="0" normalizeH="0" baseline="0" noProof="0">
              <a:ln>
                <a:noFill/>
              </a:ln>
              <a:solidFill>
                <a:srgbClr val="FFFFFF"/>
              </a:solidFill>
              <a:effectLst/>
              <a:uLnTx/>
              <a:uFillTx/>
              <a:latin typeface="Verdana" panose="020B0604030504040204" pitchFamily="34" charset="0"/>
            </a:endParaRPr>
          </a:p>
        </p:txBody>
      </p:sp>
      <p:sp>
        <p:nvSpPr>
          <p:cNvPr id="68" name="Graphic 10">
            <a:extLst>
              <a:ext uri="{FF2B5EF4-FFF2-40B4-BE49-F238E27FC236}">
                <a16:creationId xmlns:a16="http://schemas.microsoft.com/office/drawing/2014/main" id="{E9211BE1-3C69-4AA8-8A51-3D83983F6C2C}"/>
              </a:ext>
              <a:ext uri="{C183D7F6-B498-43B3-948B-1728B52AA6E4}">
                <adec:decorative xmlns:adec="http://schemas.microsoft.com/office/drawing/2017/decorative" val="1"/>
              </a:ext>
            </a:extLst>
          </p:cNvPr>
          <p:cNvSpPr>
            <a:spLocks noChangeAspect="1"/>
          </p:cNvSpPr>
          <p:nvPr userDrawn="1"/>
        </p:nvSpPr>
        <p:spPr>
          <a:xfrm>
            <a:off x="3606794" y="-648336"/>
            <a:ext cx="725770" cy="2645849"/>
          </a:xfrm>
          <a:custGeom>
            <a:avLst/>
            <a:gdLst>
              <a:gd name="connsiteX0" fmla="*/ 1245597 w 1245596"/>
              <a:gd name="connsiteY0" fmla="*/ 4540912 h 4540911"/>
              <a:gd name="connsiteX1" fmla="*/ 0 w 1245596"/>
              <a:gd name="connsiteY1" fmla="*/ 3922843 h 4540911"/>
              <a:gd name="connsiteX2" fmla="*/ 0 w 1245596"/>
              <a:gd name="connsiteY2" fmla="*/ 0 h 4540911"/>
              <a:gd name="connsiteX3" fmla="*/ 1245597 w 1245596"/>
              <a:gd name="connsiteY3" fmla="*/ 618069 h 4540911"/>
              <a:gd name="connsiteX4" fmla="*/ 1245597 w 1245596"/>
              <a:gd name="connsiteY4" fmla="*/ 4540912 h 4540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596" h="4540911">
                <a:moveTo>
                  <a:pt x="1245597" y="4540912"/>
                </a:moveTo>
                <a:lnTo>
                  <a:pt x="0" y="3922843"/>
                </a:lnTo>
                <a:lnTo>
                  <a:pt x="0" y="0"/>
                </a:lnTo>
                <a:lnTo>
                  <a:pt x="1245597" y="618069"/>
                </a:lnTo>
                <a:lnTo>
                  <a:pt x="1245597" y="4540912"/>
                </a:lnTo>
                <a:close/>
              </a:path>
            </a:pathLst>
          </a:custGeom>
          <a:noFill/>
          <a:ln w="19050" cap="flat">
            <a:gradFill flip="none" rotWithShape="1">
              <a:gsLst>
                <a:gs pos="0">
                  <a:srgbClr val="FFFFFF"/>
                </a:gs>
                <a:gs pos="100000">
                  <a:srgbClr val="C5B4E2"/>
                </a:gs>
              </a:gsLst>
              <a:lin ang="5400000" scaled="1"/>
              <a:tileRect/>
            </a:gradFill>
            <a:prstDash val="solid"/>
            <a:miter/>
          </a:ln>
          <a:effectLst>
            <a:outerShdw blurRad="190500" algn="ctr" rotWithShape="0">
              <a:prstClr val="black">
                <a:alpha val="25000"/>
              </a:prstClr>
            </a:outerShdw>
          </a:effectLst>
        </p:spPr>
        <p:txBody>
          <a:bodyPr rot="0" spcFirstLastPara="0" vertOverflow="overflow" horzOverflow="overflow" vert="horz" wrap="square" lIns="148209" tIns="74105" rIns="148209" bIns="74105" numCol="1" spcCol="0" rtlCol="0" fromWordArt="0" anchor="ctr" anchorCtr="0" forceAA="0" compatLnSpc="1">
            <a:prstTxWarp prst="textNoShape">
              <a:avLst/>
            </a:prstTxWarp>
            <a:noAutofit/>
          </a:bodyPr>
          <a:lstStyle/>
          <a:p>
            <a:pPr marR="0" lvl="0" indent="0" defTabSz="2665918" fontAlgn="auto">
              <a:lnSpc>
                <a:spcPct val="100000"/>
              </a:lnSpc>
              <a:spcBef>
                <a:spcPts val="2918"/>
              </a:spcBef>
              <a:spcAft>
                <a:spcPts val="0"/>
              </a:spcAft>
              <a:buClr>
                <a:srgbClr val="F2F2F2"/>
              </a:buClr>
              <a:buSzTx/>
              <a:buFontTx/>
              <a:tabLst/>
            </a:pPr>
            <a:endParaRPr kumimoji="0" lang="en-US" sz="9457" b="0" i="0" u="none" strike="noStrike" kern="0" cap="none" spc="0" normalizeH="0" baseline="0" noProof="0">
              <a:ln>
                <a:noFill/>
              </a:ln>
              <a:solidFill>
                <a:srgbClr val="FFFFFF"/>
              </a:solidFill>
              <a:effectLst/>
              <a:uLnTx/>
              <a:uFillTx/>
              <a:latin typeface="Verdana" panose="020B0604030504040204" pitchFamily="34" charset="0"/>
            </a:endParaRPr>
          </a:p>
        </p:txBody>
      </p:sp>
      <p:sp>
        <p:nvSpPr>
          <p:cNvPr id="69" name="Freeform: Shape 68">
            <a:extLst>
              <a:ext uri="{FF2B5EF4-FFF2-40B4-BE49-F238E27FC236}">
                <a16:creationId xmlns:a16="http://schemas.microsoft.com/office/drawing/2014/main" id="{BC60D65D-DD95-B536-C036-010C76B4774F}"/>
              </a:ext>
              <a:ext uri="{C183D7F6-B498-43B3-948B-1728B52AA6E4}">
                <adec:decorative xmlns:adec="http://schemas.microsoft.com/office/drawing/2017/decorative" val="1"/>
              </a:ext>
            </a:extLst>
          </p:cNvPr>
          <p:cNvSpPr/>
          <p:nvPr userDrawn="1"/>
        </p:nvSpPr>
        <p:spPr>
          <a:xfrm>
            <a:off x="3245158" y="-425701"/>
            <a:ext cx="725771" cy="2645850"/>
          </a:xfrm>
          <a:custGeom>
            <a:avLst/>
            <a:gdLst>
              <a:gd name="connsiteX0" fmla="*/ 0 w 725771"/>
              <a:gd name="connsiteY0" fmla="*/ 0 h 2645850"/>
              <a:gd name="connsiteX1" fmla="*/ 725771 w 725771"/>
              <a:gd name="connsiteY1" fmla="*/ 360130 h 2645850"/>
              <a:gd name="connsiteX2" fmla="*/ 725771 w 725771"/>
              <a:gd name="connsiteY2" fmla="*/ 2645850 h 2645850"/>
              <a:gd name="connsiteX3" fmla="*/ 0 w 725771"/>
              <a:gd name="connsiteY3" fmla="*/ 2285720 h 2645850"/>
            </a:gdLst>
            <a:ahLst/>
            <a:cxnLst>
              <a:cxn ang="0">
                <a:pos x="connsiteX0" y="connsiteY0"/>
              </a:cxn>
              <a:cxn ang="0">
                <a:pos x="connsiteX1" y="connsiteY1"/>
              </a:cxn>
              <a:cxn ang="0">
                <a:pos x="connsiteX2" y="connsiteY2"/>
              </a:cxn>
              <a:cxn ang="0">
                <a:pos x="connsiteX3" y="connsiteY3"/>
              </a:cxn>
            </a:cxnLst>
            <a:rect l="l" t="t" r="r" b="b"/>
            <a:pathLst>
              <a:path w="725771" h="2645850">
                <a:moveTo>
                  <a:pt x="0" y="0"/>
                </a:moveTo>
                <a:lnTo>
                  <a:pt x="725771" y="360130"/>
                </a:lnTo>
                <a:lnTo>
                  <a:pt x="725771" y="2645850"/>
                </a:lnTo>
                <a:lnTo>
                  <a:pt x="0" y="2285720"/>
                </a:lnTo>
                <a:close/>
              </a:path>
            </a:pathLst>
          </a:custGeom>
          <a:gradFill>
            <a:gsLst>
              <a:gs pos="100000">
                <a:srgbClr val="2F2A95">
                  <a:lumMod val="96000"/>
                  <a:alpha val="90000"/>
                </a:srgbClr>
              </a:gs>
              <a:gs pos="0">
                <a:srgbClr val="92C0E9"/>
              </a:gs>
            </a:gsLst>
            <a:lin ang="6900000" scaled="0"/>
          </a:gradFill>
          <a:ln w="19050" cap="flat">
            <a:gradFill flip="none" rotWithShape="1">
              <a:gsLst>
                <a:gs pos="0">
                  <a:srgbClr val="92C0E9"/>
                </a:gs>
                <a:gs pos="100000">
                  <a:srgbClr val="2F2A95"/>
                </a:gs>
              </a:gsLst>
              <a:lin ang="5400000" scaled="1"/>
              <a:tileRect/>
            </a:gradFill>
            <a:prstDash val="solid"/>
            <a:miter/>
          </a:ln>
          <a:effectLst>
            <a:outerShdw blurRad="190500" algn="ctr" rotWithShape="0">
              <a:prstClr val="black">
                <a:alpha val="25000"/>
              </a:prstClr>
            </a:outerShdw>
          </a:effectLst>
        </p:spPr>
        <p:txBody>
          <a:bodyPr rtlCol="0" anchor="ctr"/>
          <a:lstStyle/>
          <a:p>
            <a:pPr marR="0" lvl="0" indent="0" defTabSz="2665918" fontAlgn="auto">
              <a:lnSpc>
                <a:spcPct val="100000"/>
              </a:lnSpc>
              <a:spcBef>
                <a:spcPts val="2918"/>
              </a:spcBef>
              <a:spcAft>
                <a:spcPts val="0"/>
              </a:spcAft>
              <a:buClr>
                <a:srgbClr val="F2F2F2"/>
              </a:buClr>
              <a:buSzTx/>
              <a:buFontTx/>
              <a:tabLst/>
            </a:pPr>
            <a:endParaRPr kumimoji="0" lang="en-US" sz="9457" b="0" i="0" u="none" strike="noStrike" kern="0" cap="none" spc="0" normalizeH="0" baseline="0">
              <a:ln>
                <a:noFill/>
              </a:ln>
              <a:solidFill>
                <a:srgbClr val="FFFFFF"/>
              </a:solidFill>
              <a:effectLst/>
              <a:uLnTx/>
              <a:uFillTx/>
              <a:latin typeface="Verdana" panose="020B0604030504040204" pitchFamily="34" charset="0"/>
            </a:endParaRPr>
          </a:p>
        </p:txBody>
      </p:sp>
      <p:sp>
        <p:nvSpPr>
          <p:cNvPr id="70" name="Freeform: Shape 69">
            <a:extLst>
              <a:ext uri="{FF2B5EF4-FFF2-40B4-BE49-F238E27FC236}">
                <a16:creationId xmlns:a16="http://schemas.microsoft.com/office/drawing/2014/main" id="{3EB15150-BCEE-3408-D680-1E1F0FC07282}"/>
              </a:ext>
              <a:ext uri="{C183D7F6-B498-43B3-948B-1728B52AA6E4}">
                <adec:decorative xmlns:adec="http://schemas.microsoft.com/office/drawing/2017/decorative" val="1"/>
              </a:ext>
            </a:extLst>
          </p:cNvPr>
          <p:cNvSpPr/>
          <p:nvPr userDrawn="1"/>
        </p:nvSpPr>
        <p:spPr>
          <a:xfrm>
            <a:off x="11131267" y="2998830"/>
            <a:ext cx="725771" cy="2645850"/>
          </a:xfrm>
          <a:custGeom>
            <a:avLst/>
            <a:gdLst>
              <a:gd name="connsiteX0" fmla="*/ 0 w 725771"/>
              <a:gd name="connsiteY0" fmla="*/ 0 h 2645850"/>
              <a:gd name="connsiteX1" fmla="*/ 725771 w 725771"/>
              <a:gd name="connsiteY1" fmla="*/ 360130 h 2645850"/>
              <a:gd name="connsiteX2" fmla="*/ 725771 w 725771"/>
              <a:gd name="connsiteY2" fmla="*/ 2645850 h 2645850"/>
              <a:gd name="connsiteX3" fmla="*/ 0 w 725771"/>
              <a:gd name="connsiteY3" fmla="*/ 2285720 h 2645850"/>
            </a:gdLst>
            <a:ahLst/>
            <a:cxnLst>
              <a:cxn ang="0">
                <a:pos x="connsiteX0" y="connsiteY0"/>
              </a:cxn>
              <a:cxn ang="0">
                <a:pos x="connsiteX1" y="connsiteY1"/>
              </a:cxn>
              <a:cxn ang="0">
                <a:pos x="connsiteX2" y="connsiteY2"/>
              </a:cxn>
              <a:cxn ang="0">
                <a:pos x="connsiteX3" y="connsiteY3"/>
              </a:cxn>
            </a:cxnLst>
            <a:rect l="l" t="t" r="r" b="b"/>
            <a:pathLst>
              <a:path w="725771" h="2645850">
                <a:moveTo>
                  <a:pt x="0" y="0"/>
                </a:moveTo>
                <a:lnTo>
                  <a:pt x="725771" y="360130"/>
                </a:lnTo>
                <a:lnTo>
                  <a:pt x="725771" y="2645850"/>
                </a:lnTo>
                <a:lnTo>
                  <a:pt x="0" y="2285720"/>
                </a:lnTo>
                <a:close/>
              </a:path>
            </a:pathLst>
          </a:custGeom>
          <a:gradFill flip="none" rotWithShape="1">
            <a:gsLst>
              <a:gs pos="0">
                <a:srgbClr val="C5B4E2"/>
              </a:gs>
              <a:gs pos="100000">
                <a:srgbClr val="2F2A95">
                  <a:alpha val="90000"/>
                </a:srgbClr>
              </a:gs>
            </a:gsLst>
            <a:lin ang="6900000" scaled="0"/>
            <a:tileRect/>
          </a:gradFill>
          <a:ln w="19050" cap="flat">
            <a:gradFill>
              <a:gsLst>
                <a:gs pos="0">
                  <a:srgbClr val="C5B4E2"/>
                </a:gs>
                <a:gs pos="99000">
                  <a:srgbClr val="2F2A95"/>
                </a:gs>
              </a:gsLst>
              <a:lin ang="5400000" scaled="1"/>
            </a:gradFill>
            <a:prstDash val="solid"/>
            <a:miter/>
          </a:ln>
          <a:effectLst>
            <a:outerShdw blurRad="190500" algn="ctr" rotWithShape="0">
              <a:prstClr val="black">
                <a:alpha val="25000"/>
              </a:prstClr>
            </a:outerShdw>
          </a:effectLst>
        </p:spPr>
        <p:txBody>
          <a:bodyPr wrap="square" rtlCol="0" anchor="ctr">
            <a:noAutofit/>
          </a:bodyPr>
          <a:lstStyle/>
          <a:p>
            <a:pPr marR="0" lvl="0" indent="0" defTabSz="2665918" fontAlgn="auto">
              <a:lnSpc>
                <a:spcPct val="100000"/>
              </a:lnSpc>
              <a:spcBef>
                <a:spcPts val="2918"/>
              </a:spcBef>
              <a:spcAft>
                <a:spcPts val="0"/>
              </a:spcAft>
              <a:buClr>
                <a:srgbClr val="F2F2F2"/>
              </a:buClr>
              <a:buSzTx/>
              <a:buFontTx/>
              <a:tabLst/>
            </a:pPr>
            <a:endParaRPr kumimoji="0" lang="en-US" sz="9457" b="0" i="0" u="none" strike="noStrike" kern="0" cap="none" spc="0" normalizeH="0" baseline="0" noProof="0">
              <a:ln>
                <a:noFill/>
              </a:ln>
              <a:solidFill>
                <a:srgbClr val="FFFFFF"/>
              </a:solidFill>
              <a:effectLst/>
              <a:uLnTx/>
              <a:uFillTx/>
              <a:latin typeface="Verdana" panose="020B0604030504040204" pitchFamily="34" charset="0"/>
            </a:endParaRPr>
          </a:p>
        </p:txBody>
      </p:sp>
      <p:sp>
        <p:nvSpPr>
          <p:cNvPr id="71" name="Graphic 10">
            <a:extLst>
              <a:ext uri="{FF2B5EF4-FFF2-40B4-BE49-F238E27FC236}">
                <a16:creationId xmlns:a16="http://schemas.microsoft.com/office/drawing/2014/main" id="{9489480C-274C-BAFF-9CF8-1C0CE00CABA6}"/>
              </a:ext>
              <a:ext uri="{C183D7F6-B498-43B3-948B-1728B52AA6E4}">
                <adec:decorative xmlns:adec="http://schemas.microsoft.com/office/drawing/2017/decorative" val="1"/>
              </a:ext>
            </a:extLst>
          </p:cNvPr>
          <p:cNvSpPr>
            <a:spLocks noChangeAspect="1"/>
          </p:cNvSpPr>
          <p:nvPr userDrawn="1"/>
        </p:nvSpPr>
        <p:spPr>
          <a:xfrm>
            <a:off x="10769630" y="3221465"/>
            <a:ext cx="725770" cy="2645849"/>
          </a:xfrm>
          <a:custGeom>
            <a:avLst/>
            <a:gdLst>
              <a:gd name="connsiteX0" fmla="*/ 1245597 w 1245596"/>
              <a:gd name="connsiteY0" fmla="*/ 4540912 h 4540911"/>
              <a:gd name="connsiteX1" fmla="*/ 0 w 1245596"/>
              <a:gd name="connsiteY1" fmla="*/ 3922843 h 4540911"/>
              <a:gd name="connsiteX2" fmla="*/ 0 w 1245596"/>
              <a:gd name="connsiteY2" fmla="*/ 0 h 4540911"/>
              <a:gd name="connsiteX3" fmla="*/ 1245597 w 1245596"/>
              <a:gd name="connsiteY3" fmla="*/ 618069 h 4540911"/>
              <a:gd name="connsiteX4" fmla="*/ 1245597 w 1245596"/>
              <a:gd name="connsiteY4" fmla="*/ 4540912 h 4540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596" h="4540911">
                <a:moveTo>
                  <a:pt x="1245597" y="4540912"/>
                </a:moveTo>
                <a:lnTo>
                  <a:pt x="0" y="3922843"/>
                </a:lnTo>
                <a:lnTo>
                  <a:pt x="0" y="0"/>
                </a:lnTo>
                <a:lnTo>
                  <a:pt x="1245597" y="618069"/>
                </a:lnTo>
                <a:lnTo>
                  <a:pt x="1245597" y="4540912"/>
                </a:lnTo>
                <a:close/>
              </a:path>
            </a:pathLst>
          </a:custGeom>
          <a:noFill/>
          <a:ln w="19050" cap="flat">
            <a:gradFill flip="none" rotWithShape="1">
              <a:gsLst>
                <a:gs pos="0">
                  <a:srgbClr val="FFFFFF"/>
                </a:gs>
                <a:gs pos="100000">
                  <a:srgbClr val="92C0E9"/>
                </a:gs>
              </a:gsLst>
              <a:lin ang="5400000" scaled="1"/>
              <a:tileRect/>
            </a:gradFill>
            <a:prstDash val="solid"/>
            <a:miter/>
          </a:ln>
          <a:effectLst>
            <a:outerShdw blurRad="190500" algn="ctr" rotWithShape="0">
              <a:prstClr val="black">
                <a:alpha val="25000"/>
              </a:prstClr>
            </a:outerShdw>
          </a:effectLst>
        </p:spPr>
        <p:txBody>
          <a:bodyPr rot="0" spcFirstLastPara="0" vertOverflow="overflow" horzOverflow="overflow" vert="horz" wrap="square" lIns="148209" tIns="74105" rIns="148209" bIns="74105" numCol="1" spcCol="0" rtlCol="0" fromWordArt="0" anchor="ctr" anchorCtr="0" forceAA="0" compatLnSpc="1">
            <a:prstTxWarp prst="textNoShape">
              <a:avLst/>
            </a:prstTxWarp>
            <a:noAutofit/>
          </a:bodyPr>
          <a:lstStyle/>
          <a:p>
            <a:pPr marR="0" lvl="0" indent="0" defTabSz="2665918" fontAlgn="auto">
              <a:lnSpc>
                <a:spcPct val="100000"/>
              </a:lnSpc>
              <a:spcBef>
                <a:spcPts val="2918"/>
              </a:spcBef>
              <a:spcAft>
                <a:spcPts val="0"/>
              </a:spcAft>
              <a:buClr>
                <a:srgbClr val="F2F2F2"/>
              </a:buClr>
              <a:buSzTx/>
              <a:buFontTx/>
              <a:tabLst/>
            </a:pPr>
            <a:endParaRPr kumimoji="0" lang="en-US" sz="9457" b="0" i="0" u="none" strike="noStrike" kern="0" cap="none" spc="0" normalizeH="0" baseline="0" noProof="0">
              <a:ln>
                <a:noFill/>
              </a:ln>
              <a:solidFill>
                <a:srgbClr val="FFFFFF"/>
              </a:solidFill>
              <a:effectLst/>
              <a:uLnTx/>
              <a:uFillTx/>
              <a:latin typeface="Verdana" panose="020B0604030504040204" pitchFamily="34" charset="0"/>
            </a:endParaRPr>
          </a:p>
        </p:txBody>
      </p:sp>
      <p:sp>
        <p:nvSpPr>
          <p:cNvPr id="72" name="Freeform: Shape 71">
            <a:extLst>
              <a:ext uri="{FF2B5EF4-FFF2-40B4-BE49-F238E27FC236}">
                <a16:creationId xmlns:a16="http://schemas.microsoft.com/office/drawing/2014/main" id="{35C9A61C-7FDB-A2B7-FEB1-13AB67098B06}"/>
              </a:ext>
              <a:ext uri="{C183D7F6-B498-43B3-948B-1728B52AA6E4}">
                <adec:decorative xmlns:adec="http://schemas.microsoft.com/office/drawing/2017/decorative" val="1"/>
              </a:ext>
            </a:extLst>
          </p:cNvPr>
          <p:cNvSpPr/>
          <p:nvPr userDrawn="1"/>
        </p:nvSpPr>
        <p:spPr>
          <a:xfrm>
            <a:off x="10407994" y="3444100"/>
            <a:ext cx="725771" cy="2645850"/>
          </a:xfrm>
          <a:custGeom>
            <a:avLst/>
            <a:gdLst>
              <a:gd name="connsiteX0" fmla="*/ 0 w 725771"/>
              <a:gd name="connsiteY0" fmla="*/ 0 h 2645850"/>
              <a:gd name="connsiteX1" fmla="*/ 725771 w 725771"/>
              <a:gd name="connsiteY1" fmla="*/ 360130 h 2645850"/>
              <a:gd name="connsiteX2" fmla="*/ 725771 w 725771"/>
              <a:gd name="connsiteY2" fmla="*/ 2645850 h 2645850"/>
              <a:gd name="connsiteX3" fmla="*/ 0 w 725771"/>
              <a:gd name="connsiteY3" fmla="*/ 2285720 h 2645850"/>
            </a:gdLst>
            <a:ahLst/>
            <a:cxnLst>
              <a:cxn ang="0">
                <a:pos x="connsiteX0" y="connsiteY0"/>
              </a:cxn>
              <a:cxn ang="0">
                <a:pos x="connsiteX1" y="connsiteY1"/>
              </a:cxn>
              <a:cxn ang="0">
                <a:pos x="connsiteX2" y="connsiteY2"/>
              </a:cxn>
              <a:cxn ang="0">
                <a:pos x="connsiteX3" y="connsiteY3"/>
              </a:cxn>
            </a:cxnLst>
            <a:rect l="l" t="t" r="r" b="b"/>
            <a:pathLst>
              <a:path w="725771" h="2645850">
                <a:moveTo>
                  <a:pt x="0" y="0"/>
                </a:moveTo>
                <a:lnTo>
                  <a:pt x="725771" y="360130"/>
                </a:lnTo>
                <a:lnTo>
                  <a:pt x="725771" y="2645850"/>
                </a:lnTo>
                <a:lnTo>
                  <a:pt x="0" y="2285720"/>
                </a:lnTo>
                <a:close/>
              </a:path>
            </a:pathLst>
          </a:custGeom>
          <a:gradFill flip="none" rotWithShape="1">
            <a:gsLst>
              <a:gs pos="99083">
                <a:srgbClr val="006990">
                  <a:alpha val="90000"/>
                </a:srgbClr>
              </a:gs>
              <a:gs pos="41000">
                <a:srgbClr val="92C0E9"/>
              </a:gs>
              <a:gs pos="59000">
                <a:srgbClr val="92C0E9">
                  <a:alpha val="90000"/>
                </a:srgbClr>
              </a:gs>
              <a:gs pos="0">
                <a:srgbClr val="C5B4E2">
                  <a:lumMod val="75000"/>
                </a:srgbClr>
              </a:gs>
            </a:gsLst>
            <a:lin ang="6900000" scaled="0"/>
            <a:tileRect/>
          </a:gradFill>
          <a:ln w="19050" cap="flat">
            <a:gradFill>
              <a:gsLst>
                <a:gs pos="0">
                  <a:srgbClr val="C5B4E2"/>
                </a:gs>
                <a:gs pos="100000">
                  <a:srgbClr val="92C0E9"/>
                </a:gs>
              </a:gsLst>
              <a:lin ang="5400000" scaled="1"/>
            </a:gradFill>
            <a:prstDash val="solid"/>
            <a:miter/>
          </a:ln>
          <a:effectLst>
            <a:outerShdw blurRad="190500" algn="ctr" rotWithShape="0">
              <a:prstClr val="black">
                <a:alpha val="25000"/>
              </a:prstClr>
            </a:outerShdw>
          </a:effectLst>
        </p:spPr>
        <p:txBody>
          <a:bodyPr wrap="square" rtlCol="0" anchor="ctr">
            <a:noAutofit/>
          </a:bodyPr>
          <a:lstStyle/>
          <a:p>
            <a:pPr marR="0" lvl="0" indent="0" defTabSz="2665918" fontAlgn="auto">
              <a:lnSpc>
                <a:spcPct val="100000"/>
              </a:lnSpc>
              <a:spcBef>
                <a:spcPts val="2918"/>
              </a:spcBef>
              <a:spcAft>
                <a:spcPts val="0"/>
              </a:spcAft>
              <a:buClr>
                <a:srgbClr val="F2F2F2"/>
              </a:buClr>
              <a:buSzTx/>
              <a:buFontTx/>
              <a:tabLst/>
            </a:pPr>
            <a:endParaRPr kumimoji="0" lang="en-US" sz="9457" b="0" i="0" u="none" strike="noStrike" kern="0" cap="none" spc="0" normalizeH="0" baseline="0">
              <a:ln>
                <a:noFill/>
              </a:ln>
              <a:solidFill>
                <a:srgbClr val="FFFFFF"/>
              </a:solidFill>
              <a:effectLst/>
              <a:uLnTx/>
              <a:uFillTx/>
              <a:latin typeface="Verdana" panose="020B0604030504040204" pitchFamily="34" charset="0"/>
            </a:endParaRPr>
          </a:p>
        </p:txBody>
      </p:sp>
      <p:sp>
        <p:nvSpPr>
          <p:cNvPr id="73" name="Graphic 10">
            <a:extLst>
              <a:ext uri="{FF2B5EF4-FFF2-40B4-BE49-F238E27FC236}">
                <a16:creationId xmlns:a16="http://schemas.microsoft.com/office/drawing/2014/main" id="{96A0FDAD-B7EC-C0B0-6176-F1C39FE85C30}"/>
              </a:ext>
              <a:ext uri="{C183D7F6-B498-43B3-948B-1728B52AA6E4}">
                <adec:decorative xmlns:adec="http://schemas.microsoft.com/office/drawing/2017/decorative" val="1"/>
              </a:ext>
            </a:extLst>
          </p:cNvPr>
          <p:cNvSpPr>
            <a:spLocks noChangeAspect="1"/>
          </p:cNvSpPr>
          <p:nvPr userDrawn="1"/>
        </p:nvSpPr>
        <p:spPr>
          <a:xfrm>
            <a:off x="10046359" y="3666735"/>
            <a:ext cx="725770" cy="2645849"/>
          </a:xfrm>
          <a:custGeom>
            <a:avLst/>
            <a:gdLst>
              <a:gd name="connsiteX0" fmla="*/ 1245597 w 1245596"/>
              <a:gd name="connsiteY0" fmla="*/ 4540912 h 4540911"/>
              <a:gd name="connsiteX1" fmla="*/ 0 w 1245596"/>
              <a:gd name="connsiteY1" fmla="*/ 3922843 h 4540911"/>
              <a:gd name="connsiteX2" fmla="*/ 0 w 1245596"/>
              <a:gd name="connsiteY2" fmla="*/ 0 h 4540911"/>
              <a:gd name="connsiteX3" fmla="*/ 1245597 w 1245596"/>
              <a:gd name="connsiteY3" fmla="*/ 618069 h 4540911"/>
              <a:gd name="connsiteX4" fmla="*/ 1245597 w 1245596"/>
              <a:gd name="connsiteY4" fmla="*/ 4540912 h 4540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596" h="4540911">
                <a:moveTo>
                  <a:pt x="1245597" y="4540912"/>
                </a:moveTo>
                <a:lnTo>
                  <a:pt x="0" y="3922843"/>
                </a:lnTo>
                <a:lnTo>
                  <a:pt x="0" y="0"/>
                </a:lnTo>
                <a:lnTo>
                  <a:pt x="1245597" y="618069"/>
                </a:lnTo>
                <a:lnTo>
                  <a:pt x="1245597" y="4540912"/>
                </a:lnTo>
                <a:close/>
              </a:path>
            </a:pathLst>
          </a:custGeom>
          <a:noFill/>
          <a:ln w="19050" cap="flat">
            <a:gradFill flip="none" rotWithShape="1">
              <a:gsLst>
                <a:gs pos="0">
                  <a:srgbClr val="FFFFFF"/>
                </a:gs>
                <a:gs pos="100000">
                  <a:srgbClr val="92C0E9"/>
                </a:gs>
              </a:gsLst>
              <a:lin ang="5400000" scaled="1"/>
              <a:tileRect/>
            </a:gradFill>
            <a:prstDash val="solid"/>
            <a:miter/>
          </a:ln>
          <a:effectLst>
            <a:outerShdw blurRad="190500" algn="ctr" rotWithShape="0">
              <a:prstClr val="black">
                <a:alpha val="25000"/>
              </a:prstClr>
            </a:outerShdw>
          </a:effectLst>
        </p:spPr>
        <p:txBody>
          <a:bodyPr rot="0" spcFirstLastPara="0" vertOverflow="overflow" horzOverflow="overflow" vert="horz" wrap="square" lIns="148209" tIns="74105" rIns="148209" bIns="74105" numCol="1" spcCol="0" rtlCol="0" fromWordArt="0" anchor="ctr" anchorCtr="0" forceAA="0" compatLnSpc="1">
            <a:prstTxWarp prst="textNoShape">
              <a:avLst/>
            </a:prstTxWarp>
            <a:noAutofit/>
          </a:bodyPr>
          <a:lstStyle/>
          <a:p>
            <a:pPr marR="0" lvl="0" indent="0" defTabSz="2665918" fontAlgn="auto">
              <a:lnSpc>
                <a:spcPct val="100000"/>
              </a:lnSpc>
              <a:spcBef>
                <a:spcPts val="2918"/>
              </a:spcBef>
              <a:spcAft>
                <a:spcPts val="0"/>
              </a:spcAft>
              <a:buClr>
                <a:srgbClr val="F2F2F2"/>
              </a:buClr>
              <a:buSzTx/>
              <a:buFontTx/>
              <a:tabLst/>
            </a:pPr>
            <a:endParaRPr kumimoji="0" lang="en-US" sz="9457" b="0" i="0" u="none" strike="noStrike" kern="0" cap="none" spc="0" normalizeH="0" baseline="0" noProof="0">
              <a:ln>
                <a:noFill/>
              </a:ln>
              <a:solidFill>
                <a:srgbClr val="FFFFFF"/>
              </a:solidFill>
              <a:effectLst/>
              <a:uLnTx/>
              <a:uFillTx/>
              <a:latin typeface="Verdana" panose="020B0604030504040204" pitchFamily="34" charset="0"/>
            </a:endParaRPr>
          </a:p>
        </p:txBody>
      </p:sp>
      <p:sp>
        <p:nvSpPr>
          <p:cNvPr id="74" name="Graphic 10">
            <a:extLst>
              <a:ext uri="{FF2B5EF4-FFF2-40B4-BE49-F238E27FC236}">
                <a16:creationId xmlns:a16="http://schemas.microsoft.com/office/drawing/2014/main" id="{524668BE-9A21-463E-56BB-91F4C02D4322}"/>
              </a:ext>
              <a:ext uri="{C183D7F6-B498-43B3-948B-1728B52AA6E4}">
                <adec:decorative xmlns:adec="http://schemas.microsoft.com/office/drawing/2017/decorative" val="1"/>
              </a:ext>
            </a:extLst>
          </p:cNvPr>
          <p:cNvSpPr>
            <a:spLocks noChangeAspect="1"/>
          </p:cNvSpPr>
          <p:nvPr userDrawn="1"/>
        </p:nvSpPr>
        <p:spPr>
          <a:xfrm>
            <a:off x="2883523" y="-203066"/>
            <a:ext cx="725770" cy="2645849"/>
          </a:xfrm>
          <a:custGeom>
            <a:avLst/>
            <a:gdLst>
              <a:gd name="connsiteX0" fmla="*/ 1245597 w 1245596"/>
              <a:gd name="connsiteY0" fmla="*/ 4540912 h 4540911"/>
              <a:gd name="connsiteX1" fmla="*/ 0 w 1245596"/>
              <a:gd name="connsiteY1" fmla="*/ 3922843 h 4540911"/>
              <a:gd name="connsiteX2" fmla="*/ 0 w 1245596"/>
              <a:gd name="connsiteY2" fmla="*/ 0 h 4540911"/>
              <a:gd name="connsiteX3" fmla="*/ 1245597 w 1245596"/>
              <a:gd name="connsiteY3" fmla="*/ 618069 h 4540911"/>
              <a:gd name="connsiteX4" fmla="*/ 1245597 w 1245596"/>
              <a:gd name="connsiteY4" fmla="*/ 4540912 h 4540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596" h="4540911">
                <a:moveTo>
                  <a:pt x="1245597" y="4540912"/>
                </a:moveTo>
                <a:lnTo>
                  <a:pt x="0" y="3922843"/>
                </a:lnTo>
                <a:lnTo>
                  <a:pt x="0" y="0"/>
                </a:lnTo>
                <a:lnTo>
                  <a:pt x="1245597" y="618069"/>
                </a:lnTo>
                <a:lnTo>
                  <a:pt x="1245597" y="4540912"/>
                </a:lnTo>
                <a:close/>
              </a:path>
            </a:pathLst>
          </a:custGeom>
          <a:noFill/>
          <a:ln w="19050" cap="flat">
            <a:gradFill flip="none" rotWithShape="1">
              <a:gsLst>
                <a:gs pos="0">
                  <a:srgbClr val="FFFFFF"/>
                </a:gs>
                <a:gs pos="100000">
                  <a:srgbClr val="92C0E9"/>
                </a:gs>
              </a:gsLst>
              <a:lin ang="5400000" scaled="1"/>
              <a:tileRect/>
            </a:gradFill>
            <a:prstDash val="solid"/>
            <a:miter/>
          </a:ln>
          <a:effectLst>
            <a:outerShdw blurRad="190500" algn="ctr" rotWithShape="0">
              <a:prstClr val="black">
                <a:alpha val="25000"/>
              </a:prstClr>
            </a:outerShdw>
          </a:effectLst>
        </p:spPr>
        <p:txBody>
          <a:bodyPr rot="0" spcFirstLastPara="0" vertOverflow="overflow" horzOverflow="overflow" vert="horz" wrap="square" lIns="148209" tIns="74105" rIns="148209" bIns="74105" numCol="1" spcCol="0" rtlCol="0" fromWordArt="0" anchor="ctr" anchorCtr="0" forceAA="0" compatLnSpc="1">
            <a:prstTxWarp prst="textNoShape">
              <a:avLst/>
            </a:prstTxWarp>
            <a:noAutofit/>
          </a:bodyPr>
          <a:lstStyle/>
          <a:p>
            <a:pPr marR="0" lvl="0" indent="0" defTabSz="2665918" fontAlgn="auto">
              <a:lnSpc>
                <a:spcPct val="100000"/>
              </a:lnSpc>
              <a:spcBef>
                <a:spcPts val="2918"/>
              </a:spcBef>
              <a:spcAft>
                <a:spcPts val="0"/>
              </a:spcAft>
              <a:buClr>
                <a:srgbClr val="F2F2F2"/>
              </a:buClr>
              <a:buSzTx/>
              <a:buFontTx/>
              <a:tabLst/>
            </a:pPr>
            <a:endParaRPr kumimoji="0" lang="en-US" sz="9457" b="0" i="0" u="none" strike="noStrike" kern="0" cap="none" spc="0" normalizeH="0" baseline="0" noProof="0">
              <a:ln>
                <a:noFill/>
              </a:ln>
              <a:solidFill>
                <a:srgbClr val="FFFFFF"/>
              </a:solidFill>
              <a:effectLst/>
              <a:uLnTx/>
              <a:uFillTx/>
              <a:latin typeface="Verdana" panose="020B0604030504040204" pitchFamily="34" charset="0"/>
            </a:endParaRPr>
          </a:p>
        </p:txBody>
      </p:sp>
      <p:sp>
        <p:nvSpPr>
          <p:cNvPr id="75" name="Freeform: Shape 74">
            <a:extLst>
              <a:ext uri="{FF2B5EF4-FFF2-40B4-BE49-F238E27FC236}">
                <a16:creationId xmlns:a16="http://schemas.microsoft.com/office/drawing/2014/main" id="{04AB2B88-BEDE-D77E-201C-952A3600269B}"/>
              </a:ext>
              <a:ext uri="{C183D7F6-B498-43B3-948B-1728B52AA6E4}">
                <adec:decorative xmlns:adec="http://schemas.microsoft.com/office/drawing/2017/decorative" val="1"/>
              </a:ext>
            </a:extLst>
          </p:cNvPr>
          <p:cNvSpPr/>
          <p:nvPr userDrawn="1"/>
        </p:nvSpPr>
        <p:spPr>
          <a:xfrm>
            <a:off x="2521887" y="19568"/>
            <a:ext cx="725771" cy="2645850"/>
          </a:xfrm>
          <a:custGeom>
            <a:avLst/>
            <a:gdLst>
              <a:gd name="connsiteX0" fmla="*/ 0 w 725771"/>
              <a:gd name="connsiteY0" fmla="*/ 0 h 2645850"/>
              <a:gd name="connsiteX1" fmla="*/ 725771 w 725771"/>
              <a:gd name="connsiteY1" fmla="*/ 360130 h 2645850"/>
              <a:gd name="connsiteX2" fmla="*/ 725771 w 725771"/>
              <a:gd name="connsiteY2" fmla="*/ 2645850 h 2645850"/>
              <a:gd name="connsiteX3" fmla="*/ 0 w 725771"/>
              <a:gd name="connsiteY3" fmla="*/ 2285720 h 2645850"/>
            </a:gdLst>
            <a:ahLst/>
            <a:cxnLst>
              <a:cxn ang="0">
                <a:pos x="connsiteX0" y="connsiteY0"/>
              </a:cxn>
              <a:cxn ang="0">
                <a:pos x="connsiteX1" y="connsiteY1"/>
              </a:cxn>
              <a:cxn ang="0">
                <a:pos x="connsiteX2" y="connsiteY2"/>
              </a:cxn>
              <a:cxn ang="0">
                <a:pos x="connsiteX3" y="connsiteY3"/>
              </a:cxn>
            </a:cxnLst>
            <a:rect l="l" t="t" r="r" b="b"/>
            <a:pathLst>
              <a:path w="725771" h="2645850">
                <a:moveTo>
                  <a:pt x="0" y="0"/>
                </a:moveTo>
                <a:lnTo>
                  <a:pt x="725771" y="360130"/>
                </a:lnTo>
                <a:lnTo>
                  <a:pt x="725771" y="2645850"/>
                </a:lnTo>
                <a:lnTo>
                  <a:pt x="0" y="2285720"/>
                </a:lnTo>
                <a:close/>
              </a:path>
            </a:pathLst>
          </a:custGeom>
          <a:gradFill flip="none" rotWithShape="1">
            <a:gsLst>
              <a:gs pos="0">
                <a:srgbClr val="C5B4E2"/>
              </a:gs>
              <a:gs pos="100000">
                <a:srgbClr val="2F2A95">
                  <a:alpha val="90000"/>
                </a:srgbClr>
              </a:gs>
            </a:gsLst>
            <a:lin ang="6900000" scaled="0"/>
            <a:tileRect/>
          </a:gradFill>
          <a:ln w="19050" cap="flat">
            <a:gradFill>
              <a:gsLst>
                <a:gs pos="0">
                  <a:srgbClr val="C5B4E2"/>
                </a:gs>
                <a:gs pos="99000">
                  <a:srgbClr val="2F2A95"/>
                </a:gs>
              </a:gsLst>
              <a:lin ang="5400000" scaled="1"/>
            </a:gradFill>
            <a:prstDash val="solid"/>
            <a:miter/>
          </a:ln>
          <a:effectLst>
            <a:outerShdw blurRad="190500" algn="ctr" rotWithShape="0">
              <a:prstClr val="black">
                <a:alpha val="25000"/>
              </a:prstClr>
            </a:outerShdw>
          </a:effectLst>
        </p:spPr>
        <p:txBody>
          <a:bodyPr wrap="square" rtlCol="0" anchor="ctr">
            <a:noAutofit/>
          </a:bodyPr>
          <a:lstStyle/>
          <a:p>
            <a:pPr marR="0" lvl="0" indent="0" defTabSz="2665918" fontAlgn="auto">
              <a:lnSpc>
                <a:spcPct val="100000"/>
              </a:lnSpc>
              <a:spcBef>
                <a:spcPts val="2918"/>
              </a:spcBef>
              <a:spcAft>
                <a:spcPts val="0"/>
              </a:spcAft>
              <a:buClr>
                <a:srgbClr val="F2F2F2"/>
              </a:buClr>
              <a:buSzTx/>
              <a:buFontTx/>
              <a:tabLst/>
            </a:pPr>
            <a:endParaRPr kumimoji="0" lang="en-US" sz="9457" b="0" i="0" u="none" strike="noStrike" kern="0" cap="none" spc="0" normalizeH="0" baseline="0" noProof="0">
              <a:ln>
                <a:noFill/>
              </a:ln>
              <a:solidFill>
                <a:srgbClr val="FFFFFF"/>
              </a:solidFill>
              <a:effectLst/>
              <a:uLnTx/>
              <a:uFillTx/>
              <a:latin typeface="Verdana" panose="020B0604030504040204" pitchFamily="34" charset="0"/>
            </a:endParaRPr>
          </a:p>
        </p:txBody>
      </p:sp>
      <p:sp>
        <p:nvSpPr>
          <p:cNvPr id="76" name="Graphic 10">
            <a:extLst>
              <a:ext uri="{FF2B5EF4-FFF2-40B4-BE49-F238E27FC236}">
                <a16:creationId xmlns:a16="http://schemas.microsoft.com/office/drawing/2014/main" id="{44B185F6-BF82-0F9F-841C-03D8A4E59DD5}"/>
              </a:ext>
              <a:ext uri="{C183D7F6-B498-43B3-948B-1728B52AA6E4}">
                <adec:decorative xmlns:adec="http://schemas.microsoft.com/office/drawing/2017/decorative" val="1"/>
              </a:ext>
            </a:extLst>
          </p:cNvPr>
          <p:cNvSpPr>
            <a:spLocks noChangeAspect="1"/>
          </p:cNvSpPr>
          <p:nvPr userDrawn="1"/>
        </p:nvSpPr>
        <p:spPr>
          <a:xfrm>
            <a:off x="2160252" y="242204"/>
            <a:ext cx="725770" cy="2645849"/>
          </a:xfrm>
          <a:custGeom>
            <a:avLst/>
            <a:gdLst>
              <a:gd name="connsiteX0" fmla="*/ 1245597 w 1245596"/>
              <a:gd name="connsiteY0" fmla="*/ 4540912 h 4540911"/>
              <a:gd name="connsiteX1" fmla="*/ 0 w 1245596"/>
              <a:gd name="connsiteY1" fmla="*/ 3922843 h 4540911"/>
              <a:gd name="connsiteX2" fmla="*/ 0 w 1245596"/>
              <a:gd name="connsiteY2" fmla="*/ 0 h 4540911"/>
              <a:gd name="connsiteX3" fmla="*/ 1245597 w 1245596"/>
              <a:gd name="connsiteY3" fmla="*/ 618069 h 4540911"/>
              <a:gd name="connsiteX4" fmla="*/ 1245597 w 1245596"/>
              <a:gd name="connsiteY4" fmla="*/ 4540912 h 4540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596" h="4540911">
                <a:moveTo>
                  <a:pt x="1245597" y="4540912"/>
                </a:moveTo>
                <a:lnTo>
                  <a:pt x="0" y="3922843"/>
                </a:lnTo>
                <a:lnTo>
                  <a:pt x="0" y="0"/>
                </a:lnTo>
                <a:lnTo>
                  <a:pt x="1245597" y="618069"/>
                </a:lnTo>
                <a:lnTo>
                  <a:pt x="1245597" y="4540912"/>
                </a:lnTo>
                <a:close/>
              </a:path>
            </a:pathLst>
          </a:custGeom>
          <a:noFill/>
          <a:ln w="19050" cap="flat">
            <a:gradFill flip="none" rotWithShape="1">
              <a:gsLst>
                <a:gs pos="0">
                  <a:srgbClr val="FFFFFF"/>
                </a:gs>
                <a:gs pos="100000">
                  <a:srgbClr val="92C0E9"/>
                </a:gs>
              </a:gsLst>
              <a:lin ang="5400000" scaled="1"/>
              <a:tileRect/>
            </a:gradFill>
            <a:prstDash val="solid"/>
            <a:miter/>
          </a:ln>
          <a:effectLst>
            <a:outerShdw blurRad="190500" algn="ctr" rotWithShape="0">
              <a:prstClr val="black">
                <a:alpha val="25000"/>
              </a:prstClr>
            </a:outerShdw>
          </a:effectLst>
        </p:spPr>
        <p:txBody>
          <a:bodyPr rot="0" spcFirstLastPara="0" vertOverflow="overflow" horzOverflow="overflow" vert="horz" wrap="square" lIns="148209" tIns="74105" rIns="148209" bIns="74105" numCol="1" spcCol="0" rtlCol="0" fromWordArt="0" anchor="ctr" anchorCtr="0" forceAA="0" compatLnSpc="1">
            <a:prstTxWarp prst="textNoShape">
              <a:avLst/>
            </a:prstTxWarp>
            <a:noAutofit/>
          </a:bodyPr>
          <a:lstStyle/>
          <a:p>
            <a:pPr marR="0" lvl="0" indent="0" defTabSz="2665918" fontAlgn="auto">
              <a:lnSpc>
                <a:spcPct val="100000"/>
              </a:lnSpc>
              <a:spcBef>
                <a:spcPts val="2918"/>
              </a:spcBef>
              <a:spcAft>
                <a:spcPts val="0"/>
              </a:spcAft>
              <a:buClr>
                <a:srgbClr val="F2F2F2"/>
              </a:buClr>
              <a:buSzTx/>
              <a:buFontTx/>
              <a:tabLst/>
            </a:pPr>
            <a:endParaRPr kumimoji="0" lang="en-US" sz="9457" b="0" i="0" u="none" strike="noStrike" kern="0" cap="none" spc="0" normalizeH="0" baseline="0" noProof="0">
              <a:ln>
                <a:noFill/>
              </a:ln>
              <a:solidFill>
                <a:srgbClr val="FFFFFF"/>
              </a:solidFill>
              <a:effectLst/>
              <a:uLnTx/>
              <a:uFillTx/>
              <a:latin typeface="Verdana" panose="020B0604030504040204" pitchFamily="34" charset="0"/>
            </a:endParaRPr>
          </a:p>
        </p:txBody>
      </p:sp>
      <p:sp>
        <p:nvSpPr>
          <p:cNvPr id="77" name="Freeform: Shape 76">
            <a:extLst>
              <a:ext uri="{FF2B5EF4-FFF2-40B4-BE49-F238E27FC236}">
                <a16:creationId xmlns:a16="http://schemas.microsoft.com/office/drawing/2014/main" id="{BDF4CA17-F7FD-7A98-EC9A-8F854B63DD58}"/>
              </a:ext>
              <a:ext uri="{C183D7F6-B498-43B3-948B-1728B52AA6E4}">
                <adec:decorative xmlns:adec="http://schemas.microsoft.com/office/drawing/2017/decorative" val="1"/>
              </a:ext>
            </a:extLst>
          </p:cNvPr>
          <p:cNvSpPr/>
          <p:nvPr userDrawn="1"/>
        </p:nvSpPr>
        <p:spPr>
          <a:xfrm>
            <a:off x="1798616" y="464838"/>
            <a:ext cx="725771" cy="2645850"/>
          </a:xfrm>
          <a:custGeom>
            <a:avLst/>
            <a:gdLst>
              <a:gd name="connsiteX0" fmla="*/ 0 w 725771"/>
              <a:gd name="connsiteY0" fmla="*/ 0 h 2645850"/>
              <a:gd name="connsiteX1" fmla="*/ 725771 w 725771"/>
              <a:gd name="connsiteY1" fmla="*/ 360130 h 2645850"/>
              <a:gd name="connsiteX2" fmla="*/ 725771 w 725771"/>
              <a:gd name="connsiteY2" fmla="*/ 2645850 h 2645850"/>
              <a:gd name="connsiteX3" fmla="*/ 0 w 725771"/>
              <a:gd name="connsiteY3" fmla="*/ 2285720 h 2645850"/>
            </a:gdLst>
            <a:ahLst/>
            <a:cxnLst>
              <a:cxn ang="0">
                <a:pos x="connsiteX0" y="connsiteY0"/>
              </a:cxn>
              <a:cxn ang="0">
                <a:pos x="connsiteX1" y="connsiteY1"/>
              </a:cxn>
              <a:cxn ang="0">
                <a:pos x="connsiteX2" y="connsiteY2"/>
              </a:cxn>
              <a:cxn ang="0">
                <a:pos x="connsiteX3" y="connsiteY3"/>
              </a:cxn>
            </a:cxnLst>
            <a:rect l="l" t="t" r="r" b="b"/>
            <a:pathLst>
              <a:path w="725771" h="2645850">
                <a:moveTo>
                  <a:pt x="0" y="0"/>
                </a:moveTo>
                <a:lnTo>
                  <a:pt x="725771" y="360130"/>
                </a:lnTo>
                <a:lnTo>
                  <a:pt x="725771" y="2645850"/>
                </a:lnTo>
                <a:lnTo>
                  <a:pt x="0" y="2285720"/>
                </a:lnTo>
                <a:close/>
              </a:path>
            </a:pathLst>
          </a:custGeom>
          <a:gradFill flip="none" rotWithShape="1">
            <a:gsLst>
              <a:gs pos="99083">
                <a:srgbClr val="006990">
                  <a:alpha val="90000"/>
                </a:srgbClr>
              </a:gs>
              <a:gs pos="41000">
                <a:srgbClr val="92C0E9"/>
              </a:gs>
              <a:gs pos="59000">
                <a:srgbClr val="92C0E9">
                  <a:alpha val="90000"/>
                </a:srgbClr>
              </a:gs>
              <a:gs pos="0">
                <a:srgbClr val="C5B4E2">
                  <a:lumMod val="75000"/>
                </a:srgbClr>
              </a:gs>
            </a:gsLst>
            <a:lin ang="6900000" scaled="0"/>
            <a:tileRect/>
          </a:gradFill>
          <a:ln w="19050" cap="flat">
            <a:gradFill>
              <a:gsLst>
                <a:gs pos="0">
                  <a:srgbClr val="C5B4E2"/>
                </a:gs>
                <a:gs pos="100000">
                  <a:srgbClr val="92C0E9"/>
                </a:gs>
              </a:gsLst>
              <a:lin ang="5400000" scaled="1"/>
            </a:gradFill>
            <a:prstDash val="solid"/>
            <a:miter/>
          </a:ln>
          <a:effectLst>
            <a:outerShdw blurRad="190500" algn="ctr" rotWithShape="0">
              <a:prstClr val="black">
                <a:alpha val="25000"/>
              </a:prstClr>
            </a:outerShdw>
          </a:effectLst>
        </p:spPr>
        <p:txBody>
          <a:bodyPr wrap="square" rtlCol="0" anchor="ctr">
            <a:noAutofit/>
          </a:bodyPr>
          <a:lstStyle/>
          <a:p>
            <a:pPr marR="0" lvl="0" indent="0" defTabSz="2665918" fontAlgn="auto">
              <a:lnSpc>
                <a:spcPct val="100000"/>
              </a:lnSpc>
              <a:spcBef>
                <a:spcPts val="2918"/>
              </a:spcBef>
              <a:spcAft>
                <a:spcPts val="0"/>
              </a:spcAft>
              <a:buClr>
                <a:srgbClr val="F2F2F2"/>
              </a:buClr>
              <a:buSzTx/>
              <a:buFontTx/>
              <a:tabLst/>
            </a:pPr>
            <a:endParaRPr kumimoji="0" lang="en-US" sz="9457" b="0" i="0" u="none" strike="noStrike" kern="0" cap="none" spc="0" normalizeH="0" baseline="0">
              <a:ln>
                <a:noFill/>
              </a:ln>
              <a:solidFill>
                <a:srgbClr val="FFFFFF"/>
              </a:solidFill>
              <a:effectLst/>
              <a:uLnTx/>
              <a:uFillTx/>
              <a:latin typeface="Verdana" panose="020B0604030504040204" pitchFamily="34" charset="0"/>
            </a:endParaRPr>
          </a:p>
        </p:txBody>
      </p:sp>
      <p:sp>
        <p:nvSpPr>
          <p:cNvPr id="78" name="Graphic 10">
            <a:extLst>
              <a:ext uri="{FF2B5EF4-FFF2-40B4-BE49-F238E27FC236}">
                <a16:creationId xmlns:a16="http://schemas.microsoft.com/office/drawing/2014/main" id="{EA75C024-A1C6-00BC-272C-0ECFEE5B49F8}"/>
              </a:ext>
              <a:ext uri="{C183D7F6-B498-43B3-948B-1728B52AA6E4}">
                <adec:decorative xmlns:adec="http://schemas.microsoft.com/office/drawing/2017/decorative" val="1"/>
              </a:ext>
            </a:extLst>
          </p:cNvPr>
          <p:cNvSpPr>
            <a:spLocks noChangeAspect="1"/>
          </p:cNvSpPr>
          <p:nvPr userDrawn="1"/>
        </p:nvSpPr>
        <p:spPr>
          <a:xfrm>
            <a:off x="1436980" y="687473"/>
            <a:ext cx="725770" cy="2645849"/>
          </a:xfrm>
          <a:custGeom>
            <a:avLst/>
            <a:gdLst>
              <a:gd name="connsiteX0" fmla="*/ 1245597 w 1245596"/>
              <a:gd name="connsiteY0" fmla="*/ 4540912 h 4540911"/>
              <a:gd name="connsiteX1" fmla="*/ 0 w 1245596"/>
              <a:gd name="connsiteY1" fmla="*/ 3922843 h 4540911"/>
              <a:gd name="connsiteX2" fmla="*/ 0 w 1245596"/>
              <a:gd name="connsiteY2" fmla="*/ 0 h 4540911"/>
              <a:gd name="connsiteX3" fmla="*/ 1245597 w 1245596"/>
              <a:gd name="connsiteY3" fmla="*/ 618069 h 4540911"/>
              <a:gd name="connsiteX4" fmla="*/ 1245597 w 1245596"/>
              <a:gd name="connsiteY4" fmla="*/ 4540912 h 4540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596" h="4540911">
                <a:moveTo>
                  <a:pt x="1245597" y="4540912"/>
                </a:moveTo>
                <a:lnTo>
                  <a:pt x="0" y="3922843"/>
                </a:lnTo>
                <a:lnTo>
                  <a:pt x="0" y="0"/>
                </a:lnTo>
                <a:lnTo>
                  <a:pt x="1245597" y="618069"/>
                </a:lnTo>
                <a:lnTo>
                  <a:pt x="1245597" y="4540912"/>
                </a:lnTo>
                <a:close/>
              </a:path>
            </a:pathLst>
          </a:custGeom>
          <a:noFill/>
          <a:ln w="19050" cap="flat">
            <a:gradFill flip="none" rotWithShape="1">
              <a:gsLst>
                <a:gs pos="0">
                  <a:srgbClr val="FFFFFF"/>
                </a:gs>
                <a:gs pos="100000">
                  <a:srgbClr val="92C0E9"/>
                </a:gs>
              </a:gsLst>
              <a:lin ang="5400000" scaled="1"/>
              <a:tileRect/>
            </a:gradFill>
            <a:prstDash val="solid"/>
            <a:miter/>
          </a:ln>
          <a:effectLst>
            <a:outerShdw blurRad="190500" algn="ctr" rotWithShape="0">
              <a:prstClr val="black">
                <a:alpha val="25000"/>
              </a:prstClr>
            </a:outerShdw>
          </a:effectLst>
        </p:spPr>
        <p:txBody>
          <a:bodyPr rot="0" spcFirstLastPara="0" vertOverflow="overflow" horzOverflow="overflow" vert="horz" wrap="square" lIns="148209" tIns="74105" rIns="148209" bIns="74105" numCol="1" spcCol="0" rtlCol="0" fromWordArt="0" anchor="ctr" anchorCtr="0" forceAA="0" compatLnSpc="1">
            <a:prstTxWarp prst="textNoShape">
              <a:avLst/>
            </a:prstTxWarp>
            <a:noAutofit/>
          </a:bodyPr>
          <a:lstStyle/>
          <a:p>
            <a:pPr marR="0" lvl="0" indent="0" defTabSz="2665918" fontAlgn="auto">
              <a:lnSpc>
                <a:spcPct val="100000"/>
              </a:lnSpc>
              <a:spcBef>
                <a:spcPts val="2918"/>
              </a:spcBef>
              <a:spcAft>
                <a:spcPts val="0"/>
              </a:spcAft>
              <a:buClr>
                <a:srgbClr val="F2F2F2"/>
              </a:buClr>
              <a:buSzTx/>
              <a:buFontTx/>
              <a:tabLst/>
            </a:pPr>
            <a:endParaRPr kumimoji="0" lang="en-US" sz="9457" b="0" i="0" u="none" strike="noStrike" kern="0" cap="none" spc="0" normalizeH="0" baseline="0" noProof="0">
              <a:ln>
                <a:noFill/>
              </a:ln>
              <a:solidFill>
                <a:srgbClr val="FFFFFF"/>
              </a:solidFill>
              <a:effectLst/>
              <a:uLnTx/>
              <a:uFillTx/>
              <a:latin typeface="Verdana" panose="020B0604030504040204" pitchFamily="34" charset="0"/>
            </a:endParaRPr>
          </a:p>
        </p:txBody>
      </p:sp>
      <p:sp>
        <p:nvSpPr>
          <p:cNvPr id="79" name="Freeform: Shape 78">
            <a:extLst>
              <a:ext uri="{FF2B5EF4-FFF2-40B4-BE49-F238E27FC236}">
                <a16:creationId xmlns:a16="http://schemas.microsoft.com/office/drawing/2014/main" id="{48FF8846-A7A5-3491-A702-FE5528C32435}"/>
              </a:ext>
              <a:ext uri="{C183D7F6-B498-43B3-948B-1728B52AA6E4}">
                <adec:decorative xmlns:adec="http://schemas.microsoft.com/office/drawing/2017/decorative" val="1"/>
              </a:ext>
            </a:extLst>
          </p:cNvPr>
          <p:cNvSpPr/>
          <p:nvPr userDrawn="1"/>
        </p:nvSpPr>
        <p:spPr>
          <a:xfrm>
            <a:off x="1075344" y="910108"/>
            <a:ext cx="725771" cy="2645850"/>
          </a:xfrm>
          <a:custGeom>
            <a:avLst/>
            <a:gdLst>
              <a:gd name="connsiteX0" fmla="*/ 0 w 863955"/>
              <a:gd name="connsiteY0" fmla="*/ 0 h 3149608"/>
              <a:gd name="connsiteX1" fmla="*/ 863955 w 863955"/>
              <a:gd name="connsiteY1" fmla="*/ 428697 h 3149608"/>
              <a:gd name="connsiteX2" fmla="*/ 863955 w 863955"/>
              <a:gd name="connsiteY2" fmla="*/ 3149608 h 3149608"/>
              <a:gd name="connsiteX3" fmla="*/ 0 w 863955"/>
              <a:gd name="connsiteY3" fmla="*/ 2720911 h 3149608"/>
            </a:gdLst>
            <a:ahLst/>
            <a:cxnLst>
              <a:cxn ang="0">
                <a:pos x="connsiteX0" y="connsiteY0"/>
              </a:cxn>
              <a:cxn ang="0">
                <a:pos x="connsiteX1" y="connsiteY1"/>
              </a:cxn>
              <a:cxn ang="0">
                <a:pos x="connsiteX2" y="connsiteY2"/>
              </a:cxn>
              <a:cxn ang="0">
                <a:pos x="connsiteX3" y="connsiteY3"/>
              </a:cxn>
            </a:cxnLst>
            <a:rect l="l" t="t" r="r" b="b"/>
            <a:pathLst>
              <a:path w="863955" h="3149608">
                <a:moveTo>
                  <a:pt x="0" y="0"/>
                </a:moveTo>
                <a:lnTo>
                  <a:pt x="863955" y="428697"/>
                </a:lnTo>
                <a:lnTo>
                  <a:pt x="863955" y="3149608"/>
                </a:lnTo>
                <a:lnTo>
                  <a:pt x="0" y="2720911"/>
                </a:lnTo>
                <a:close/>
              </a:path>
            </a:pathLst>
          </a:custGeom>
          <a:gradFill flip="none" rotWithShape="1">
            <a:gsLst>
              <a:gs pos="0">
                <a:srgbClr val="78E3DE">
                  <a:lumMod val="94000"/>
                </a:srgbClr>
              </a:gs>
              <a:gs pos="100000">
                <a:srgbClr val="2F2A95">
                  <a:alpha val="90000"/>
                </a:srgbClr>
              </a:gs>
              <a:gs pos="62000">
                <a:srgbClr val="00B2A9">
                  <a:alpha val="90000"/>
                </a:srgbClr>
              </a:gs>
            </a:gsLst>
            <a:lin ang="6900000" scaled="0"/>
            <a:tileRect/>
          </a:gradFill>
          <a:ln w="19050" cap="flat">
            <a:gradFill>
              <a:gsLst>
                <a:gs pos="0">
                  <a:srgbClr val="00B2A9"/>
                </a:gs>
                <a:gs pos="100000">
                  <a:srgbClr val="2F2A95"/>
                </a:gs>
              </a:gsLst>
              <a:lin ang="5400000" scaled="1"/>
            </a:gradFill>
            <a:prstDash val="solid"/>
            <a:miter/>
          </a:ln>
          <a:effectLst>
            <a:outerShdw blurRad="190500" algn="ctr" rotWithShape="0">
              <a:prstClr val="black">
                <a:alpha val="25000"/>
              </a:prstClr>
            </a:outerShdw>
          </a:effectLst>
        </p:spPr>
        <p:txBody>
          <a:bodyPr wrap="square" rtlCol="0" anchor="ctr">
            <a:noAutofit/>
          </a:bodyPr>
          <a:lstStyle/>
          <a:p>
            <a:pPr marR="0" lvl="0" indent="0" defTabSz="2665918" fontAlgn="auto">
              <a:lnSpc>
                <a:spcPct val="100000"/>
              </a:lnSpc>
              <a:spcBef>
                <a:spcPts val="2918"/>
              </a:spcBef>
              <a:spcAft>
                <a:spcPts val="0"/>
              </a:spcAft>
              <a:buClr>
                <a:srgbClr val="F2F2F2"/>
              </a:buClr>
              <a:buSzTx/>
              <a:buFontTx/>
              <a:tabLst/>
            </a:pPr>
            <a:endParaRPr kumimoji="0" lang="en-US" sz="9457" b="0" i="0" u="none" strike="noStrike" kern="0" cap="none" spc="0" normalizeH="0" baseline="0" noProof="0">
              <a:ln>
                <a:noFill/>
              </a:ln>
              <a:solidFill>
                <a:srgbClr val="FFFFFF"/>
              </a:solidFill>
              <a:effectLst/>
              <a:uLnTx/>
              <a:uFillTx/>
              <a:latin typeface="Verdana" panose="020B0604030504040204" pitchFamily="34" charset="0"/>
            </a:endParaRPr>
          </a:p>
        </p:txBody>
      </p:sp>
      <p:sp>
        <p:nvSpPr>
          <p:cNvPr id="80" name="Graphic 10">
            <a:extLst>
              <a:ext uri="{FF2B5EF4-FFF2-40B4-BE49-F238E27FC236}">
                <a16:creationId xmlns:a16="http://schemas.microsoft.com/office/drawing/2014/main" id="{C94050D7-B4E6-AAA0-63AC-7AA490FC1E6A}"/>
              </a:ext>
              <a:ext uri="{C183D7F6-B498-43B3-948B-1728B52AA6E4}">
                <adec:decorative xmlns:adec="http://schemas.microsoft.com/office/drawing/2017/decorative" val="1"/>
              </a:ext>
            </a:extLst>
          </p:cNvPr>
          <p:cNvSpPr>
            <a:spLocks noChangeAspect="1"/>
          </p:cNvSpPr>
          <p:nvPr userDrawn="1"/>
        </p:nvSpPr>
        <p:spPr>
          <a:xfrm>
            <a:off x="713709" y="1132743"/>
            <a:ext cx="725770" cy="2645849"/>
          </a:xfrm>
          <a:custGeom>
            <a:avLst/>
            <a:gdLst>
              <a:gd name="connsiteX0" fmla="*/ 1245597 w 1245596"/>
              <a:gd name="connsiteY0" fmla="*/ 4540912 h 4540911"/>
              <a:gd name="connsiteX1" fmla="*/ 0 w 1245596"/>
              <a:gd name="connsiteY1" fmla="*/ 3922843 h 4540911"/>
              <a:gd name="connsiteX2" fmla="*/ 0 w 1245596"/>
              <a:gd name="connsiteY2" fmla="*/ 0 h 4540911"/>
              <a:gd name="connsiteX3" fmla="*/ 1245597 w 1245596"/>
              <a:gd name="connsiteY3" fmla="*/ 618069 h 4540911"/>
              <a:gd name="connsiteX4" fmla="*/ 1245597 w 1245596"/>
              <a:gd name="connsiteY4" fmla="*/ 4540912 h 4540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596" h="4540911">
                <a:moveTo>
                  <a:pt x="1245597" y="4540912"/>
                </a:moveTo>
                <a:lnTo>
                  <a:pt x="0" y="3922843"/>
                </a:lnTo>
                <a:lnTo>
                  <a:pt x="0" y="0"/>
                </a:lnTo>
                <a:lnTo>
                  <a:pt x="1245597" y="618069"/>
                </a:lnTo>
                <a:lnTo>
                  <a:pt x="1245597" y="4540912"/>
                </a:lnTo>
                <a:close/>
              </a:path>
            </a:pathLst>
          </a:custGeom>
          <a:noFill/>
          <a:ln w="19050" cap="flat">
            <a:gradFill flip="none" rotWithShape="1">
              <a:gsLst>
                <a:gs pos="0">
                  <a:srgbClr val="FFFFFF"/>
                </a:gs>
                <a:gs pos="100000">
                  <a:srgbClr val="00B2A9"/>
                </a:gs>
              </a:gsLst>
              <a:lin ang="5400000" scaled="1"/>
              <a:tileRect/>
            </a:gradFill>
            <a:prstDash val="solid"/>
            <a:miter/>
          </a:ln>
          <a:effectLst>
            <a:outerShdw blurRad="190500" algn="ctr" rotWithShape="0">
              <a:prstClr val="black">
                <a:alpha val="25000"/>
              </a:prstClr>
            </a:outerShdw>
          </a:effectLst>
        </p:spPr>
        <p:txBody>
          <a:bodyPr rot="0" spcFirstLastPara="0" vertOverflow="overflow" horzOverflow="overflow" vert="horz" wrap="square" lIns="148209" tIns="74105" rIns="148209" bIns="74105" numCol="1" spcCol="0" rtlCol="0" fromWordArt="0" anchor="ctr" anchorCtr="0" forceAA="0" compatLnSpc="1">
            <a:prstTxWarp prst="textNoShape">
              <a:avLst/>
            </a:prstTxWarp>
            <a:noAutofit/>
          </a:bodyPr>
          <a:lstStyle/>
          <a:p>
            <a:pPr marR="0" lvl="0" indent="0" defTabSz="2665918" fontAlgn="auto">
              <a:lnSpc>
                <a:spcPct val="100000"/>
              </a:lnSpc>
              <a:spcBef>
                <a:spcPts val="2918"/>
              </a:spcBef>
              <a:spcAft>
                <a:spcPts val="0"/>
              </a:spcAft>
              <a:buClr>
                <a:srgbClr val="F2F2F2"/>
              </a:buClr>
              <a:buSzTx/>
              <a:buFontTx/>
              <a:tabLst/>
            </a:pPr>
            <a:endParaRPr kumimoji="0" lang="en-US" sz="9457" b="0" i="0" u="none" strike="noStrike" kern="0" cap="none" spc="0" normalizeH="0" baseline="0" noProof="0">
              <a:ln>
                <a:noFill/>
              </a:ln>
              <a:solidFill>
                <a:srgbClr val="FFFFFF"/>
              </a:solidFill>
              <a:effectLst/>
              <a:uLnTx/>
              <a:uFillTx/>
              <a:latin typeface="Verdana" panose="020B0604030504040204" pitchFamily="34" charset="0"/>
            </a:endParaRPr>
          </a:p>
        </p:txBody>
      </p:sp>
      <p:sp>
        <p:nvSpPr>
          <p:cNvPr id="81" name="Freeform: Shape 80">
            <a:extLst>
              <a:ext uri="{FF2B5EF4-FFF2-40B4-BE49-F238E27FC236}">
                <a16:creationId xmlns:a16="http://schemas.microsoft.com/office/drawing/2014/main" id="{7BAA3995-93ED-EA84-DF46-1474FAAE266F}"/>
              </a:ext>
              <a:ext uri="{C183D7F6-B498-43B3-948B-1728B52AA6E4}">
                <adec:decorative xmlns:adec="http://schemas.microsoft.com/office/drawing/2017/decorative" val="1"/>
              </a:ext>
            </a:extLst>
          </p:cNvPr>
          <p:cNvSpPr/>
          <p:nvPr userDrawn="1"/>
        </p:nvSpPr>
        <p:spPr>
          <a:xfrm>
            <a:off x="352074" y="1355377"/>
            <a:ext cx="725771" cy="2645850"/>
          </a:xfrm>
          <a:custGeom>
            <a:avLst/>
            <a:gdLst>
              <a:gd name="connsiteX0" fmla="*/ 0 w 863955"/>
              <a:gd name="connsiteY0" fmla="*/ 0 h 3149608"/>
              <a:gd name="connsiteX1" fmla="*/ 863955 w 863955"/>
              <a:gd name="connsiteY1" fmla="*/ 428697 h 3149608"/>
              <a:gd name="connsiteX2" fmla="*/ 863955 w 863955"/>
              <a:gd name="connsiteY2" fmla="*/ 3149608 h 3149608"/>
              <a:gd name="connsiteX3" fmla="*/ 0 w 863955"/>
              <a:gd name="connsiteY3" fmla="*/ 2720911 h 3149608"/>
            </a:gdLst>
            <a:ahLst/>
            <a:cxnLst>
              <a:cxn ang="0">
                <a:pos x="connsiteX0" y="connsiteY0"/>
              </a:cxn>
              <a:cxn ang="0">
                <a:pos x="connsiteX1" y="connsiteY1"/>
              </a:cxn>
              <a:cxn ang="0">
                <a:pos x="connsiteX2" y="connsiteY2"/>
              </a:cxn>
              <a:cxn ang="0">
                <a:pos x="connsiteX3" y="connsiteY3"/>
              </a:cxn>
            </a:cxnLst>
            <a:rect l="l" t="t" r="r" b="b"/>
            <a:pathLst>
              <a:path w="863955" h="3149608">
                <a:moveTo>
                  <a:pt x="0" y="0"/>
                </a:moveTo>
                <a:lnTo>
                  <a:pt x="863955" y="428697"/>
                </a:lnTo>
                <a:lnTo>
                  <a:pt x="863955" y="3149608"/>
                </a:lnTo>
                <a:lnTo>
                  <a:pt x="0" y="2720911"/>
                </a:lnTo>
                <a:close/>
              </a:path>
            </a:pathLst>
          </a:custGeom>
          <a:gradFill flip="none" rotWithShape="1">
            <a:gsLst>
              <a:gs pos="0">
                <a:srgbClr val="78E3DE"/>
              </a:gs>
              <a:gs pos="100000">
                <a:srgbClr val="00B2A9">
                  <a:alpha val="90000"/>
                </a:srgbClr>
              </a:gs>
            </a:gsLst>
            <a:lin ang="6900000" scaled="0"/>
            <a:tileRect/>
          </a:gradFill>
          <a:ln w="19050" cap="flat">
            <a:gradFill>
              <a:gsLst>
                <a:gs pos="0">
                  <a:srgbClr val="00B2A9"/>
                </a:gs>
                <a:gs pos="100000">
                  <a:srgbClr val="00B2A9">
                    <a:lumMod val="50000"/>
                  </a:srgbClr>
                </a:gs>
              </a:gsLst>
              <a:lin ang="5400000" scaled="1"/>
            </a:gradFill>
            <a:prstDash val="solid"/>
            <a:miter/>
          </a:ln>
          <a:effectLst>
            <a:outerShdw blurRad="190500" algn="ctr" rotWithShape="0">
              <a:prstClr val="black">
                <a:alpha val="25000"/>
              </a:prstClr>
            </a:outerShdw>
          </a:effectLst>
        </p:spPr>
        <p:txBody>
          <a:bodyPr wrap="square" rtlCol="0" anchor="ctr">
            <a:noAutofit/>
          </a:bodyPr>
          <a:lstStyle/>
          <a:p>
            <a:pPr marL="0" marR="0" lvl="0" indent="0" defTabSz="2665918" eaLnBrk="1" fontAlgn="auto" latinLnBrk="0" hangingPunct="1">
              <a:lnSpc>
                <a:spcPct val="100000"/>
              </a:lnSpc>
              <a:spcBef>
                <a:spcPts val="2918"/>
              </a:spcBef>
              <a:spcAft>
                <a:spcPts val="0"/>
              </a:spcAft>
              <a:buClr>
                <a:srgbClr val="F2F2F2"/>
              </a:buClr>
              <a:buSzTx/>
              <a:buFontTx/>
              <a:buNone/>
              <a:tabLst/>
              <a:defRPr/>
            </a:pPr>
            <a:endParaRPr kumimoji="0" lang="en-US" sz="9457" b="0" i="0" u="none" strike="noStrike" kern="0" cap="none" spc="0" normalizeH="0" baseline="0" noProof="0">
              <a:ln>
                <a:noFill/>
              </a:ln>
              <a:solidFill>
                <a:srgbClr val="FFFFFF"/>
              </a:solidFill>
              <a:effectLst/>
              <a:uLnTx/>
              <a:uFillTx/>
              <a:latin typeface="Verdana" panose="020B0604030504040204" pitchFamily="34" charset="0"/>
            </a:endParaRPr>
          </a:p>
        </p:txBody>
      </p:sp>
      <p:sp>
        <p:nvSpPr>
          <p:cNvPr id="82" name="Freeform: Shape 81">
            <a:extLst>
              <a:ext uri="{FF2B5EF4-FFF2-40B4-BE49-F238E27FC236}">
                <a16:creationId xmlns:a16="http://schemas.microsoft.com/office/drawing/2014/main" id="{DF8814E9-32FB-0907-6A87-70A5AD25D8EA}"/>
              </a:ext>
              <a:ext uri="{C183D7F6-B498-43B3-948B-1728B52AA6E4}">
                <adec:decorative xmlns:adec="http://schemas.microsoft.com/office/drawing/2017/decorative" val="1"/>
              </a:ext>
            </a:extLst>
          </p:cNvPr>
          <p:cNvSpPr/>
          <p:nvPr userDrawn="1"/>
        </p:nvSpPr>
        <p:spPr>
          <a:xfrm>
            <a:off x="9684722" y="3889369"/>
            <a:ext cx="725771" cy="2645850"/>
          </a:xfrm>
          <a:custGeom>
            <a:avLst/>
            <a:gdLst>
              <a:gd name="connsiteX0" fmla="*/ 0 w 863955"/>
              <a:gd name="connsiteY0" fmla="*/ 0 h 3149608"/>
              <a:gd name="connsiteX1" fmla="*/ 863955 w 863955"/>
              <a:gd name="connsiteY1" fmla="*/ 428697 h 3149608"/>
              <a:gd name="connsiteX2" fmla="*/ 863955 w 863955"/>
              <a:gd name="connsiteY2" fmla="*/ 3149608 h 3149608"/>
              <a:gd name="connsiteX3" fmla="*/ 0 w 863955"/>
              <a:gd name="connsiteY3" fmla="*/ 2720911 h 3149608"/>
            </a:gdLst>
            <a:ahLst/>
            <a:cxnLst>
              <a:cxn ang="0">
                <a:pos x="connsiteX0" y="connsiteY0"/>
              </a:cxn>
              <a:cxn ang="0">
                <a:pos x="connsiteX1" y="connsiteY1"/>
              </a:cxn>
              <a:cxn ang="0">
                <a:pos x="connsiteX2" y="connsiteY2"/>
              </a:cxn>
              <a:cxn ang="0">
                <a:pos x="connsiteX3" y="connsiteY3"/>
              </a:cxn>
            </a:cxnLst>
            <a:rect l="l" t="t" r="r" b="b"/>
            <a:pathLst>
              <a:path w="863955" h="3149608">
                <a:moveTo>
                  <a:pt x="0" y="0"/>
                </a:moveTo>
                <a:lnTo>
                  <a:pt x="863955" y="428697"/>
                </a:lnTo>
                <a:lnTo>
                  <a:pt x="863955" y="3149608"/>
                </a:lnTo>
                <a:lnTo>
                  <a:pt x="0" y="2720911"/>
                </a:lnTo>
                <a:close/>
              </a:path>
            </a:pathLst>
          </a:custGeom>
          <a:gradFill flip="none" rotWithShape="1">
            <a:gsLst>
              <a:gs pos="0">
                <a:srgbClr val="78E3DE">
                  <a:lumMod val="94000"/>
                </a:srgbClr>
              </a:gs>
              <a:gs pos="100000">
                <a:srgbClr val="2F2A95">
                  <a:alpha val="90000"/>
                </a:srgbClr>
              </a:gs>
              <a:gs pos="62000">
                <a:srgbClr val="00B2A9">
                  <a:alpha val="90000"/>
                </a:srgbClr>
              </a:gs>
            </a:gsLst>
            <a:lin ang="6900000" scaled="0"/>
            <a:tileRect/>
          </a:gradFill>
          <a:ln w="19050" cap="flat">
            <a:gradFill>
              <a:gsLst>
                <a:gs pos="0">
                  <a:srgbClr val="00B2A9"/>
                </a:gs>
                <a:gs pos="100000">
                  <a:srgbClr val="2F2A95"/>
                </a:gs>
              </a:gsLst>
              <a:lin ang="5400000" scaled="1"/>
            </a:gradFill>
            <a:prstDash val="solid"/>
            <a:miter/>
          </a:ln>
          <a:effectLst>
            <a:outerShdw blurRad="190500" algn="ctr" rotWithShape="0">
              <a:prstClr val="black">
                <a:alpha val="25000"/>
              </a:prstClr>
            </a:outerShdw>
          </a:effectLst>
        </p:spPr>
        <p:txBody>
          <a:bodyPr wrap="square" rtlCol="0" anchor="ctr">
            <a:noAutofit/>
          </a:bodyPr>
          <a:lstStyle/>
          <a:p>
            <a:pPr marL="0" marR="0" lvl="0" indent="0" defTabSz="2665918" eaLnBrk="1" fontAlgn="auto" latinLnBrk="0" hangingPunct="1">
              <a:lnSpc>
                <a:spcPct val="100000"/>
              </a:lnSpc>
              <a:spcBef>
                <a:spcPts val="2918"/>
              </a:spcBef>
              <a:spcAft>
                <a:spcPts val="0"/>
              </a:spcAft>
              <a:buClr>
                <a:srgbClr val="F2F2F2"/>
              </a:buClr>
              <a:buSzTx/>
              <a:buFontTx/>
              <a:buNone/>
              <a:tabLst/>
              <a:defRPr/>
            </a:pPr>
            <a:endParaRPr kumimoji="0" lang="en-US" sz="9457" b="0" i="0" u="none" strike="noStrike" kern="0" cap="none" spc="0" normalizeH="0" baseline="0" noProof="0">
              <a:ln>
                <a:noFill/>
              </a:ln>
              <a:solidFill>
                <a:srgbClr val="FFFFFF"/>
              </a:solidFill>
              <a:effectLst/>
              <a:uLnTx/>
              <a:uFillTx/>
              <a:latin typeface="Verdana" panose="020B0604030504040204" pitchFamily="34" charset="0"/>
            </a:endParaRPr>
          </a:p>
        </p:txBody>
      </p:sp>
      <p:sp>
        <p:nvSpPr>
          <p:cNvPr id="83" name="Graphic 10">
            <a:extLst>
              <a:ext uri="{FF2B5EF4-FFF2-40B4-BE49-F238E27FC236}">
                <a16:creationId xmlns:a16="http://schemas.microsoft.com/office/drawing/2014/main" id="{42988FB9-D740-533A-EA47-7158F038FEA1}"/>
              </a:ext>
              <a:ext uri="{C183D7F6-B498-43B3-948B-1728B52AA6E4}">
                <adec:decorative xmlns:adec="http://schemas.microsoft.com/office/drawing/2017/decorative" val="1"/>
              </a:ext>
            </a:extLst>
          </p:cNvPr>
          <p:cNvSpPr>
            <a:spLocks noChangeAspect="1"/>
          </p:cNvSpPr>
          <p:nvPr userDrawn="1"/>
        </p:nvSpPr>
        <p:spPr>
          <a:xfrm>
            <a:off x="9323087" y="4112004"/>
            <a:ext cx="725770" cy="2645849"/>
          </a:xfrm>
          <a:custGeom>
            <a:avLst/>
            <a:gdLst>
              <a:gd name="connsiteX0" fmla="*/ 1245597 w 1245596"/>
              <a:gd name="connsiteY0" fmla="*/ 4540912 h 4540911"/>
              <a:gd name="connsiteX1" fmla="*/ 0 w 1245596"/>
              <a:gd name="connsiteY1" fmla="*/ 3922843 h 4540911"/>
              <a:gd name="connsiteX2" fmla="*/ 0 w 1245596"/>
              <a:gd name="connsiteY2" fmla="*/ 0 h 4540911"/>
              <a:gd name="connsiteX3" fmla="*/ 1245597 w 1245596"/>
              <a:gd name="connsiteY3" fmla="*/ 618069 h 4540911"/>
              <a:gd name="connsiteX4" fmla="*/ 1245597 w 1245596"/>
              <a:gd name="connsiteY4" fmla="*/ 4540912 h 4540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596" h="4540911">
                <a:moveTo>
                  <a:pt x="1245597" y="4540912"/>
                </a:moveTo>
                <a:lnTo>
                  <a:pt x="0" y="3922843"/>
                </a:lnTo>
                <a:lnTo>
                  <a:pt x="0" y="0"/>
                </a:lnTo>
                <a:lnTo>
                  <a:pt x="1245597" y="618069"/>
                </a:lnTo>
                <a:lnTo>
                  <a:pt x="1245597" y="4540912"/>
                </a:lnTo>
                <a:close/>
              </a:path>
            </a:pathLst>
          </a:custGeom>
          <a:noFill/>
          <a:ln w="19050" cap="flat">
            <a:gradFill flip="none" rotWithShape="1">
              <a:gsLst>
                <a:gs pos="0">
                  <a:srgbClr val="FFFFFF"/>
                </a:gs>
                <a:gs pos="100000">
                  <a:srgbClr val="00B2A9"/>
                </a:gs>
              </a:gsLst>
              <a:lin ang="5400000" scaled="1"/>
              <a:tileRect/>
            </a:gradFill>
            <a:prstDash val="solid"/>
            <a:miter/>
          </a:ln>
          <a:effectLst>
            <a:outerShdw blurRad="190500" algn="ctr" rotWithShape="0">
              <a:prstClr val="black">
                <a:alpha val="25000"/>
              </a:prstClr>
            </a:outerShdw>
          </a:effectLst>
        </p:spPr>
        <p:txBody>
          <a:bodyPr rot="0" spcFirstLastPara="0" vertOverflow="overflow" horzOverflow="overflow" vert="horz" wrap="square" lIns="148209" tIns="74105" rIns="148209" bIns="74105" numCol="1" spcCol="0" rtlCol="0" fromWordArt="0" anchor="ctr" anchorCtr="0" forceAA="0" compatLnSpc="1">
            <a:prstTxWarp prst="textNoShape">
              <a:avLst/>
            </a:prstTxWarp>
            <a:noAutofit/>
          </a:bodyPr>
          <a:lstStyle/>
          <a:p>
            <a:pPr marR="0" lvl="0" indent="0" defTabSz="2665918" fontAlgn="auto">
              <a:lnSpc>
                <a:spcPct val="100000"/>
              </a:lnSpc>
              <a:spcBef>
                <a:spcPts val="2918"/>
              </a:spcBef>
              <a:spcAft>
                <a:spcPts val="0"/>
              </a:spcAft>
              <a:buClr>
                <a:srgbClr val="F2F2F2"/>
              </a:buClr>
              <a:buSzTx/>
              <a:buFontTx/>
              <a:tabLst/>
            </a:pPr>
            <a:endParaRPr kumimoji="0" lang="en-US" sz="9457" b="0" i="0" u="none" strike="noStrike" kern="0" cap="none" spc="0" normalizeH="0" baseline="0" noProof="0">
              <a:ln>
                <a:noFill/>
              </a:ln>
              <a:solidFill>
                <a:srgbClr val="FFFFFF"/>
              </a:solidFill>
              <a:effectLst/>
              <a:uLnTx/>
              <a:uFillTx/>
              <a:latin typeface="Verdana" panose="020B0604030504040204" pitchFamily="34" charset="0"/>
            </a:endParaRPr>
          </a:p>
        </p:txBody>
      </p:sp>
      <p:sp>
        <p:nvSpPr>
          <p:cNvPr id="84" name="Freeform: Shape 83">
            <a:extLst>
              <a:ext uri="{FF2B5EF4-FFF2-40B4-BE49-F238E27FC236}">
                <a16:creationId xmlns:a16="http://schemas.microsoft.com/office/drawing/2014/main" id="{E95EFA58-A45B-BD28-A95C-E37D4B3C37AD}"/>
              </a:ext>
              <a:ext uri="{C183D7F6-B498-43B3-948B-1728B52AA6E4}">
                <adec:decorative xmlns:adec="http://schemas.microsoft.com/office/drawing/2017/decorative" val="1"/>
              </a:ext>
            </a:extLst>
          </p:cNvPr>
          <p:cNvSpPr/>
          <p:nvPr userDrawn="1"/>
        </p:nvSpPr>
        <p:spPr>
          <a:xfrm>
            <a:off x="8961451" y="4334639"/>
            <a:ext cx="725771" cy="2645850"/>
          </a:xfrm>
          <a:custGeom>
            <a:avLst/>
            <a:gdLst>
              <a:gd name="connsiteX0" fmla="*/ 0 w 863955"/>
              <a:gd name="connsiteY0" fmla="*/ 0 h 3149608"/>
              <a:gd name="connsiteX1" fmla="*/ 863955 w 863955"/>
              <a:gd name="connsiteY1" fmla="*/ 428697 h 3149608"/>
              <a:gd name="connsiteX2" fmla="*/ 863955 w 863955"/>
              <a:gd name="connsiteY2" fmla="*/ 3149608 h 3149608"/>
              <a:gd name="connsiteX3" fmla="*/ 0 w 863955"/>
              <a:gd name="connsiteY3" fmla="*/ 2720911 h 3149608"/>
            </a:gdLst>
            <a:ahLst/>
            <a:cxnLst>
              <a:cxn ang="0">
                <a:pos x="connsiteX0" y="connsiteY0"/>
              </a:cxn>
              <a:cxn ang="0">
                <a:pos x="connsiteX1" y="connsiteY1"/>
              </a:cxn>
              <a:cxn ang="0">
                <a:pos x="connsiteX2" y="connsiteY2"/>
              </a:cxn>
              <a:cxn ang="0">
                <a:pos x="connsiteX3" y="connsiteY3"/>
              </a:cxn>
            </a:cxnLst>
            <a:rect l="l" t="t" r="r" b="b"/>
            <a:pathLst>
              <a:path w="863955" h="3149608">
                <a:moveTo>
                  <a:pt x="0" y="0"/>
                </a:moveTo>
                <a:lnTo>
                  <a:pt x="863955" y="428697"/>
                </a:lnTo>
                <a:lnTo>
                  <a:pt x="863955" y="3149608"/>
                </a:lnTo>
                <a:lnTo>
                  <a:pt x="0" y="2720911"/>
                </a:lnTo>
                <a:close/>
              </a:path>
            </a:pathLst>
          </a:custGeom>
          <a:gradFill flip="none" rotWithShape="1">
            <a:gsLst>
              <a:gs pos="0">
                <a:srgbClr val="78E3DE"/>
              </a:gs>
              <a:gs pos="100000">
                <a:srgbClr val="00B2A9">
                  <a:alpha val="90000"/>
                </a:srgbClr>
              </a:gs>
            </a:gsLst>
            <a:lin ang="6900000" scaled="0"/>
            <a:tileRect/>
          </a:gradFill>
          <a:ln w="19050" cap="flat">
            <a:gradFill>
              <a:gsLst>
                <a:gs pos="0">
                  <a:srgbClr val="00B2A9"/>
                </a:gs>
                <a:gs pos="100000">
                  <a:srgbClr val="00B2A9">
                    <a:lumMod val="50000"/>
                  </a:srgbClr>
                </a:gs>
              </a:gsLst>
              <a:lin ang="5400000" scaled="1"/>
            </a:gradFill>
            <a:prstDash val="solid"/>
            <a:miter/>
          </a:ln>
          <a:effectLst>
            <a:outerShdw blurRad="190500" algn="ctr" rotWithShape="0">
              <a:prstClr val="black">
                <a:alpha val="25000"/>
              </a:prstClr>
            </a:outerShdw>
          </a:effectLst>
        </p:spPr>
        <p:txBody>
          <a:bodyPr wrap="square" rtlCol="0" anchor="ctr">
            <a:noAutofit/>
          </a:bodyPr>
          <a:lstStyle/>
          <a:p>
            <a:pPr marL="0" marR="0" lvl="0" indent="0" defTabSz="2665918" eaLnBrk="1" fontAlgn="auto" latinLnBrk="0" hangingPunct="1">
              <a:lnSpc>
                <a:spcPct val="100000"/>
              </a:lnSpc>
              <a:spcBef>
                <a:spcPts val="2918"/>
              </a:spcBef>
              <a:spcAft>
                <a:spcPts val="0"/>
              </a:spcAft>
              <a:buClr>
                <a:srgbClr val="F2F2F2"/>
              </a:buClr>
              <a:buSzTx/>
              <a:buFontTx/>
              <a:buNone/>
              <a:tabLst/>
              <a:defRPr/>
            </a:pPr>
            <a:endParaRPr kumimoji="0" lang="en-US" sz="9457" b="0" i="0" u="none" strike="noStrike" kern="0" cap="none" spc="0" normalizeH="0" baseline="0" noProof="0">
              <a:ln>
                <a:noFill/>
              </a:ln>
              <a:solidFill>
                <a:srgbClr val="FFFFFF"/>
              </a:solidFill>
              <a:effectLst/>
              <a:uLnTx/>
              <a:uFillTx/>
              <a:latin typeface="Verdana" panose="020B0604030504040204" pitchFamily="34" charset="0"/>
            </a:endParaRPr>
          </a:p>
        </p:txBody>
      </p:sp>
      <p:sp>
        <p:nvSpPr>
          <p:cNvPr id="85" name="Graphic 10">
            <a:extLst>
              <a:ext uri="{FF2B5EF4-FFF2-40B4-BE49-F238E27FC236}">
                <a16:creationId xmlns:a16="http://schemas.microsoft.com/office/drawing/2014/main" id="{84D53227-7EE7-1769-B43A-E5831C3DFF17}"/>
              </a:ext>
              <a:ext uri="{C183D7F6-B498-43B3-948B-1728B52AA6E4}">
                <adec:decorative xmlns:adec="http://schemas.microsoft.com/office/drawing/2017/decorative" val="1"/>
              </a:ext>
            </a:extLst>
          </p:cNvPr>
          <p:cNvSpPr>
            <a:spLocks noChangeAspect="1"/>
          </p:cNvSpPr>
          <p:nvPr userDrawn="1"/>
        </p:nvSpPr>
        <p:spPr>
          <a:xfrm>
            <a:off x="8599816" y="4557274"/>
            <a:ext cx="725770" cy="2645849"/>
          </a:xfrm>
          <a:custGeom>
            <a:avLst/>
            <a:gdLst>
              <a:gd name="connsiteX0" fmla="*/ 1245597 w 1245596"/>
              <a:gd name="connsiteY0" fmla="*/ 4540912 h 4540911"/>
              <a:gd name="connsiteX1" fmla="*/ 0 w 1245596"/>
              <a:gd name="connsiteY1" fmla="*/ 3922843 h 4540911"/>
              <a:gd name="connsiteX2" fmla="*/ 0 w 1245596"/>
              <a:gd name="connsiteY2" fmla="*/ 0 h 4540911"/>
              <a:gd name="connsiteX3" fmla="*/ 1245597 w 1245596"/>
              <a:gd name="connsiteY3" fmla="*/ 618069 h 4540911"/>
              <a:gd name="connsiteX4" fmla="*/ 1245597 w 1245596"/>
              <a:gd name="connsiteY4" fmla="*/ 4540912 h 4540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596" h="4540911">
                <a:moveTo>
                  <a:pt x="1245597" y="4540912"/>
                </a:moveTo>
                <a:lnTo>
                  <a:pt x="0" y="3922843"/>
                </a:lnTo>
                <a:lnTo>
                  <a:pt x="0" y="0"/>
                </a:lnTo>
                <a:lnTo>
                  <a:pt x="1245597" y="618069"/>
                </a:lnTo>
                <a:lnTo>
                  <a:pt x="1245597" y="4540912"/>
                </a:lnTo>
                <a:close/>
              </a:path>
            </a:pathLst>
          </a:custGeom>
          <a:noFill/>
          <a:ln w="19050" cap="flat">
            <a:gradFill flip="none" rotWithShape="1">
              <a:gsLst>
                <a:gs pos="0">
                  <a:srgbClr val="FFFFFF"/>
                </a:gs>
                <a:gs pos="100000">
                  <a:srgbClr val="00B2A9"/>
                </a:gs>
              </a:gsLst>
              <a:lin ang="5400000" scaled="1"/>
              <a:tileRect/>
            </a:gradFill>
            <a:prstDash val="solid"/>
            <a:miter/>
          </a:ln>
          <a:effectLst>
            <a:outerShdw blurRad="190500" algn="ctr" rotWithShape="0">
              <a:prstClr val="black">
                <a:alpha val="25000"/>
              </a:prstClr>
            </a:outerShdw>
          </a:effectLst>
        </p:spPr>
        <p:txBody>
          <a:bodyPr rot="0" spcFirstLastPara="0" vertOverflow="overflow" horzOverflow="overflow" vert="horz" wrap="square" lIns="148209" tIns="74105" rIns="148209" bIns="74105" numCol="1" spcCol="0" rtlCol="0" fromWordArt="0" anchor="ctr" anchorCtr="0" forceAA="0" compatLnSpc="1">
            <a:prstTxWarp prst="textNoShape">
              <a:avLst/>
            </a:prstTxWarp>
            <a:noAutofit/>
          </a:bodyPr>
          <a:lstStyle/>
          <a:p>
            <a:pPr marR="0" lvl="0" indent="0" defTabSz="2665918" fontAlgn="auto">
              <a:lnSpc>
                <a:spcPct val="100000"/>
              </a:lnSpc>
              <a:spcBef>
                <a:spcPts val="2918"/>
              </a:spcBef>
              <a:spcAft>
                <a:spcPts val="0"/>
              </a:spcAft>
              <a:buClr>
                <a:srgbClr val="F2F2F2"/>
              </a:buClr>
              <a:buSzTx/>
              <a:buFontTx/>
              <a:tabLst/>
            </a:pPr>
            <a:endParaRPr kumimoji="0" lang="en-US" sz="9457" b="0" i="0" u="none" strike="noStrike" kern="0" cap="none" spc="0" normalizeH="0" baseline="0" noProof="0">
              <a:ln>
                <a:noFill/>
              </a:ln>
              <a:solidFill>
                <a:srgbClr val="FFFFFF"/>
              </a:solidFill>
              <a:effectLst/>
              <a:uLnTx/>
              <a:uFillTx/>
              <a:latin typeface="Verdana" panose="020B0604030504040204" pitchFamily="34" charset="0"/>
            </a:endParaRPr>
          </a:p>
        </p:txBody>
      </p:sp>
      <p:sp>
        <p:nvSpPr>
          <p:cNvPr id="86" name="Freeform: Shape 85">
            <a:extLst>
              <a:ext uri="{FF2B5EF4-FFF2-40B4-BE49-F238E27FC236}">
                <a16:creationId xmlns:a16="http://schemas.microsoft.com/office/drawing/2014/main" id="{E20B0AB9-818A-3D01-C950-EF5323838F96}"/>
              </a:ext>
              <a:ext uri="{C183D7F6-B498-43B3-948B-1728B52AA6E4}">
                <adec:decorative xmlns:adec="http://schemas.microsoft.com/office/drawing/2017/decorative" val="1"/>
              </a:ext>
            </a:extLst>
          </p:cNvPr>
          <p:cNvSpPr/>
          <p:nvPr userDrawn="1"/>
        </p:nvSpPr>
        <p:spPr>
          <a:xfrm>
            <a:off x="8238180" y="4779908"/>
            <a:ext cx="725771" cy="2645850"/>
          </a:xfrm>
          <a:custGeom>
            <a:avLst/>
            <a:gdLst>
              <a:gd name="connsiteX0" fmla="*/ 0 w 863955"/>
              <a:gd name="connsiteY0" fmla="*/ 0 h 3149608"/>
              <a:gd name="connsiteX1" fmla="*/ 863955 w 863955"/>
              <a:gd name="connsiteY1" fmla="*/ 428697 h 3149608"/>
              <a:gd name="connsiteX2" fmla="*/ 863955 w 863955"/>
              <a:gd name="connsiteY2" fmla="*/ 3149608 h 3149608"/>
              <a:gd name="connsiteX3" fmla="*/ 0 w 863955"/>
              <a:gd name="connsiteY3" fmla="*/ 2720911 h 3149608"/>
            </a:gdLst>
            <a:ahLst/>
            <a:cxnLst>
              <a:cxn ang="0">
                <a:pos x="connsiteX0" y="connsiteY0"/>
              </a:cxn>
              <a:cxn ang="0">
                <a:pos x="connsiteX1" y="connsiteY1"/>
              </a:cxn>
              <a:cxn ang="0">
                <a:pos x="connsiteX2" y="connsiteY2"/>
              </a:cxn>
              <a:cxn ang="0">
                <a:pos x="connsiteX3" y="connsiteY3"/>
              </a:cxn>
            </a:cxnLst>
            <a:rect l="l" t="t" r="r" b="b"/>
            <a:pathLst>
              <a:path w="863955" h="3149608">
                <a:moveTo>
                  <a:pt x="0" y="0"/>
                </a:moveTo>
                <a:lnTo>
                  <a:pt x="863955" y="428697"/>
                </a:lnTo>
                <a:lnTo>
                  <a:pt x="863955" y="3149608"/>
                </a:lnTo>
                <a:lnTo>
                  <a:pt x="0" y="2720911"/>
                </a:lnTo>
                <a:close/>
              </a:path>
            </a:pathLst>
          </a:custGeom>
          <a:gradFill>
            <a:gsLst>
              <a:gs pos="49500">
                <a:srgbClr val="92C0E9">
                  <a:alpha val="95000"/>
                  <a:lumMod val="95000"/>
                </a:srgbClr>
              </a:gs>
              <a:gs pos="0">
                <a:srgbClr val="00B2A9"/>
              </a:gs>
              <a:gs pos="100000">
                <a:srgbClr val="C5B4E2">
                  <a:alpha val="90000"/>
                </a:srgbClr>
              </a:gs>
            </a:gsLst>
            <a:lin ang="6900000" scaled="0"/>
          </a:gradFill>
          <a:ln w="19050" cap="flat">
            <a:gradFill flip="none" rotWithShape="1">
              <a:gsLst>
                <a:gs pos="27000">
                  <a:srgbClr val="00B2A9"/>
                </a:gs>
                <a:gs pos="100000">
                  <a:srgbClr val="C5B4E2"/>
                </a:gs>
                <a:gs pos="0">
                  <a:srgbClr val="006990"/>
                </a:gs>
              </a:gsLst>
              <a:lin ang="5400000" scaled="1"/>
              <a:tileRect/>
            </a:gradFill>
            <a:prstDash val="solid"/>
            <a:miter/>
          </a:ln>
          <a:effectLst>
            <a:outerShdw blurRad="190500" algn="ctr" rotWithShape="0">
              <a:prstClr val="black">
                <a:alpha val="25000"/>
              </a:prstClr>
            </a:outerShdw>
          </a:effectLst>
        </p:spPr>
        <p:txBody>
          <a:bodyPr wrap="square" rtlCol="0" anchor="ctr">
            <a:noAutofit/>
          </a:bodyPr>
          <a:lstStyle/>
          <a:p>
            <a:pPr marR="0" lvl="0" indent="0" defTabSz="2665918" fontAlgn="auto">
              <a:lnSpc>
                <a:spcPct val="100000"/>
              </a:lnSpc>
              <a:spcBef>
                <a:spcPts val="2918"/>
              </a:spcBef>
              <a:spcAft>
                <a:spcPts val="0"/>
              </a:spcAft>
              <a:buClr>
                <a:srgbClr val="F2F2F2"/>
              </a:buClr>
              <a:buSzTx/>
              <a:buFontTx/>
              <a:tabLst/>
            </a:pPr>
            <a:endParaRPr kumimoji="0" lang="en-US" sz="9457" b="0" i="0" u="none" strike="noStrike" kern="0" cap="none" spc="0" normalizeH="0" baseline="0" noProof="0">
              <a:ln>
                <a:noFill/>
              </a:ln>
              <a:solidFill>
                <a:srgbClr val="FFFFFF"/>
              </a:solidFill>
              <a:effectLst/>
              <a:uLnTx/>
              <a:uFillTx/>
              <a:latin typeface="Verdana" panose="020B0604030504040204" pitchFamily="34" charset="0"/>
            </a:endParaRPr>
          </a:p>
        </p:txBody>
      </p:sp>
      <p:sp>
        <p:nvSpPr>
          <p:cNvPr id="87" name="Graphic 10">
            <a:extLst>
              <a:ext uri="{FF2B5EF4-FFF2-40B4-BE49-F238E27FC236}">
                <a16:creationId xmlns:a16="http://schemas.microsoft.com/office/drawing/2014/main" id="{D7140AF6-DF12-5D9B-48C3-454792A62CCE}"/>
              </a:ext>
              <a:ext uri="{C183D7F6-B498-43B3-948B-1728B52AA6E4}">
                <adec:decorative xmlns:adec="http://schemas.microsoft.com/office/drawing/2017/decorative" val="1"/>
              </a:ext>
            </a:extLst>
          </p:cNvPr>
          <p:cNvSpPr>
            <a:spLocks noChangeAspect="1"/>
          </p:cNvSpPr>
          <p:nvPr userDrawn="1"/>
        </p:nvSpPr>
        <p:spPr>
          <a:xfrm>
            <a:off x="7876545" y="5002544"/>
            <a:ext cx="725770" cy="2645849"/>
          </a:xfrm>
          <a:custGeom>
            <a:avLst/>
            <a:gdLst>
              <a:gd name="connsiteX0" fmla="*/ 1245597 w 1245596"/>
              <a:gd name="connsiteY0" fmla="*/ 4540912 h 4540911"/>
              <a:gd name="connsiteX1" fmla="*/ 0 w 1245596"/>
              <a:gd name="connsiteY1" fmla="*/ 3922843 h 4540911"/>
              <a:gd name="connsiteX2" fmla="*/ 0 w 1245596"/>
              <a:gd name="connsiteY2" fmla="*/ 0 h 4540911"/>
              <a:gd name="connsiteX3" fmla="*/ 1245597 w 1245596"/>
              <a:gd name="connsiteY3" fmla="*/ 618069 h 4540911"/>
              <a:gd name="connsiteX4" fmla="*/ 1245597 w 1245596"/>
              <a:gd name="connsiteY4" fmla="*/ 4540912 h 4540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596" h="4540911">
                <a:moveTo>
                  <a:pt x="1245597" y="4540912"/>
                </a:moveTo>
                <a:lnTo>
                  <a:pt x="0" y="3922843"/>
                </a:lnTo>
                <a:lnTo>
                  <a:pt x="0" y="0"/>
                </a:lnTo>
                <a:lnTo>
                  <a:pt x="1245597" y="618069"/>
                </a:lnTo>
                <a:lnTo>
                  <a:pt x="1245597" y="4540912"/>
                </a:lnTo>
                <a:close/>
              </a:path>
            </a:pathLst>
          </a:custGeom>
          <a:noFill/>
          <a:ln w="19050" cap="flat">
            <a:gradFill flip="none" rotWithShape="1">
              <a:gsLst>
                <a:gs pos="0">
                  <a:srgbClr val="FFFFFF"/>
                </a:gs>
                <a:gs pos="100000">
                  <a:srgbClr val="00B2A9"/>
                </a:gs>
              </a:gsLst>
              <a:lin ang="5400000" scaled="1"/>
              <a:tileRect/>
            </a:gradFill>
            <a:prstDash val="solid"/>
            <a:miter/>
          </a:ln>
          <a:effectLst>
            <a:outerShdw blurRad="190500" algn="ctr" rotWithShape="0">
              <a:prstClr val="black">
                <a:alpha val="25000"/>
              </a:prstClr>
            </a:outerShdw>
          </a:effectLst>
        </p:spPr>
        <p:txBody>
          <a:bodyPr rot="0" spcFirstLastPara="0" vertOverflow="overflow" horzOverflow="overflow" vert="horz" wrap="square" lIns="148209" tIns="74105" rIns="148209" bIns="74105" numCol="1" spcCol="0" rtlCol="0" fromWordArt="0" anchor="ctr" anchorCtr="0" forceAA="0" compatLnSpc="1">
            <a:prstTxWarp prst="textNoShape">
              <a:avLst/>
            </a:prstTxWarp>
            <a:noAutofit/>
          </a:bodyPr>
          <a:lstStyle/>
          <a:p>
            <a:pPr marR="0" lvl="0" indent="0" defTabSz="2665918" fontAlgn="auto">
              <a:lnSpc>
                <a:spcPct val="100000"/>
              </a:lnSpc>
              <a:spcBef>
                <a:spcPts val="2918"/>
              </a:spcBef>
              <a:spcAft>
                <a:spcPts val="0"/>
              </a:spcAft>
              <a:buClr>
                <a:srgbClr val="F2F2F2"/>
              </a:buClr>
              <a:buSzTx/>
              <a:buFontTx/>
              <a:tabLst/>
            </a:pPr>
            <a:endParaRPr kumimoji="0" lang="en-US" sz="9457" b="0" i="0" u="none" strike="noStrike" kern="0" cap="none" spc="0" normalizeH="0" baseline="0" noProof="0">
              <a:ln>
                <a:noFill/>
              </a:ln>
              <a:solidFill>
                <a:srgbClr val="FFFFFF"/>
              </a:solidFill>
              <a:effectLst/>
              <a:uLnTx/>
              <a:uFillTx/>
              <a:latin typeface="Verdana" panose="020B0604030504040204" pitchFamily="34" charset="0"/>
            </a:endParaRPr>
          </a:p>
        </p:txBody>
      </p:sp>
      <p:sp>
        <p:nvSpPr>
          <p:cNvPr id="88" name="Freeform: Shape 87">
            <a:extLst>
              <a:ext uri="{FF2B5EF4-FFF2-40B4-BE49-F238E27FC236}">
                <a16:creationId xmlns:a16="http://schemas.microsoft.com/office/drawing/2014/main" id="{6B014BE5-6286-F6BB-E68A-CDBF92A72C9F}"/>
              </a:ext>
              <a:ext uri="{C183D7F6-B498-43B3-948B-1728B52AA6E4}">
                <adec:decorative xmlns:adec="http://schemas.microsoft.com/office/drawing/2017/decorative" val="1"/>
              </a:ext>
            </a:extLst>
          </p:cNvPr>
          <p:cNvSpPr/>
          <p:nvPr userDrawn="1"/>
        </p:nvSpPr>
        <p:spPr>
          <a:xfrm>
            <a:off x="7514909" y="5225178"/>
            <a:ext cx="725771" cy="2645850"/>
          </a:xfrm>
          <a:custGeom>
            <a:avLst/>
            <a:gdLst>
              <a:gd name="connsiteX0" fmla="*/ 0 w 863955"/>
              <a:gd name="connsiteY0" fmla="*/ 0 h 3149608"/>
              <a:gd name="connsiteX1" fmla="*/ 863955 w 863955"/>
              <a:gd name="connsiteY1" fmla="*/ 428697 h 3149608"/>
              <a:gd name="connsiteX2" fmla="*/ 863955 w 863955"/>
              <a:gd name="connsiteY2" fmla="*/ 3149608 h 3149608"/>
              <a:gd name="connsiteX3" fmla="*/ 0 w 863955"/>
              <a:gd name="connsiteY3" fmla="*/ 2720911 h 3149608"/>
            </a:gdLst>
            <a:ahLst/>
            <a:cxnLst>
              <a:cxn ang="0">
                <a:pos x="connsiteX0" y="connsiteY0"/>
              </a:cxn>
              <a:cxn ang="0">
                <a:pos x="connsiteX1" y="connsiteY1"/>
              </a:cxn>
              <a:cxn ang="0">
                <a:pos x="connsiteX2" y="connsiteY2"/>
              </a:cxn>
              <a:cxn ang="0">
                <a:pos x="connsiteX3" y="connsiteY3"/>
              </a:cxn>
            </a:cxnLst>
            <a:rect l="l" t="t" r="r" b="b"/>
            <a:pathLst>
              <a:path w="863955" h="3149608">
                <a:moveTo>
                  <a:pt x="0" y="0"/>
                </a:moveTo>
                <a:lnTo>
                  <a:pt x="863955" y="428697"/>
                </a:lnTo>
                <a:lnTo>
                  <a:pt x="863955" y="3149608"/>
                </a:lnTo>
                <a:lnTo>
                  <a:pt x="0" y="2720911"/>
                </a:lnTo>
                <a:close/>
              </a:path>
            </a:pathLst>
          </a:custGeom>
          <a:gradFill flip="none" rotWithShape="1">
            <a:gsLst>
              <a:gs pos="100000">
                <a:srgbClr val="2F2A95">
                  <a:alpha val="90000"/>
                </a:srgbClr>
              </a:gs>
              <a:gs pos="0">
                <a:srgbClr val="92C0E9"/>
              </a:gs>
              <a:gs pos="64198">
                <a:srgbClr val="C5B4E2"/>
              </a:gs>
              <a:gs pos="33000">
                <a:srgbClr val="92C0E9"/>
              </a:gs>
            </a:gsLst>
            <a:lin ang="6900000" scaled="0"/>
            <a:tileRect/>
          </a:gradFill>
          <a:ln w="19050" cap="flat">
            <a:gradFill>
              <a:gsLst>
                <a:gs pos="0">
                  <a:srgbClr val="92C0E9">
                    <a:lumMod val="75000"/>
                  </a:srgbClr>
                </a:gs>
                <a:gs pos="100000">
                  <a:srgbClr val="2F2A95"/>
                </a:gs>
              </a:gsLst>
              <a:lin ang="5400000" scaled="1"/>
            </a:gradFill>
            <a:prstDash val="solid"/>
            <a:miter/>
          </a:ln>
          <a:effectLst>
            <a:outerShdw blurRad="190500" algn="ctr" rotWithShape="0">
              <a:prstClr val="black">
                <a:alpha val="25000"/>
              </a:prstClr>
            </a:outerShdw>
          </a:effectLst>
        </p:spPr>
        <p:txBody>
          <a:bodyPr wrap="square" rtlCol="0" anchor="ctr">
            <a:noAutofit/>
          </a:bodyPr>
          <a:lstStyle/>
          <a:p>
            <a:pPr marR="0" lvl="0" indent="0" defTabSz="2665918" fontAlgn="auto">
              <a:lnSpc>
                <a:spcPct val="100000"/>
              </a:lnSpc>
              <a:spcBef>
                <a:spcPts val="2918"/>
              </a:spcBef>
              <a:spcAft>
                <a:spcPts val="0"/>
              </a:spcAft>
              <a:buClr>
                <a:srgbClr val="F2F2F2"/>
              </a:buClr>
              <a:buSzTx/>
              <a:buFontTx/>
              <a:tabLst/>
            </a:pPr>
            <a:endParaRPr kumimoji="0" lang="en-US" sz="9457" b="0" i="0" u="none" strike="noStrike" kern="0" cap="none" spc="0" normalizeH="0" baseline="0" noProof="0">
              <a:ln>
                <a:noFill/>
              </a:ln>
              <a:solidFill>
                <a:srgbClr val="FFFFFF"/>
              </a:solidFill>
              <a:effectLst/>
              <a:uLnTx/>
              <a:uFillTx/>
              <a:latin typeface="Verdana" panose="020B0604030504040204" pitchFamily="34" charset="0"/>
            </a:endParaRPr>
          </a:p>
        </p:txBody>
      </p:sp>
      <p:sp>
        <p:nvSpPr>
          <p:cNvPr id="89" name="Graphic 10">
            <a:extLst>
              <a:ext uri="{FF2B5EF4-FFF2-40B4-BE49-F238E27FC236}">
                <a16:creationId xmlns:a16="http://schemas.microsoft.com/office/drawing/2014/main" id="{88BA1BCA-43BA-C8E1-0184-BA219348BCE0}"/>
              </a:ext>
              <a:ext uri="{C183D7F6-B498-43B3-948B-1728B52AA6E4}">
                <adec:decorative xmlns:adec="http://schemas.microsoft.com/office/drawing/2017/decorative" val="1"/>
              </a:ext>
            </a:extLst>
          </p:cNvPr>
          <p:cNvSpPr>
            <a:spLocks noChangeAspect="1"/>
          </p:cNvSpPr>
          <p:nvPr userDrawn="1"/>
        </p:nvSpPr>
        <p:spPr>
          <a:xfrm>
            <a:off x="7153273" y="5447813"/>
            <a:ext cx="725770" cy="2645849"/>
          </a:xfrm>
          <a:custGeom>
            <a:avLst/>
            <a:gdLst>
              <a:gd name="connsiteX0" fmla="*/ 1245597 w 1245596"/>
              <a:gd name="connsiteY0" fmla="*/ 4540912 h 4540911"/>
              <a:gd name="connsiteX1" fmla="*/ 0 w 1245596"/>
              <a:gd name="connsiteY1" fmla="*/ 3922843 h 4540911"/>
              <a:gd name="connsiteX2" fmla="*/ 0 w 1245596"/>
              <a:gd name="connsiteY2" fmla="*/ 0 h 4540911"/>
              <a:gd name="connsiteX3" fmla="*/ 1245597 w 1245596"/>
              <a:gd name="connsiteY3" fmla="*/ 618069 h 4540911"/>
              <a:gd name="connsiteX4" fmla="*/ 1245597 w 1245596"/>
              <a:gd name="connsiteY4" fmla="*/ 4540912 h 4540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596" h="4540911">
                <a:moveTo>
                  <a:pt x="1245597" y="4540912"/>
                </a:moveTo>
                <a:lnTo>
                  <a:pt x="0" y="3922843"/>
                </a:lnTo>
                <a:lnTo>
                  <a:pt x="0" y="0"/>
                </a:lnTo>
                <a:lnTo>
                  <a:pt x="1245597" y="618069"/>
                </a:lnTo>
                <a:lnTo>
                  <a:pt x="1245597" y="4540912"/>
                </a:lnTo>
                <a:close/>
              </a:path>
            </a:pathLst>
          </a:custGeom>
          <a:noFill/>
          <a:ln w="19050" cap="flat">
            <a:gradFill flip="none" rotWithShape="1">
              <a:gsLst>
                <a:gs pos="0">
                  <a:srgbClr val="FFFFFF"/>
                </a:gs>
                <a:gs pos="100000">
                  <a:srgbClr val="C5B4E2"/>
                </a:gs>
              </a:gsLst>
              <a:lin ang="5400000" scaled="1"/>
              <a:tileRect/>
            </a:gradFill>
            <a:prstDash val="solid"/>
            <a:miter/>
          </a:ln>
          <a:effectLst>
            <a:outerShdw blurRad="190500" algn="ctr" rotWithShape="0">
              <a:prstClr val="black">
                <a:alpha val="25000"/>
              </a:prstClr>
            </a:outerShdw>
          </a:effectLst>
        </p:spPr>
        <p:txBody>
          <a:bodyPr rot="0" spcFirstLastPara="0" vertOverflow="overflow" horzOverflow="overflow" vert="horz" wrap="square" lIns="148209" tIns="74105" rIns="148209" bIns="74105" numCol="1" spcCol="0" rtlCol="0" fromWordArt="0" anchor="ctr" anchorCtr="0" forceAA="0" compatLnSpc="1">
            <a:prstTxWarp prst="textNoShape">
              <a:avLst/>
            </a:prstTxWarp>
            <a:noAutofit/>
          </a:bodyPr>
          <a:lstStyle/>
          <a:p>
            <a:pPr marR="0" lvl="0" indent="0" defTabSz="2665918" fontAlgn="auto">
              <a:lnSpc>
                <a:spcPct val="100000"/>
              </a:lnSpc>
              <a:spcBef>
                <a:spcPts val="2918"/>
              </a:spcBef>
              <a:spcAft>
                <a:spcPts val="0"/>
              </a:spcAft>
              <a:buClr>
                <a:srgbClr val="F2F2F2"/>
              </a:buClr>
              <a:buSzTx/>
              <a:buFontTx/>
              <a:tabLst/>
            </a:pPr>
            <a:endParaRPr kumimoji="0" lang="en-US" sz="9457" b="0" i="0" u="none" strike="noStrike" kern="0" cap="none" spc="0" normalizeH="0" baseline="0" noProof="0">
              <a:ln>
                <a:noFill/>
              </a:ln>
              <a:solidFill>
                <a:srgbClr val="FFFFFF"/>
              </a:solidFill>
              <a:effectLst/>
              <a:uLnTx/>
              <a:uFillTx/>
              <a:latin typeface="Verdana" panose="020B0604030504040204" pitchFamily="34" charset="0"/>
            </a:endParaRPr>
          </a:p>
        </p:txBody>
      </p:sp>
      <p:sp>
        <p:nvSpPr>
          <p:cNvPr id="90" name="Freeform: Shape 89">
            <a:extLst>
              <a:ext uri="{FF2B5EF4-FFF2-40B4-BE49-F238E27FC236}">
                <a16:creationId xmlns:a16="http://schemas.microsoft.com/office/drawing/2014/main" id="{6076AF90-1D9C-E76A-0679-7146C1DC1902}"/>
              </a:ext>
              <a:ext uri="{C183D7F6-B498-43B3-948B-1728B52AA6E4}">
                <adec:decorative xmlns:adec="http://schemas.microsoft.com/office/drawing/2017/decorative" val="1"/>
              </a:ext>
            </a:extLst>
          </p:cNvPr>
          <p:cNvSpPr/>
          <p:nvPr userDrawn="1"/>
        </p:nvSpPr>
        <p:spPr>
          <a:xfrm>
            <a:off x="6791637" y="5670448"/>
            <a:ext cx="725771" cy="2645850"/>
          </a:xfrm>
          <a:custGeom>
            <a:avLst/>
            <a:gdLst>
              <a:gd name="connsiteX0" fmla="*/ 0 w 725771"/>
              <a:gd name="connsiteY0" fmla="*/ 0 h 2645850"/>
              <a:gd name="connsiteX1" fmla="*/ 725771 w 725771"/>
              <a:gd name="connsiteY1" fmla="*/ 360130 h 2645850"/>
              <a:gd name="connsiteX2" fmla="*/ 725771 w 725771"/>
              <a:gd name="connsiteY2" fmla="*/ 2645850 h 2645850"/>
              <a:gd name="connsiteX3" fmla="*/ 0 w 725771"/>
              <a:gd name="connsiteY3" fmla="*/ 2285720 h 2645850"/>
            </a:gdLst>
            <a:ahLst/>
            <a:cxnLst>
              <a:cxn ang="0">
                <a:pos x="connsiteX0" y="connsiteY0"/>
              </a:cxn>
              <a:cxn ang="0">
                <a:pos x="connsiteX1" y="connsiteY1"/>
              </a:cxn>
              <a:cxn ang="0">
                <a:pos x="connsiteX2" y="connsiteY2"/>
              </a:cxn>
              <a:cxn ang="0">
                <a:pos x="connsiteX3" y="connsiteY3"/>
              </a:cxn>
            </a:cxnLst>
            <a:rect l="l" t="t" r="r" b="b"/>
            <a:pathLst>
              <a:path w="725771" h="2645850">
                <a:moveTo>
                  <a:pt x="0" y="0"/>
                </a:moveTo>
                <a:lnTo>
                  <a:pt x="725771" y="360130"/>
                </a:lnTo>
                <a:lnTo>
                  <a:pt x="725771" y="2645850"/>
                </a:lnTo>
                <a:lnTo>
                  <a:pt x="0" y="2285720"/>
                </a:lnTo>
                <a:close/>
              </a:path>
            </a:pathLst>
          </a:custGeom>
          <a:gradFill>
            <a:gsLst>
              <a:gs pos="100000">
                <a:srgbClr val="C5B4E2">
                  <a:lumMod val="75000"/>
                  <a:alpha val="63000"/>
                </a:srgbClr>
              </a:gs>
              <a:gs pos="0">
                <a:srgbClr val="92C0E9"/>
              </a:gs>
              <a:gs pos="61000">
                <a:srgbClr val="2F2A95">
                  <a:alpha val="90000"/>
                </a:srgbClr>
              </a:gs>
            </a:gsLst>
            <a:lin ang="6900000" scaled="0"/>
          </a:gradFill>
          <a:ln w="19050" cap="flat">
            <a:gradFill flip="none" rotWithShape="1">
              <a:gsLst>
                <a:gs pos="0">
                  <a:srgbClr val="92C0E9"/>
                </a:gs>
                <a:gs pos="100000">
                  <a:srgbClr val="C5B4E2">
                    <a:lumMod val="50000"/>
                  </a:srgbClr>
                </a:gs>
              </a:gsLst>
              <a:lin ang="5400000" scaled="1"/>
              <a:tileRect/>
            </a:gradFill>
            <a:prstDash val="solid"/>
            <a:miter/>
          </a:ln>
          <a:effectLst>
            <a:outerShdw blurRad="190500" algn="ctr" rotWithShape="0">
              <a:prstClr val="black">
                <a:alpha val="25000"/>
              </a:prstClr>
            </a:outerShdw>
          </a:effectLst>
        </p:spPr>
        <p:txBody>
          <a:bodyPr rtlCol="0" anchor="ctr"/>
          <a:lstStyle/>
          <a:p>
            <a:pPr marR="0" lvl="0" indent="0" defTabSz="2665918" fontAlgn="auto">
              <a:lnSpc>
                <a:spcPct val="100000"/>
              </a:lnSpc>
              <a:spcBef>
                <a:spcPts val="2918"/>
              </a:spcBef>
              <a:spcAft>
                <a:spcPts val="0"/>
              </a:spcAft>
              <a:buClr>
                <a:srgbClr val="F2F2F2"/>
              </a:buClr>
              <a:buSzTx/>
              <a:buFontTx/>
              <a:tabLst/>
            </a:pPr>
            <a:endParaRPr kumimoji="0" lang="en-US" sz="9457" b="0" i="0" u="none" strike="noStrike" kern="0" cap="none" spc="0" normalizeH="0" baseline="0">
              <a:ln>
                <a:noFill/>
              </a:ln>
              <a:solidFill>
                <a:srgbClr val="FFFFFF"/>
              </a:solidFill>
              <a:effectLst/>
              <a:uLnTx/>
              <a:uFillTx/>
              <a:latin typeface="Verdana" panose="020B0604030504040204" pitchFamily="34" charset="0"/>
            </a:endParaRPr>
          </a:p>
        </p:txBody>
      </p:sp>
      <p:sp>
        <p:nvSpPr>
          <p:cNvPr id="91" name="Graphic 10">
            <a:extLst>
              <a:ext uri="{FF2B5EF4-FFF2-40B4-BE49-F238E27FC236}">
                <a16:creationId xmlns:a16="http://schemas.microsoft.com/office/drawing/2014/main" id="{E0CC398D-8182-975D-58EB-5BEA5C3EEF02}"/>
              </a:ext>
              <a:ext uri="{C183D7F6-B498-43B3-948B-1728B52AA6E4}">
                <adec:decorative xmlns:adec="http://schemas.microsoft.com/office/drawing/2017/decorative" val="1"/>
              </a:ext>
            </a:extLst>
          </p:cNvPr>
          <p:cNvSpPr>
            <a:spLocks noChangeAspect="1"/>
          </p:cNvSpPr>
          <p:nvPr userDrawn="1"/>
        </p:nvSpPr>
        <p:spPr>
          <a:xfrm>
            <a:off x="6430002" y="5893083"/>
            <a:ext cx="725770" cy="2645849"/>
          </a:xfrm>
          <a:custGeom>
            <a:avLst/>
            <a:gdLst>
              <a:gd name="connsiteX0" fmla="*/ 1245597 w 1245596"/>
              <a:gd name="connsiteY0" fmla="*/ 4540912 h 4540911"/>
              <a:gd name="connsiteX1" fmla="*/ 0 w 1245596"/>
              <a:gd name="connsiteY1" fmla="*/ 3922843 h 4540911"/>
              <a:gd name="connsiteX2" fmla="*/ 0 w 1245596"/>
              <a:gd name="connsiteY2" fmla="*/ 0 h 4540911"/>
              <a:gd name="connsiteX3" fmla="*/ 1245597 w 1245596"/>
              <a:gd name="connsiteY3" fmla="*/ 618069 h 4540911"/>
              <a:gd name="connsiteX4" fmla="*/ 1245597 w 1245596"/>
              <a:gd name="connsiteY4" fmla="*/ 4540912 h 4540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596" h="4540911">
                <a:moveTo>
                  <a:pt x="1245597" y="4540912"/>
                </a:moveTo>
                <a:lnTo>
                  <a:pt x="0" y="3922843"/>
                </a:lnTo>
                <a:lnTo>
                  <a:pt x="0" y="0"/>
                </a:lnTo>
                <a:lnTo>
                  <a:pt x="1245597" y="618069"/>
                </a:lnTo>
                <a:lnTo>
                  <a:pt x="1245597" y="4540912"/>
                </a:lnTo>
                <a:close/>
              </a:path>
            </a:pathLst>
          </a:custGeom>
          <a:noFill/>
          <a:ln w="19050" cap="flat">
            <a:gradFill flip="none" rotWithShape="1">
              <a:gsLst>
                <a:gs pos="0">
                  <a:srgbClr val="FFFFFF"/>
                </a:gs>
                <a:gs pos="100000">
                  <a:srgbClr val="C5B4E2"/>
                </a:gs>
              </a:gsLst>
              <a:lin ang="5400000" scaled="1"/>
              <a:tileRect/>
            </a:gradFill>
            <a:prstDash val="solid"/>
            <a:miter/>
          </a:ln>
          <a:effectLst>
            <a:outerShdw blurRad="190500" algn="ctr" rotWithShape="0">
              <a:prstClr val="black">
                <a:alpha val="25000"/>
              </a:prstClr>
            </a:outerShdw>
          </a:effectLst>
        </p:spPr>
        <p:txBody>
          <a:bodyPr rot="0" spcFirstLastPara="0" vertOverflow="overflow" horzOverflow="overflow" vert="horz" wrap="square" lIns="148209" tIns="74105" rIns="148209" bIns="74105" numCol="1" spcCol="0" rtlCol="0" fromWordArt="0" anchor="ctr" anchorCtr="0" forceAA="0" compatLnSpc="1">
            <a:prstTxWarp prst="textNoShape">
              <a:avLst/>
            </a:prstTxWarp>
            <a:noAutofit/>
          </a:bodyPr>
          <a:lstStyle/>
          <a:p>
            <a:pPr marR="0" lvl="0" indent="0" defTabSz="2665918" fontAlgn="auto">
              <a:lnSpc>
                <a:spcPct val="100000"/>
              </a:lnSpc>
              <a:spcBef>
                <a:spcPts val="2918"/>
              </a:spcBef>
              <a:spcAft>
                <a:spcPts val="0"/>
              </a:spcAft>
              <a:buClr>
                <a:srgbClr val="F2F2F2"/>
              </a:buClr>
              <a:buSzTx/>
              <a:buFontTx/>
              <a:tabLst/>
            </a:pPr>
            <a:endParaRPr kumimoji="0" lang="en-US" sz="9457" b="0" i="0" u="none" strike="noStrike" kern="0" cap="none" spc="0" normalizeH="0" baseline="0" noProof="0">
              <a:ln>
                <a:noFill/>
              </a:ln>
              <a:solidFill>
                <a:srgbClr val="FFFFFF"/>
              </a:solidFill>
              <a:effectLst/>
              <a:uLnTx/>
              <a:uFillTx/>
              <a:latin typeface="Verdana" panose="020B0604030504040204" pitchFamily="34" charset="0"/>
            </a:endParaRPr>
          </a:p>
        </p:txBody>
      </p:sp>
      <p:sp>
        <p:nvSpPr>
          <p:cNvPr id="94" name="Freeform: Shape 93">
            <a:extLst>
              <a:ext uri="{FF2B5EF4-FFF2-40B4-BE49-F238E27FC236}">
                <a16:creationId xmlns:a16="http://schemas.microsoft.com/office/drawing/2014/main" id="{E5D418A4-45CA-F92D-67E8-973F3D11ED6C}"/>
              </a:ext>
              <a:ext uri="{C183D7F6-B498-43B3-948B-1728B52AA6E4}">
                <adec:decorative xmlns:adec="http://schemas.microsoft.com/office/drawing/2017/decorative" val="1"/>
              </a:ext>
            </a:extLst>
          </p:cNvPr>
          <p:cNvSpPr/>
          <p:nvPr userDrawn="1"/>
        </p:nvSpPr>
        <p:spPr>
          <a:xfrm>
            <a:off x="6068366" y="6115717"/>
            <a:ext cx="725771" cy="2645850"/>
          </a:xfrm>
          <a:custGeom>
            <a:avLst/>
            <a:gdLst>
              <a:gd name="connsiteX0" fmla="*/ 0 w 863955"/>
              <a:gd name="connsiteY0" fmla="*/ 0 h 3149608"/>
              <a:gd name="connsiteX1" fmla="*/ 863955 w 863955"/>
              <a:gd name="connsiteY1" fmla="*/ 428697 h 3149608"/>
              <a:gd name="connsiteX2" fmla="*/ 863955 w 863955"/>
              <a:gd name="connsiteY2" fmla="*/ 3149608 h 3149608"/>
              <a:gd name="connsiteX3" fmla="*/ 0 w 863955"/>
              <a:gd name="connsiteY3" fmla="*/ 2720911 h 3149608"/>
            </a:gdLst>
            <a:ahLst/>
            <a:cxnLst>
              <a:cxn ang="0">
                <a:pos x="connsiteX0" y="connsiteY0"/>
              </a:cxn>
              <a:cxn ang="0">
                <a:pos x="connsiteX1" y="connsiteY1"/>
              </a:cxn>
              <a:cxn ang="0">
                <a:pos x="connsiteX2" y="connsiteY2"/>
              </a:cxn>
              <a:cxn ang="0">
                <a:pos x="connsiteX3" y="connsiteY3"/>
              </a:cxn>
            </a:cxnLst>
            <a:rect l="l" t="t" r="r" b="b"/>
            <a:pathLst>
              <a:path w="863955" h="3149608">
                <a:moveTo>
                  <a:pt x="0" y="0"/>
                </a:moveTo>
                <a:lnTo>
                  <a:pt x="863955" y="428697"/>
                </a:lnTo>
                <a:lnTo>
                  <a:pt x="863955" y="3149608"/>
                </a:lnTo>
                <a:lnTo>
                  <a:pt x="0" y="2720911"/>
                </a:lnTo>
                <a:close/>
              </a:path>
            </a:pathLst>
          </a:custGeom>
          <a:gradFill>
            <a:gsLst>
              <a:gs pos="100000">
                <a:srgbClr val="2F2A95">
                  <a:lumMod val="96000"/>
                  <a:alpha val="90000"/>
                </a:srgbClr>
              </a:gs>
              <a:gs pos="0">
                <a:srgbClr val="92C0E9"/>
              </a:gs>
            </a:gsLst>
            <a:lin ang="6900000" scaled="0"/>
          </a:gradFill>
          <a:ln w="19050" cap="flat">
            <a:gradFill flip="none" rotWithShape="1">
              <a:gsLst>
                <a:gs pos="0">
                  <a:srgbClr val="92C0E9"/>
                </a:gs>
                <a:gs pos="100000">
                  <a:srgbClr val="2F2A95"/>
                </a:gs>
              </a:gsLst>
              <a:lin ang="5400000" scaled="1"/>
              <a:tileRect/>
            </a:gradFill>
            <a:prstDash val="solid"/>
            <a:miter/>
          </a:ln>
          <a:effectLst>
            <a:outerShdw blurRad="190500" algn="ctr" rotWithShape="0">
              <a:prstClr val="black">
                <a:alpha val="25000"/>
              </a:prstClr>
            </a:outerShdw>
          </a:effectLst>
        </p:spPr>
        <p:txBody>
          <a:bodyPr rtlCol="0" anchor="ctr"/>
          <a:lstStyle/>
          <a:p>
            <a:pPr marR="0" lvl="0" indent="0" defTabSz="2665918" fontAlgn="auto">
              <a:lnSpc>
                <a:spcPct val="100000"/>
              </a:lnSpc>
              <a:spcBef>
                <a:spcPts val="2918"/>
              </a:spcBef>
              <a:spcAft>
                <a:spcPts val="0"/>
              </a:spcAft>
              <a:buClr>
                <a:srgbClr val="F2F2F2"/>
              </a:buClr>
              <a:buSzTx/>
              <a:buFontTx/>
              <a:tabLst/>
            </a:pPr>
            <a:endParaRPr kumimoji="0" lang="en-US" sz="9457" b="0" i="0" u="none" strike="noStrike" kern="0" cap="none" spc="0" normalizeH="0" baseline="0" noProof="0">
              <a:ln>
                <a:noFill/>
              </a:ln>
              <a:solidFill>
                <a:srgbClr val="FFFFFF"/>
              </a:solidFill>
              <a:effectLst/>
              <a:uLnTx/>
              <a:uFillTx/>
              <a:latin typeface="Verdana" panose="020B0604030504040204" pitchFamily="34" charset="0"/>
            </a:endParaRPr>
          </a:p>
        </p:txBody>
      </p:sp>
      <p:sp>
        <p:nvSpPr>
          <p:cNvPr id="4" name="Footer Placeholder 3">
            <a:extLst>
              <a:ext uri="{FF2B5EF4-FFF2-40B4-BE49-F238E27FC236}">
                <a16:creationId xmlns:a16="http://schemas.microsoft.com/office/drawing/2014/main" id="{A0C4AA9B-88C8-13CD-DF48-DB328E58A2B2}"/>
              </a:ext>
            </a:extLst>
          </p:cNvPr>
          <p:cNvSpPr>
            <a:spLocks noGrp="1"/>
          </p:cNvSpPr>
          <p:nvPr>
            <p:ph type="ftr" sz="quarter" idx="20"/>
          </p:nvPr>
        </p:nvSpPr>
        <p:spPr/>
        <p:txBody>
          <a:bodyPr/>
          <a:lstStyle/>
          <a:p>
            <a:pPr>
              <a:buClr>
                <a:schemeClr val="tx2"/>
              </a:buClr>
              <a:buSzPct val="120000"/>
              <a:buFont typeface="Verdana" panose="020F0502020204030204" pitchFamily="34" charset="0"/>
              <a:buNone/>
            </a:pPr>
            <a:endParaRPr lang="en-US"/>
          </a:p>
        </p:txBody>
      </p:sp>
      <p:sp>
        <p:nvSpPr>
          <p:cNvPr id="2" name="Date Placeholder 1">
            <a:extLst>
              <a:ext uri="{FF2B5EF4-FFF2-40B4-BE49-F238E27FC236}">
                <a16:creationId xmlns:a16="http://schemas.microsoft.com/office/drawing/2014/main" id="{A2105341-3D1F-AF19-E6E6-44F90FC8F33E}"/>
              </a:ext>
            </a:extLst>
          </p:cNvPr>
          <p:cNvSpPr>
            <a:spLocks noGrp="1"/>
          </p:cNvSpPr>
          <p:nvPr>
            <p:ph type="dt" sz="half" idx="19"/>
          </p:nvPr>
        </p:nvSpPr>
        <p:spPr/>
        <p:txBody>
          <a:bodyPr/>
          <a:lstStyle/>
          <a:p>
            <a:pPr algn="r">
              <a:buClr>
                <a:schemeClr val="tx2"/>
              </a:buClr>
              <a:buSzPct val="120000"/>
              <a:buFont typeface="Verdana" panose="020F0502020204030204" pitchFamily="34" charset="0"/>
              <a:buNone/>
            </a:pPr>
            <a:fld id="{7E41EA80-3ECC-4E9E-BDED-596FA76E9088}" type="datetimeFigureOut">
              <a:rPr lang="en-US" smtClean="0"/>
              <a:pPr algn="r">
                <a:buClr>
                  <a:schemeClr val="tx2"/>
                </a:buClr>
                <a:buSzPct val="120000"/>
                <a:buFont typeface="Verdana" panose="020F0502020204030204" pitchFamily="34" charset="0"/>
                <a:buNone/>
              </a:pPr>
              <a:t>5/15/25</a:t>
            </a:fld>
            <a:endParaRPr lang="en-US"/>
          </a:p>
        </p:txBody>
      </p:sp>
      <p:sp>
        <p:nvSpPr>
          <p:cNvPr id="7" name="Slide Number Placeholder 6">
            <a:extLst>
              <a:ext uri="{FF2B5EF4-FFF2-40B4-BE49-F238E27FC236}">
                <a16:creationId xmlns:a16="http://schemas.microsoft.com/office/drawing/2014/main" id="{3D1268FA-6FEE-025D-3F88-771214B6B977}"/>
              </a:ext>
            </a:extLst>
          </p:cNvPr>
          <p:cNvSpPr>
            <a:spLocks noGrp="1"/>
          </p:cNvSpPr>
          <p:nvPr>
            <p:ph type="sldNum" sz="quarter" idx="21"/>
          </p:nvPr>
        </p:nvSpPr>
        <p:spPr/>
        <p:txBody>
          <a:bodyPr vert="horz" wrap="square" lIns="0" tIns="0" rIns="0" bIns="0" rtlCol="0" anchor="b" anchorCtr="0">
            <a:spAutoFit/>
          </a:bodyPr>
          <a:lstStyle>
            <a:lvl1pPr>
              <a:defRPr lang="en-GB" smtClean="0"/>
            </a:lvl1pPr>
          </a:lstStyle>
          <a:p>
            <a:pPr>
              <a:buClr>
                <a:schemeClr val="tx2"/>
              </a:buClr>
              <a:buSzPct val="120000"/>
              <a:buFont typeface="Verdana" panose="020F0502020204030204" pitchFamily="34" charset="0"/>
              <a:buNone/>
            </a:pPr>
            <a:fld id="{68C08D16-C227-489D-8B10-B6EE065660A6}" type="slidenum">
              <a:rPr lang="en-GB" smtClean="0"/>
              <a:pPr>
                <a:buClr>
                  <a:schemeClr val="tx2"/>
                </a:buClr>
                <a:buSzPct val="120000"/>
                <a:buFont typeface="Verdana" panose="020F0502020204030204" pitchFamily="34" charset="0"/>
                <a:buNone/>
              </a:pPr>
              <a:t>‹#›</a:t>
            </a:fld>
            <a:endParaRPr lang="en-GB"/>
          </a:p>
        </p:txBody>
      </p:sp>
    </p:spTree>
    <p:extLst>
      <p:ext uri="{BB962C8B-B14F-4D97-AF65-F5344CB8AC3E}">
        <p14:creationId xmlns:p14="http://schemas.microsoft.com/office/powerpoint/2010/main" val="1519141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par>
                                <p:cTn id="8" presetID="42" presetClass="path" presetSubtype="0" decel="100000" fill="hold" grpId="1" nodeType="withEffect">
                                  <p:stCondLst>
                                    <p:cond delay="500"/>
                                  </p:stCondLst>
                                  <p:childTnLst>
                                    <p:animMotion origin="layout" path="M 0 0.03889 L 0 -2.59259E-6 " pathEditMode="relative" rAng="0" ptsTypes="AA">
                                      <p:cBhvr>
                                        <p:cTn id="9" dur="500" fill="hold"/>
                                        <p:tgtEl>
                                          <p:spTgt spid="6"/>
                                        </p:tgtEl>
                                        <p:attrNameLst>
                                          <p:attrName>ppt_x</p:attrName>
                                          <p:attrName>ppt_y</p:attrName>
                                        </p:attrNameLst>
                                      </p:cBhvr>
                                      <p:rCtr x="0" y="-1944"/>
                                    </p:animMotion>
                                  </p:childTnLst>
                                </p:cTn>
                              </p:par>
                              <p:par>
                                <p:cTn id="10" presetID="10" presetClass="entr" presetSubtype="0" fill="hold" grpId="0" nodeType="withEffect">
                                  <p:stCondLst>
                                    <p:cond delay="50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250"/>
                                        <p:tgtEl>
                                          <p:spTgt spid="24"/>
                                        </p:tgtEl>
                                      </p:cBhvr>
                                    </p:animEffect>
                                  </p:childTnLst>
                                </p:cTn>
                              </p:par>
                              <p:par>
                                <p:cTn id="13" presetID="42" presetClass="path" presetSubtype="0" decel="100000" fill="hold" grpId="1" nodeType="withEffect">
                                  <p:stCondLst>
                                    <p:cond delay="500"/>
                                  </p:stCondLst>
                                  <p:childTnLst>
                                    <p:animMotion origin="layout" path="M 0 -0.03472 L 0 -3.33333E-6 " pathEditMode="relative" rAng="0" ptsTypes="AA">
                                      <p:cBhvr>
                                        <p:cTn id="14" dur="500" fill="hold"/>
                                        <p:tgtEl>
                                          <p:spTgt spid="24"/>
                                        </p:tgtEl>
                                        <p:attrNameLst>
                                          <p:attrName>ppt_x</p:attrName>
                                          <p:attrName>ppt_y</p:attrName>
                                        </p:attrNameLst>
                                      </p:cBhvr>
                                      <p:rCtr x="0" y="1736"/>
                                    </p:animMotion>
                                  </p:childTnLst>
                                </p:cTn>
                              </p:par>
                              <p:par>
                                <p:cTn id="15" presetID="22" presetClass="entr" presetSubtype="2"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right)">
                                      <p:cBhvr>
                                        <p:cTn id="17" dur="1000"/>
                                        <p:tgtEl>
                                          <p:spTgt spid="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3"/>
                                        </p:tgtEl>
                                        <p:attrNameLst>
                                          <p:attrName>style.visibility</p:attrName>
                                        </p:attrNameLst>
                                      </p:cBhvr>
                                      <p:to>
                                        <p:strVal val="visible"/>
                                      </p:to>
                                    </p:set>
                                    <p:animEffect transition="in" filter="fade">
                                      <p:cBhvr>
                                        <p:cTn id="20" dur="250"/>
                                        <p:tgtEl>
                                          <p:spTgt spid="63"/>
                                        </p:tgtEl>
                                      </p:cBhvr>
                                    </p:animEffect>
                                  </p:childTnLst>
                                </p:cTn>
                              </p:par>
                              <p:par>
                                <p:cTn id="21" presetID="64" presetClass="path" presetSubtype="0" decel="100000" fill="hold" grpId="1" nodeType="withEffect">
                                  <p:stCondLst>
                                    <p:cond delay="0"/>
                                  </p:stCondLst>
                                  <p:childTnLst>
                                    <p:animMotion origin="layout" path="M 0 0 L -0.5293782 0.5895622 E" pathEditMode="relative" ptsTypes="">
                                      <p:cBhvr>
                                        <p:cTn id="22" dur="1500" spd="-100000" fill="hold"/>
                                        <p:tgtEl>
                                          <p:spTgt spid="63"/>
                                        </p:tgtEl>
                                        <p:attrNameLst>
                                          <p:attrName>ppt_x</p:attrName>
                                          <p:attrName>ppt_y</p:attrName>
                                        </p:attrNameLst>
                                      </p:cBhvr>
                                    </p:animMotion>
                                  </p:childTnLst>
                                </p:cTn>
                              </p:par>
                              <p:par>
                                <p:cTn id="23" presetID="10" presetClass="entr" presetSubtype="0" fill="hold" grpId="0" nodeType="withEffect">
                                  <p:stCondLst>
                                    <p:cond delay="0"/>
                                  </p:stCondLst>
                                  <p:childTnLst>
                                    <p:set>
                                      <p:cBhvr>
                                        <p:cTn id="24" dur="1" fill="hold">
                                          <p:stCondLst>
                                            <p:cond delay="0"/>
                                          </p:stCondLst>
                                        </p:cTn>
                                        <p:tgtEl>
                                          <p:spTgt spid="64"/>
                                        </p:tgtEl>
                                        <p:attrNameLst>
                                          <p:attrName>style.visibility</p:attrName>
                                        </p:attrNameLst>
                                      </p:cBhvr>
                                      <p:to>
                                        <p:strVal val="visible"/>
                                      </p:to>
                                    </p:set>
                                    <p:animEffect transition="in" filter="fade">
                                      <p:cBhvr>
                                        <p:cTn id="25" dur="250"/>
                                        <p:tgtEl>
                                          <p:spTgt spid="64"/>
                                        </p:tgtEl>
                                      </p:cBhvr>
                                    </p:animEffect>
                                  </p:childTnLst>
                                </p:cTn>
                              </p:par>
                              <p:par>
                                <p:cTn id="26" presetID="64" presetClass="path" presetSubtype="0" decel="100000" fill="hold" grpId="1" nodeType="withEffect">
                                  <p:stCondLst>
                                    <p:cond delay="0"/>
                                  </p:stCondLst>
                                  <p:childTnLst>
                                    <p:animMotion origin="layout" path="M 0 0 L -0.4997164 0.5570988 E" pathEditMode="relative" ptsTypes="">
                                      <p:cBhvr>
                                        <p:cTn id="27" dur="1500" spd="-100000" fill="hold"/>
                                        <p:tgtEl>
                                          <p:spTgt spid="64"/>
                                        </p:tgtEl>
                                        <p:attrNameLst>
                                          <p:attrName>ppt_x</p:attrName>
                                          <p:attrName>ppt_y</p:attrName>
                                        </p:attrNameLst>
                                      </p:cBhvr>
                                    </p:animMotion>
                                  </p:childTnLst>
                                </p:cTn>
                              </p:par>
                              <p:par>
                                <p:cTn id="28" presetID="10" presetClass="entr" presetSubtype="0" fill="hold" grpId="0" nodeType="withEffect">
                                  <p:stCondLst>
                                    <p:cond delay="0"/>
                                  </p:stCondLst>
                                  <p:childTnLst>
                                    <p:set>
                                      <p:cBhvr>
                                        <p:cTn id="29" dur="1" fill="hold">
                                          <p:stCondLst>
                                            <p:cond delay="0"/>
                                          </p:stCondLst>
                                        </p:cTn>
                                        <p:tgtEl>
                                          <p:spTgt spid="65"/>
                                        </p:tgtEl>
                                        <p:attrNameLst>
                                          <p:attrName>style.visibility</p:attrName>
                                        </p:attrNameLst>
                                      </p:cBhvr>
                                      <p:to>
                                        <p:strVal val="visible"/>
                                      </p:to>
                                    </p:set>
                                    <p:animEffect transition="in" filter="fade">
                                      <p:cBhvr>
                                        <p:cTn id="30" dur="250"/>
                                        <p:tgtEl>
                                          <p:spTgt spid="65"/>
                                        </p:tgtEl>
                                      </p:cBhvr>
                                    </p:animEffect>
                                  </p:childTnLst>
                                </p:cTn>
                              </p:par>
                              <p:par>
                                <p:cTn id="31" presetID="64" presetClass="path" presetSubtype="0" decel="100000" fill="hold" grpId="1" nodeType="withEffect">
                                  <p:stCondLst>
                                    <p:cond delay="0"/>
                                  </p:stCondLst>
                                  <p:childTnLst>
                                    <p:animMotion origin="layout" path="M 0 0 L -0.4700546 0.5246352 E" pathEditMode="relative" ptsTypes="">
                                      <p:cBhvr>
                                        <p:cTn id="32" dur="1500" spd="-100000" fill="hold"/>
                                        <p:tgtEl>
                                          <p:spTgt spid="65"/>
                                        </p:tgtEl>
                                        <p:attrNameLst>
                                          <p:attrName>ppt_x</p:attrName>
                                          <p:attrName>ppt_y</p:attrName>
                                        </p:attrNameLst>
                                      </p:cBhvr>
                                    </p:animMotion>
                                  </p:childTnLst>
                                </p:cTn>
                              </p:par>
                              <p:par>
                                <p:cTn id="33" presetID="10" presetClass="entr" presetSubtype="0" fill="hold" grpId="0" nodeType="withEffect">
                                  <p:stCondLst>
                                    <p:cond delay="0"/>
                                  </p:stCondLst>
                                  <p:childTnLst>
                                    <p:set>
                                      <p:cBhvr>
                                        <p:cTn id="34" dur="1" fill="hold">
                                          <p:stCondLst>
                                            <p:cond delay="0"/>
                                          </p:stCondLst>
                                        </p:cTn>
                                        <p:tgtEl>
                                          <p:spTgt spid="66"/>
                                        </p:tgtEl>
                                        <p:attrNameLst>
                                          <p:attrName>style.visibility</p:attrName>
                                        </p:attrNameLst>
                                      </p:cBhvr>
                                      <p:to>
                                        <p:strVal val="visible"/>
                                      </p:to>
                                    </p:set>
                                    <p:animEffect transition="in" filter="fade">
                                      <p:cBhvr>
                                        <p:cTn id="35" dur="250"/>
                                        <p:tgtEl>
                                          <p:spTgt spid="66"/>
                                        </p:tgtEl>
                                      </p:cBhvr>
                                    </p:animEffect>
                                  </p:childTnLst>
                                </p:cTn>
                              </p:par>
                              <p:par>
                                <p:cTn id="36" presetID="64" presetClass="path" presetSubtype="0" decel="100000" fill="hold" grpId="1" nodeType="withEffect">
                                  <p:stCondLst>
                                    <p:cond delay="0"/>
                                  </p:stCondLst>
                                  <p:childTnLst>
                                    <p:animMotion origin="layout" path="M 0 0 L -0.4403929 0.4921717 E" pathEditMode="relative" ptsTypes="">
                                      <p:cBhvr>
                                        <p:cTn id="37" dur="1500" spd="-100000" fill="hold"/>
                                        <p:tgtEl>
                                          <p:spTgt spid="66"/>
                                        </p:tgtEl>
                                        <p:attrNameLst>
                                          <p:attrName>ppt_x</p:attrName>
                                          <p:attrName>ppt_y</p:attrName>
                                        </p:attrNameLst>
                                      </p:cBhvr>
                                    </p:animMotion>
                                  </p:childTnLst>
                                </p:cTn>
                              </p:par>
                              <p:par>
                                <p:cTn id="38" presetID="10" presetClass="entr" presetSubtype="0" fill="hold" grpId="0" nodeType="withEffect">
                                  <p:stCondLst>
                                    <p:cond delay="0"/>
                                  </p:stCondLst>
                                  <p:childTnLst>
                                    <p:set>
                                      <p:cBhvr>
                                        <p:cTn id="39" dur="1" fill="hold">
                                          <p:stCondLst>
                                            <p:cond delay="0"/>
                                          </p:stCondLst>
                                        </p:cTn>
                                        <p:tgtEl>
                                          <p:spTgt spid="67"/>
                                        </p:tgtEl>
                                        <p:attrNameLst>
                                          <p:attrName>style.visibility</p:attrName>
                                        </p:attrNameLst>
                                      </p:cBhvr>
                                      <p:to>
                                        <p:strVal val="visible"/>
                                      </p:to>
                                    </p:set>
                                    <p:animEffect transition="in" filter="fade">
                                      <p:cBhvr>
                                        <p:cTn id="40" dur="250"/>
                                        <p:tgtEl>
                                          <p:spTgt spid="67"/>
                                        </p:tgtEl>
                                      </p:cBhvr>
                                    </p:animEffect>
                                  </p:childTnLst>
                                </p:cTn>
                              </p:par>
                              <p:par>
                                <p:cTn id="41" presetID="64" presetClass="path" presetSubtype="0" decel="100000" fill="hold" grpId="1" nodeType="withEffect">
                                  <p:stCondLst>
                                    <p:cond delay="0"/>
                                  </p:stCondLst>
                                  <p:childTnLst>
                                    <p:animMotion origin="layout" path="M 0 0 L -0.4107313 0.4597082 E" pathEditMode="relative" ptsTypes="">
                                      <p:cBhvr>
                                        <p:cTn id="42" dur="1500" spd="-100000" fill="hold"/>
                                        <p:tgtEl>
                                          <p:spTgt spid="67"/>
                                        </p:tgtEl>
                                        <p:attrNameLst>
                                          <p:attrName>ppt_x</p:attrName>
                                          <p:attrName>ppt_y</p:attrName>
                                        </p:attrNameLst>
                                      </p:cBhvr>
                                    </p:animMotion>
                                  </p:childTnLst>
                                </p:cTn>
                              </p:par>
                              <p:par>
                                <p:cTn id="43" presetID="10" presetClass="entr" presetSubtype="0" fill="hold" grpId="0" nodeType="withEffect">
                                  <p:stCondLst>
                                    <p:cond delay="0"/>
                                  </p:stCondLst>
                                  <p:childTnLst>
                                    <p:set>
                                      <p:cBhvr>
                                        <p:cTn id="44" dur="1" fill="hold">
                                          <p:stCondLst>
                                            <p:cond delay="0"/>
                                          </p:stCondLst>
                                        </p:cTn>
                                        <p:tgtEl>
                                          <p:spTgt spid="68"/>
                                        </p:tgtEl>
                                        <p:attrNameLst>
                                          <p:attrName>style.visibility</p:attrName>
                                        </p:attrNameLst>
                                      </p:cBhvr>
                                      <p:to>
                                        <p:strVal val="visible"/>
                                      </p:to>
                                    </p:set>
                                    <p:animEffect transition="in" filter="fade">
                                      <p:cBhvr>
                                        <p:cTn id="45" dur="250"/>
                                        <p:tgtEl>
                                          <p:spTgt spid="68"/>
                                        </p:tgtEl>
                                      </p:cBhvr>
                                    </p:animEffect>
                                  </p:childTnLst>
                                </p:cTn>
                              </p:par>
                              <p:par>
                                <p:cTn id="46" presetID="64" presetClass="path" presetSubtype="0" decel="100000" fill="hold" grpId="1" nodeType="withEffect">
                                  <p:stCondLst>
                                    <p:cond delay="0"/>
                                  </p:stCondLst>
                                  <p:childTnLst>
                                    <p:animMotion origin="layout" path="M 0 0 L -0.3810695 0.4272448 E" pathEditMode="relative" ptsTypes="">
                                      <p:cBhvr>
                                        <p:cTn id="47" dur="1500" spd="-100000" fill="hold"/>
                                        <p:tgtEl>
                                          <p:spTgt spid="68"/>
                                        </p:tgtEl>
                                        <p:attrNameLst>
                                          <p:attrName>ppt_x</p:attrName>
                                          <p:attrName>ppt_y</p:attrName>
                                        </p:attrNameLst>
                                      </p:cBhvr>
                                    </p:animMotion>
                                  </p:childTnLst>
                                </p:cTn>
                              </p:par>
                              <p:par>
                                <p:cTn id="48" presetID="10" presetClass="entr" presetSubtype="0" fill="hold" grpId="0" nodeType="withEffect">
                                  <p:stCondLst>
                                    <p:cond delay="0"/>
                                  </p:stCondLst>
                                  <p:childTnLst>
                                    <p:set>
                                      <p:cBhvr>
                                        <p:cTn id="49" dur="1" fill="hold">
                                          <p:stCondLst>
                                            <p:cond delay="0"/>
                                          </p:stCondLst>
                                        </p:cTn>
                                        <p:tgtEl>
                                          <p:spTgt spid="75"/>
                                        </p:tgtEl>
                                        <p:attrNameLst>
                                          <p:attrName>style.visibility</p:attrName>
                                        </p:attrNameLst>
                                      </p:cBhvr>
                                      <p:to>
                                        <p:strVal val="visible"/>
                                      </p:to>
                                    </p:set>
                                    <p:animEffect transition="in" filter="fade">
                                      <p:cBhvr>
                                        <p:cTn id="50" dur="250"/>
                                        <p:tgtEl>
                                          <p:spTgt spid="75"/>
                                        </p:tgtEl>
                                      </p:cBhvr>
                                    </p:animEffect>
                                  </p:childTnLst>
                                </p:cTn>
                              </p:par>
                              <p:par>
                                <p:cTn id="51" presetID="64" presetClass="path" presetSubtype="0" decel="100000" fill="hold" grpId="1" nodeType="withEffect">
                                  <p:stCondLst>
                                    <p:cond delay="0"/>
                                  </p:stCondLst>
                                  <p:childTnLst>
                                    <p:animMotion origin="layout" path="M 0 0 L -0.2920844 0.3298542 E" pathEditMode="relative" ptsTypes="">
                                      <p:cBhvr>
                                        <p:cTn id="52" dur="1500" spd="-100000" fill="hold"/>
                                        <p:tgtEl>
                                          <p:spTgt spid="75"/>
                                        </p:tgtEl>
                                        <p:attrNameLst>
                                          <p:attrName>ppt_x</p:attrName>
                                          <p:attrName>ppt_y</p:attrName>
                                        </p:attrNameLst>
                                      </p:cBhvr>
                                    </p:animMotion>
                                  </p:childTnLst>
                                </p:cTn>
                              </p:par>
                              <p:par>
                                <p:cTn id="53" presetID="10" presetClass="entr" presetSubtype="0" fill="hold" grpId="0" nodeType="withEffect">
                                  <p:stCondLst>
                                    <p:cond delay="0"/>
                                  </p:stCondLst>
                                  <p:childTnLst>
                                    <p:set>
                                      <p:cBhvr>
                                        <p:cTn id="54" dur="1" fill="hold">
                                          <p:stCondLst>
                                            <p:cond delay="0"/>
                                          </p:stCondLst>
                                        </p:cTn>
                                        <p:tgtEl>
                                          <p:spTgt spid="76"/>
                                        </p:tgtEl>
                                        <p:attrNameLst>
                                          <p:attrName>style.visibility</p:attrName>
                                        </p:attrNameLst>
                                      </p:cBhvr>
                                      <p:to>
                                        <p:strVal val="visible"/>
                                      </p:to>
                                    </p:set>
                                    <p:animEffect transition="in" filter="fade">
                                      <p:cBhvr>
                                        <p:cTn id="55" dur="250"/>
                                        <p:tgtEl>
                                          <p:spTgt spid="76"/>
                                        </p:tgtEl>
                                      </p:cBhvr>
                                    </p:animEffect>
                                  </p:childTnLst>
                                </p:cTn>
                              </p:par>
                              <p:par>
                                <p:cTn id="56" presetID="64" presetClass="path" presetSubtype="0" decel="100000" fill="hold" grpId="1" nodeType="withEffect">
                                  <p:stCondLst>
                                    <p:cond delay="0"/>
                                  </p:stCondLst>
                                  <p:childTnLst>
                                    <p:animMotion origin="layout" path="M 0 0 L -0.2624227 0.2973906 E" pathEditMode="relative" ptsTypes="">
                                      <p:cBhvr>
                                        <p:cTn id="57" dur="1500" spd="-100000" fill="hold"/>
                                        <p:tgtEl>
                                          <p:spTgt spid="76"/>
                                        </p:tgtEl>
                                        <p:attrNameLst>
                                          <p:attrName>ppt_x</p:attrName>
                                          <p:attrName>ppt_y</p:attrName>
                                        </p:attrNameLst>
                                      </p:cBhvr>
                                    </p:animMotion>
                                  </p:childTnLst>
                                </p:cTn>
                              </p:par>
                              <p:par>
                                <p:cTn id="58" presetID="10" presetClass="entr" presetSubtype="0" fill="hold" grpId="0" nodeType="withEffect">
                                  <p:stCondLst>
                                    <p:cond delay="0"/>
                                  </p:stCondLst>
                                  <p:childTnLst>
                                    <p:set>
                                      <p:cBhvr>
                                        <p:cTn id="59" dur="1" fill="hold">
                                          <p:stCondLst>
                                            <p:cond delay="0"/>
                                          </p:stCondLst>
                                        </p:cTn>
                                        <p:tgtEl>
                                          <p:spTgt spid="74"/>
                                        </p:tgtEl>
                                        <p:attrNameLst>
                                          <p:attrName>style.visibility</p:attrName>
                                        </p:attrNameLst>
                                      </p:cBhvr>
                                      <p:to>
                                        <p:strVal val="visible"/>
                                      </p:to>
                                    </p:set>
                                    <p:animEffect transition="in" filter="fade">
                                      <p:cBhvr>
                                        <p:cTn id="60" dur="250"/>
                                        <p:tgtEl>
                                          <p:spTgt spid="74"/>
                                        </p:tgtEl>
                                      </p:cBhvr>
                                    </p:animEffect>
                                  </p:childTnLst>
                                </p:cTn>
                              </p:par>
                              <p:par>
                                <p:cTn id="61" presetID="64" presetClass="path" presetSubtype="0" decel="100000" fill="hold" grpId="1" nodeType="withEffect">
                                  <p:stCondLst>
                                    <p:cond delay="0"/>
                                  </p:stCondLst>
                                  <p:childTnLst>
                                    <p:animMotion origin="layout" path="M 0 0 L -0.3217461 0.3623177 E" pathEditMode="relative" ptsTypes="">
                                      <p:cBhvr>
                                        <p:cTn id="62" dur="1500" spd="-100000" fill="hold"/>
                                        <p:tgtEl>
                                          <p:spTgt spid="74"/>
                                        </p:tgtEl>
                                        <p:attrNameLst>
                                          <p:attrName>ppt_x</p:attrName>
                                          <p:attrName>ppt_y</p:attrName>
                                        </p:attrNameLst>
                                      </p:cBhvr>
                                    </p:animMotion>
                                  </p:childTnLst>
                                </p:cTn>
                              </p:par>
                              <p:par>
                                <p:cTn id="63" presetID="10" presetClass="entr" presetSubtype="0" fill="hold" grpId="0" nodeType="withEffect">
                                  <p:stCondLst>
                                    <p:cond delay="0"/>
                                  </p:stCondLst>
                                  <p:childTnLst>
                                    <p:set>
                                      <p:cBhvr>
                                        <p:cTn id="64" dur="1" fill="hold">
                                          <p:stCondLst>
                                            <p:cond delay="0"/>
                                          </p:stCondLst>
                                        </p:cTn>
                                        <p:tgtEl>
                                          <p:spTgt spid="69"/>
                                        </p:tgtEl>
                                        <p:attrNameLst>
                                          <p:attrName>style.visibility</p:attrName>
                                        </p:attrNameLst>
                                      </p:cBhvr>
                                      <p:to>
                                        <p:strVal val="visible"/>
                                      </p:to>
                                    </p:set>
                                    <p:animEffect transition="in" filter="fade">
                                      <p:cBhvr>
                                        <p:cTn id="65" dur="250"/>
                                        <p:tgtEl>
                                          <p:spTgt spid="69"/>
                                        </p:tgtEl>
                                      </p:cBhvr>
                                    </p:animEffect>
                                  </p:childTnLst>
                                </p:cTn>
                              </p:par>
                              <p:par>
                                <p:cTn id="66" presetID="64" presetClass="path" presetSubtype="0" decel="100000" fill="hold" grpId="1" nodeType="withEffect">
                                  <p:stCondLst>
                                    <p:cond delay="0"/>
                                  </p:stCondLst>
                                  <p:childTnLst>
                                    <p:animMotion origin="layout" path="M 0 0 L -0.3514078 0.3947811 E" pathEditMode="relative" ptsTypes="">
                                      <p:cBhvr>
                                        <p:cTn id="67" dur="1500" spd="-100000" fill="hold"/>
                                        <p:tgtEl>
                                          <p:spTgt spid="69"/>
                                        </p:tgtEl>
                                        <p:attrNameLst>
                                          <p:attrName>ppt_x</p:attrName>
                                          <p:attrName>ppt_y</p:attrName>
                                        </p:attrNameLst>
                                      </p:cBhvr>
                                    </p:animMotion>
                                  </p:childTnLst>
                                </p:cTn>
                              </p:par>
                              <p:par>
                                <p:cTn id="68" presetID="10" presetClass="entr" presetSubtype="0" fill="hold" grpId="0" nodeType="withEffect">
                                  <p:stCondLst>
                                    <p:cond delay="0"/>
                                  </p:stCondLst>
                                  <p:childTnLst>
                                    <p:set>
                                      <p:cBhvr>
                                        <p:cTn id="69" dur="1" fill="hold">
                                          <p:stCondLst>
                                            <p:cond delay="0"/>
                                          </p:stCondLst>
                                        </p:cTn>
                                        <p:tgtEl>
                                          <p:spTgt spid="77"/>
                                        </p:tgtEl>
                                        <p:attrNameLst>
                                          <p:attrName>style.visibility</p:attrName>
                                        </p:attrNameLst>
                                      </p:cBhvr>
                                      <p:to>
                                        <p:strVal val="visible"/>
                                      </p:to>
                                    </p:set>
                                    <p:animEffect transition="in" filter="fade">
                                      <p:cBhvr>
                                        <p:cTn id="70" dur="250"/>
                                        <p:tgtEl>
                                          <p:spTgt spid="77"/>
                                        </p:tgtEl>
                                      </p:cBhvr>
                                    </p:animEffect>
                                  </p:childTnLst>
                                </p:cTn>
                              </p:par>
                              <p:par>
                                <p:cTn id="71" presetID="64" presetClass="path" presetSubtype="0" decel="100000" fill="hold" grpId="1" nodeType="withEffect">
                                  <p:stCondLst>
                                    <p:cond delay="0"/>
                                  </p:stCondLst>
                                  <p:childTnLst>
                                    <p:animMotion origin="layout" path="M 0 0 L -0.232761 0.2649271 E" pathEditMode="relative" ptsTypes="">
                                      <p:cBhvr>
                                        <p:cTn id="72" dur="1500" spd="-100000" fill="hold"/>
                                        <p:tgtEl>
                                          <p:spTgt spid="77"/>
                                        </p:tgtEl>
                                        <p:attrNameLst>
                                          <p:attrName>ppt_x</p:attrName>
                                          <p:attrName>ppt_y</p:attrName>
                                        </p:attrNameLst>
                                      </p:cBhvr>
                                    </p:animMotion>
                                  </p:childTnLst>
                                </p:cTn>
                              </p:par>
                              <p:par>
                                <p:cTn id="73" presetID="10" presetClass="entr" presetSubtype="0" fill="hold" grpId="0" nodeType="withEffect">
                                  <p:stCondLst>
                                    <p:cond delay="0"/>
                                  </p:stCondLst>
                                  <p:childTnLst>
                                    <p:set>
                                      <p:cBhvr>
                                        <p:cTn id="74" dur="1" fill="hold">
                                          <p:stCondLst>
                                            <p:cond delay="0"/>
                                          </p:stCondLst>
                                        </p:cTn>
                                        <p:tgtEl>
                                          <p:spTgt spid="78"/>
                                        </p:tgtEl>
                                        <p:attrNameLst>
                                          <p:attrName>style.visibility</p:attrName>
                                        </p:attrNameLst>
                                      </p:cBhvr>
                                      <p:to>
                                        <p:strVal val="visible"/>
                                      </p:to>
                                    </p:set>
                                    <p:animEffect transition="in" filter="fade">
                                      <p:cBhvr>
                                        <p:cTn id="75" dur="250"/>
                                        <p:tgtEl>
                                          <p:spTgt spid="78"/>
                                        </p:tgtEl>
                                      </p:cBhvr>
                                    </p:animEffect>
                                  </p:childTnLst>
                                </p:cTn>
                              </p:par>
                              <p:par>
                                <p:cTn id="76" presetID="64" presetClass="path" presetSubtype="0" decel="100000" fill="hold" grpId="1" nodeType="withEffect">
                                  <p:stCondLst>
                                    <p:cond delay="0"/>
                                  </p:stCondLst>
                                  <p:childTnLst>
                                    <p:animMotion origin="layout" path="M 0 0 L -0.2030992 0.2324636 E" pathEditMode="relative" ptsTypes="">
                                      <p:cBhvr>
                                        <p:cTn id="77" dur="1500" spd="-100000" fill="hold"/>
                                        <p:tgtEl>
                                          <p:spTgt spid="78"/>
                                        </p:tgtEl>
                                        <p:attrNameLst>
                                          <p:attrName>ppt_x</p:attrName>
                                          <p:attrName>ppt_y</p:attrName>
                                        </p:attrNameLst>
                                      </p:cBhvr>
                                    </p:animMotion>
                                  </p:childTnLst>
                                </p:cTn>
                              </p:par>
                              <p:par>
                                <p:cTn id="78" presetID="10" presetClass="entr" presetSubtype="0" fill="hold" grpId="0" nodeType="withEffect">
                                  <p:stCondLst>
                                    <p:cond delay="0"/>
                                  </p:stCondLst>
                                  <p:childTnLst>
                                    <p:set>
                                      <p:cBhvr>
                                        <p:cTn id="79" dur="1" fill="hold">
                                          <p:stCondLst>
                                            <p:cond delay="0"/>
                                          </p:stCondLst>
                                        </p:cTn>
                                        <p:tgtEl>
                                          <p:spTgt spid="79"/>
                                        </p:tgtEl>
                                        <p:attrNameLst>
                                          <p:attrName>style.visibility</p:attrName>
                                        </p:attrNameLst>
                                      </p:cBhvr>
                                      <p:to>
                                        <p:strVal val="visible"/>
                                      </p:to>
                                    </p:set>
                                    <p:animEffect transition="in" filter="fade">
                                      <p:cBhvr>
                                        <p:cTn id="80" dur="250"/>
                                        <p:tgtEl>
                                          <p:spTgt spid="79"/>
                                        </p:tgtEl>
                                      </p:cBhvr>
                                    </p:animEffect>
                                  </p:childTnLst>
                                </p:cTn>
                              </p:par>
                              <p:par>
                                <p:cTn id="81" presetID="64" presetClass="path" presetSubtype="0" decel="100000" fill="hold" grpId="1" nodeType="withEffect">
                                  <p:stCondLst>
                                    <p:cond delay="0"/>
                                  </p:stCondLst>
                                  <p:childTnLst>
                                    <p:animMotion origin="layout" path="M 0 0 L -0.1734375 0.2 E" pathEditMode="relative" ptsTypes="">
                                      <p:cBhvr>
                                        <p:cTn id="82" dur="1500" spd="-100000" fill="hold"/>
                                        <p:tgtEl>
                                          <p:spTgt spid="79"/>
                                        </p:tgtEl>
                                        <p:attrNameLst>
                                          <p:attrName>ppt_x</p:attrName>
                                          <p:attrName>ppt_y</p:attrName>
                                        </p:attrNameLst>
                                      </p:cBhvr>
                                    </p:animMotion>
                                  </p:childTnLst>
                                </p:cTn>
                              </p:par>
                              <p:par>
                                <p:cTn id="83" presetID="10" presetClass="entr" presetSubtype="0" fill="hold" grpId="0" nodeType="withEffect">
                                  <p:stCondLst>
                                    <p:cond delay="0"/>
                                  </p:stCondLst>
                                  <p:childTnLst>
                                    <p:set>
                                      <p:cBhvr>
                                        <p:cTn id="84" dur="1" fill="hold">
                                          <p:stCondLst>
                                            <p:cond delay="0"/>
                                          </p:stCondLst>
                                        </p:cTn>
                                        <p:tgtEl>
                                          <p:spTgt spid="80"/>
                                        </p:tgtEl>
                                        <p:attrNameLst>
                                          <p:attrName>style.visibility</p:attrName>
                                        </p:attrNameLst>
                                      </p:cBhvr>
                                      <p:to>
                                        <p:strVal val="visible"/>
                                      </p:to>
                                    </p:set>
                                    <p:animEffect transition="in" filter="fade">
                                      <p:cBhvr>
                                        <p:cTn id="85" dur="250"/>
                                        <p:tgtEl>
                                          <p:spTgt spid="80"/>
                                        </p:tgtEl>
                                      </p:cBhvr>
                                    </p:animEffect>
                                  </p:childTnLst>
                                </p:cTn>
                              </p:par>
                              <p:par>
                                <p:cTn id="86" presetID="64" presetClass="path" presetSubtype="0" decel="100000" fill="hold" grpId="1" nodeType="withEffect">
                                  <p:stCondLst>
                                    <p:cond delay="0"/>
                                  </p:stCondLst>
                                  <p:childTnLst>
                                    <p:animMotion origin="layout" path="M 0 0 L -0.1437758 0.1675365 E" pathEditMode="relative" ptsTypes="">
                                      <p:cBhvr>
                                        <p:cTn id="87" dur="1500" spd="-100000" fill="hold"/>
                                        <p:tgtEl>
                                          <p:spTgt spid="80"/>
                                        </p:tgtEl>
                                        <p:attrNameLst>
                                          <p:attrName>ppt_x</p:attrName>
                                          <p:attrName>ppt_y</p:attrName>
                                        </p:attrNameLst>
                                      </p:cBhvr>
                                    </p:animMotion>
                                  </p:childTnLst>
                                </p:cTn>
                              </p:par>
                              <p:par>
                                <p:cTn id="88" presetID="10" presetClass="entr" presetSubtype="0" fill="hold" grpId="0" nodeType="withEffect">
                                  <p:stCondLst>
                                    <p:cond delay="0"/>
                                  </p:stCondLst>
                                  <p:childTnLst>
                                    <p:set>
                                      <p:cBhvr>
                                        <p:cTn id="89" dur="1" fill="hold">
                                          <p:stCondLst>
                                            <p:cond delay="0"/>
                                          </p:stCondLst>
                                        </p:cTn>
                                        <p:tgtEl>
                                          <p:spTgt spid="81"/>
                                        </p:tgtEl>
                                        <p:attrNameLst>
                                          <p:attrName>style.visibility</p:attrName>
                                        </p:attrNameLst>
                                      </p:cBhvr>
                                      <p:to>
                                        <p:strVal val="visible"/>
                                      </p:to>
                                    </p:set>
                                    <p:animEffect transition="in" filter="fade">
                                      <p:cBhvr>
                                        <p:cTn id="90" dur="250"/>
                                        <p:tgtEl>
                                          <p:spTgt spid="81"/>
                                        </p:tgtEl>
                                      </p:cBhvr>
                                    </p:animEffect>
                                  </p:childTnLst>
                                </p:cTn>
                              </p:par>
                              <p:par>
                                <p:cTn id="91" presetID="64" presetClass="path" presetSubtype="0" decel="100000" fill="hold" grpId="1" nodeType="withEffect">
                                  <p:stCondLst>
                                    <p:cond delay="0"/>
                                  </p:stCondLst>
                                  <p:childTnLst>
                                    <p:animMotion origin="layout" path="M 0 0 L -0.1141142 0.1350731 E" pathEditMode="relative" ptsTypes="">
                                      <p:cBhvr>
                                        <p:cTn id="92" dur="1500" spd="-100000" fill="hold"/>
                                        <p:tgtEl>
                                          <p:spTgt spid="81"/>
                                        </p:tgtEl>
                                        <p:attrNameLst>
                                          <p:attrName>ppt_x</p:attrName>
                                          <p:attrName>ppt_y</p:attrName>
                                        </p:attrNameLst>
                                      </p:cBhvr>
                                    </p:animMotion>
                                  </p:childTnLst>
                                </p:cTn>
                              </p:par>
                              <p:par>
                                <p:cTn id="93" presetID="10" presetClass="entr" presetSubtype="0" fill="hold" grpId="0" nodeType="withEffect">
                                  <p:stCondLst>
                                    <p:cond delay="0"/>
                                  </p:stCondLst>
                                  <p:childTnLst>
                                    <p:set>
                                      <p:cBhvr>
                                        <p:cTn id="94" dur="1" fill="hold">
                                          <p:stCondLst>
                                            <p:cond delay="0"/>
                                          </p:stCondLst>
                                        </p:cTn>
                                        <p:tgtEl>
                                          <p:spTgt spid="70"/>
                                        </p:tgtEl>
                                        <p:attrNameLst>
                                          <p:attrName>style.visibility</p:attrName>
                                        </p:attrNameLst>
                                      </p:cBhvr>
                                      <p:to>
                                        <p:strVal val="visible"/>
                                      </p:to>
                                    </p:set>
                                    <p:animEffect transition="in" filter="fade">
                                      <p:cBhvr>
                                        <p:cTn id="95" dur="250"/>
                                        <p:tgtEl>
                                          <p:spTgt spid="70"/>
                                        </p:tgtEl>
                                      </p:cBhvr>
                                    </p:animEffect>
                                  </p:childTnLst>
                                </p:cTn>
                              </p:par>
                              <p:par>
                                <p:cTn id="96" presetID="64" presetClass="path" presetSubtype="0" decel="100000" fill="hold" grpId="1" nodeType="withEffect">
                                  <p:stCondLst>
                                    <p:cond delay="0"/>
                                  </p:stCondLst>
                                  <p:childTnLst>
                                    <p:animMotion origin="layout" path="M 1.66667E-6 -2.59259E-6 L 0.11875 -0.13518 " pathEditMode="relative" rAng="0" ptsTypes="AA">
                                      <p:cBhvr>
                                        <p:cTn id="97" dur="1500" spd="-100000" fill="hold"/>
                                        <p:tgtEl>
                                          <p:spTgt spid="70"/>
                                        </p:tgtEl>
                                        <p:attrNameLst>
                                          <p:attrName>ppt_x</p:attrName>
                                          <p:attrName>ppt_y</p:attrName>
                                        </p:attrNameLst>
                                      </p:cBhvr>
                                      <p:rCtr x="5937" y="-6759"/>
                                    </p:animMotion>
                                  </p:childTnLst>
                                </p:cTn>
                              </p:par>
                              <p:par>
                                <p:cTn id="98" presetID="10" presetClass="entr" presetSubtype="0" fill="hold" grpId="0" nodeType="withEffect">
                                  <p:stCondLst>
                                    <p:cond delay="0"/>
                                  </p:stCondLst>
                                  <p:childTnLst>
                                    <p:set>
                                      <p:cBhvr>
                                        <p:cTn id="99" dur="1" fill="hold">
                                          <p:stCondLst>
                                            <p:cond delay="0"/>
                                          </p:stCondLst>
                                        </p:cTn>
                                        <p:tgtEl>
                                          <p:spTgt spid="71"/>
                                        </p:tgtEl>
                                        <p:attrNameLst>
                                          <p:attrName>style.visibility</p:attrName>
                                        </p:attrNameLst>
                                      </p:cBhvr>
                                      <p:to>
                                        <p:strVal val="visible"/>
                                      </p:to>
                                    </p:set>
                                    <p:animEffect transition="in" filter="fade">
                                      <p:cBhvr>
                                        <p:cTn id="100" dur="250"/>
                                        <p:tgtEl>
                                          <p:spTgt spid="71"/>
                                        </p:tgtEl>
                                      </p:cBhvr>
                                    </p:animEffect>
                                  </p:childTnLst>
                                </p:cTn>
                              </p:par>
                              <p:par>
                                <p:cTn id="101" presetID="64" presetClass="path" presetSubtype="0" decel="100000" fill="hold" grpId="1" nodeType="withEffect">
                                  <p:stCondLst>
                                    <p:cond delay="0"/>
                                  </p:stCondLst>
                                  <p:childTnLst>
                                    <p:animMotion origin="layout" path="M 0 0 L 0.1484633 -0.1675364 E" pathEditMode="relative" ptsTypes="">
                                      <p:cBhvr>
                                        <p:cTn id="102" dur="1500" spd="-100000" fill="hold"/>
                                        <p:tgtEl>
                                          <p:spTgt spid="71"/>
                                        </p:tgtEl>
                                        <p:attrNameLst>
                                          <p:attrName>ppt_x</p:attrName>
                                          <p:attrName>ppt_y</p:attrName>
                                        </p:attrNameLst>
                                      </p:cBhvr>
                                    </p:animMotion>
                                  </p:childTnLst>
                                </p:cTn>
                              </p:par>
                              <p:par>
                                <p:cTn id="103" presetID="10" presetClass="entr" presetSubtype="0" fill="hold" grpId="0" nodeType="withEffect">
                                  <p:stCondLst>
                                    <p:cond delay="0"/>
                                  </p:stCondLst>
                                  <p:childTnLst>
                                    <p:set>
                                      <p:cBhvr>
                                        <p:cTn id="104" dur="1" fill="hold">
                                          <p:stCondLst>
                                            <p:cond delay="0"/>
                                          </p:stCondLst>
                                        </p:cTn>
                                        <p:tgtEl>
                                          <p:spTgt spid="72"/>
                                        </p:tgtEl>
                                        <p:attrNameLst>
                                          <p:attrName>style.visibility</p:attrName>
                                        </p:attrNameLst>
                                      </p:cBhvr>
                                      <p:to>
                                        <p:strVal val="visible"/>
                                      </p:to>
                                    </p:set>
                                    <p:animEffect transition="in" filter="fade">
                                      <p:cBhvr>
                                        <p:cTn id="105" dur="250"/>
                                        <p:tgtEl>
                                          <p:spTgt spid="72"/>
                                        </p:tgtEl>
                                      </p:cBhvr>
                                    </p:animEffect>
                                  </p:childTnLst>
                                </p:cTn>
                              </p:par>
                              <p:par>
                                <p:cTn id="106" presetID="64" presetClass="path" presetSubtype="0" decel="100000" fill="hold" grpId="1" nodeType="withEffect">
                                  <p:stCondLst>
                                    <p:cond delay="0"/>
                                  </p:stCondLst>
                                  <p:childTnLst>
                                    <p:animMotion origin="layout" path="M 0 0 L 0.178125 -0.2 E" pathEditMode="relative" ptsTypes="">
                                      <p:cBhvr>
                                        <p:cTn id="107" dur="1500" spd="-100000" fill="hold"/>
                                        <p:tgtEl>
                                          <p:spTgt spid="72"/>
                                        </p:tgtEl>
                                        <p:attrNameLst>
                                          <p:attrName>ppt_x</p:attrName>
                                          <p:attrName>ppt_y</p:attrName>
                                        </p:attrNameLst>
                                      </p:cBhvr>
                                    </p:animMotion>
                                  </p:childTnLst>
                                </p:cTn>
                              </p:par>
                              <p:par>
                                <p:cTn id="108" presetID="10" presetClass="entr" presetSubtype="0" fill="hold" grpId="0" nodeType="withEffect">
                                  <p:stCondLst>
                                    <p:cond delay="0"/>
                                  </p:stCondLst>
                                  <p:childTnLst>
                                    <p:set>
                                      <p:cBhvr>
                                        <p:cTn id="109" dur="1" fill="hold">
                                          <p:stCondLst>
                                            <p:cond delay="0"/>
                                          </p:stCondLst>
                                        </p:cTn>
                                        <p:tgtEl>
                                          <p:spTgt spid="73"/>
                                        </p:tgtEl>
                                        <p:attrNameLst>
                                          <p:attrName>style.visibility</p:attrName>
                                        </p:attrNameLst>
                                      </p:cBhvr>
                                      <p:to>
                                        <p:strVal val="visible"/>
                                      </p:to>
                                    </p:set>
                                    <p:animEffect transition="in" filter="fade">
                                      <p:cBhvr>
                                        <p:cTn id="110" dur="250"/>
                                        <p:tgtEl>
                                          <p:spTgt spid="73"/>
                                        </p:tgtEl>
                                      </p:cBhvr>
                                    </p:animEffect>
                                  </p:childTnLst>
                                </p:cTn>
                              </p:par>
                              <p:par>
                                <p:cTn id="111" presetID="64" presetClass="path" presetSubtype="0" decel="100000" fill="hold" grpId="1" nodeType="withEffect">
                                  <p:stCondLst>
                                    <p:cond delay="0"/>
                                  </p:stCondLst>
                                  <p:childTnLst>
                                    <p:animMotion origin="layout" path="M 0 0 L 0.2077868 -0.2324635 E" pathEditMode="relative" ptsTypes="">
                                      <p:cBhvr>
                                        <p:cTn id="112" dur="1500" spd="-100000" fill="hold"/>
                                        <p:tgtEl>
                                          <p:spTgt spid="73"/>
                                        </p:tgtEl>
                                        <p:attrNameLst>
                                          <p:attrName>ppt_x</p:attrName>
                                          <p:attrName>ppt_y</p:attrName>
                                        </p:attrNameLst>
                                      </p:cBhvr>
                                    </p:animMotion>
                                  </p:childTnLst>
                                </p:cTn>
                              </p:par>
                              <p:par>
                                <p:cTn id="113" presetID="10" presetClass="entr" presetSubtype="0" fill="hold" grpId="0" nodeType="withEffect">
                                  <p:stCondLst>
                                    <p:cond delay="0"/>
                                  </p:stCondLst>
                                  <p:childTnLst>
                                    <p:set>
                                      <p:cBhvr>
                                        <p:cTn id="114" dur="1" fill="hold">
                                          <p:stCondLst>
                                            <p:cond delay="0"/>
                                          </p:stCondLst>
                                        </p:cTn>
                                        <p:tgtEl>
                                          <p:spTgt spid="82"/>
                                        </p:tgtEl>
                                        <p:attrNameLst>
                                          <p:attrName>style.visibility</p:attrName>
                                        </p:attrNameLst>
                                      </p:cBhvr>
                                      <p:to>
                                        <p:strVal val="visible"/>
                                      </p:to>
                                    </p:set>
                                    <p:animEffect transition="in" filter="fade">
                                      <p:cBhvr>
                                        <p:cTn id="115" dur="250"/>
                                        <p:tgtEl>
                                          <p:spTgt spid="82"/>
                                        </p:tgtEl>
                                      </p:cBhvr>
                                    </p:animEffect>
                                  </p:childTnLst>
                                </p:cTn>
                              </p:par>
                              <p:par>
                                <p:cTn id="116" presetID="64" presetClass="path" presetSubtype="0" decel="100000" fill="hold" grpId="1" nodeType="withEffect">
                                  <p:stCondLst>
                                    <p:cond delay="0"/>
                                  </p:stCondLst>
                                  <p:childTnLst>
                                    <p:animMotion origin="layout" path="M 0 0 L 0.2374485 -0.264927 E" pathEditMode="relative" ptsTypes="">
                                      <p:cBhvr>
                                        <p:cTn id="117" dur="1500" spd="-100000" fill="hold"/>
                                        <p:tgtEl>
                                          <p:spTgt spid="82"/>
                                        </p:tgtEl>
                                        <p:attrNameLst>
                                          <p:attrName>ppt_x</p:attrName>
                                          <p:attrName>ppt_y</p:attrName>
                                        </p:attrNameLst>
                                      </p:cBhvr>
                                    </p:animMotion>
                                  </p:childTnLst>
                                </p:cTn>
                              </p:par>
                              <p:par>
                                <p:cTn id="118" presetID="10" presetClass="entr" presetSubtype="0" fill="hold" grpId="0" nodeType="withEffect">
                                  <p:stCondLst>
                                    <p:cond delay="0"/>
                                  </p:stCondLst>
                                  <p:childTnLst>
                                    <p:set>
                                      <p:cBhvr>
                                        <p:cTn id="119" dur="1" fill="hold">
                                          <p:stCondLst>
                                            <p:cond delay="0"/>
                                          </p:stCondLst>
                                        </p:cTn>
                                        <p:tgtEl>
                                          <p:spTgt spid="83"/>
                                        </p:tgtEl>
                                        <p:attrNameLst>
                                          <p:attrName>style.visibility</p:attrName>
                                        </p:attrNameLst>
                                      </p:cBhvr>
                                      <p:to>
                                        <p:strVal val="visible"/>
                                      </p:to>
                                    </p:set>
                                    <p:animEffect transition="in" filter="fade">
                                      <p:cBhvr>
                                        <p:cTn id="120" dur="250"/>
                                        <p:tgtEl>
                                          <p:spTgt spid="83"/>
                                        </p:tgtEl>
                                      </p:cBhvr>
                                    </p:animEffect>
                                  </p:childTnLst>
                                </p:cTn>
                              </p:par>
                              <p:par>
                                <p:cTn id="121" presetID="64" presetClass="path" presetSubtype="0" decel="100000" fill="hold" grpId="1" nodeType="withEffect">
                                  <p:stCondLst>
                                    <p:cond delay="0"/>
                                  </p:stCondLst>
                                  <p:childTnLst>
                                    <p:animMotion origin="layout" path="M 0 0 L 0.2671103 -0.2973905 E" pathEditMode="relative" ptsTypes="">
                                      <p:cBhvr>
                                        <p:cTn id="122" dur="1500" spd="-100000" fill="hold"/>
                                        <p:tgtEl>
                                          <p:spTgt spid="83"/>
                                        </p:tgtEl>
                                        <p:attrNameLst>
                                          <p:attrName>ppt_x</p:attrName>
                                          <p:attrName>ppt_y</p:attrName>
                                        </p:attrNameLst>
                                      </p:cBhvr>
                                    </p:animMotion>
                                  </p:childTnLst>
                                </p:cTn>
                              </p:par>
                              <p:par>
                                <p:cTn id="123" presetID="10" presetClass="entr" presetSubtype="0" fill="hold" grpId="0" nodeType="withEffect">
                                  <p:stCondLst>
                                    <p:cond delay="0"/>
                                  </p:stCondLst>
                                  <p:childTnLst>
                                    <p:set>
                                      <p:cBhvr>
                                        <p:cTn id="124" dur="1" fill="hold">
                                          <p:stCondLst>
                                            <p:cond delay="0"/>
                                          </p:stCondLst>
                                        </p:cTn>
                                        <p:tgtEl>
                                          <p:spTgt spid="84"/>
                                        </p:tgtEl>
                                        <p:attrNameLst>
                                          <p:attrName>style.visibility</p:attrName>
                                        </p:attrNameLst>
                                      </p:cBhvr>
                                      <p:to>
                                        <p:strVal val="visible"/>
                                      </p:to>
                                    </p:set>
                                    <p:animEffect transition="in" filter="fade">
                                      <p:cBhvr>
                                        <p:cTn id="125" dur="250"/>
                                        <p:tgtEl>
                                          <p:spTgt spid="84"/>
                                        </p:tgtEl>
                                      </p:cBhvr>
                                    </p:animEffect>
                                  </p:childTnLst>
                                </p:cTn>
                              </p:par>
                              <p:par>
                                <p:cTn id="126" presetID="64" presetClass="path" presetSubtype="0" decel="100000" fill="hold" grpId="1" nodeType="withEffect">
                                  <p:stCondLst>
                                    <p:cond delay="0"/>
                                  </p:stCondLst>
                                  <p:childTnLst>
                                    <p:animMotion origin="layout" path="M 0 0 L 0.2967719 -0.329854 E" pathEditMode="relative" ptsTypes="">
                                      <p:cBhvr>
                                        <p:cTn id="127" dur="1500" spd="-100000" fill="hold"/>
                                        <p:tgtEl>
                                          <p:spTgt spid="84"/>
                                        </p:tgtEl>
                                        <p:attrNameLst>
                                          <p:attrName>ppt_x</p:attrName>
                                          <p:attrName>ppt_y</p:attrName>
                                        </p:attrNameLst>
                                      </p:cBhvr>
                                    </p:animMotion>
                                  </p:childTnLst>
                                </p:cTn>
                              </p:par>
                              <p:par>
                                <p:cTn id="128" presetID="10" presetClass="entr" presetSubtype="0" fill="hold" grpId="0" nodeType="withEffect">
                                  <p:stCondLst>
                                    <p:cond delay="0"/>
                                  </p:stCondLst>
                                  <p:childTnLst>
                                    <p:set>
                                      <p:cBhvr>
                                        <p:cTn id="129" dur="1" fill="hold">
                                          <p:stCondLst>
                                            <p:cond delay="0"/>
                                          </p:stCondLst>
                                        </p:cTn>
                                        <p:tgtEl>
                                          <p:spTgt spid="85"/>
                                        </p:tgtEl>
                                        <p:attrNameLst>
                                          <p:attrName>style.visibility</p:attrName>
                                        </p:attrNameLst>
                                      </p:cBhvr>
                                      <p:to>
                                        <p:strVal val="visible"/>
                                      </p:to>
                                    </p:set>
                                    <p:animEffect transition="in" filter="fade">
                                      <p:cBhvr>
                                        <p:cTn id="130" dur="250"/>
                                        <p:tgtEl>
                                          <p:spTgt spid="85"/>
                                        </p:tgtEl>
                                      </p:cBhvr>
                                    </p:animEffect>
                                  </p:childTnLst>
                                </p:cTn>
                              </p:par>
                              <p:par>
                                <p:cTn id="131" presetID="64" presetClass="path" presetSubtype="0" decel="100000" fill="hold" grpId="1" nodeType="withEffect">
                                  <p:stCondLst>
                                    <p:cond delay="0"/>
                                  </p:stCondLst>
                                  <p:childTnLst>
                                    <p:animMotion origin="layout" path="M 0 0 L 0.3264336 -0.3623175 E" pathEditMode="relative" ptsTypes="">
                                      <p:cBhvr>
                                        <p:cTn id="132" dur="1500" spd="-100000" fill="hold"/>
                                        <p:tgtEl>
                                          <p:spTgt spid="85"/>
                                        </p:tgtEl>
                                        <p:attrNameLst>
                                          <p:attrName>ppt_x</p:attrName>
                                          <p:attrName>ppt_y</p:attrName>
                                        </p:attrNameLst>
                                      </p:cBhvr>
                                    </p:animMotion>
                                  </p:childTnLst>
                                </p:cTn>
                              </p:par>
                              <p:par>
                                <p:cTn id="133" presetID="10" presetClass="entr" presetSubtype="0" fill="hold" grpId="0" nodeType="withEffect">
                                  <p:stCondLst>
                                    <p:cond delay="0"/>
                                  </p:stCondLst>
                                  <p:childTnLst>
                                    <p:set>
                                      <p:cBhvr>
                                        <p:cTn id="134" dur="1" fill="hold">
                                          <p:stCondLst>
                                            <p:cond delay="0"/>
                                          </p:stCondLst>
                                        </p:cTn>
                                        <p:tgtEl>
                                          <p:spTgt spid="86"/>
                                        </p:tgtEl>
                                        <p:attrNameLst>
                                          <p:attrName>style.visibility</p:attrName>
                                        </p:attrNameLst>
                                      </p:cBhvr>
                                      <p:to>
                                        <p:strVal val="visible"/>
                                      </p:to>
                                    </p:set>
                                    <p:animEffect transition="in" filter="fade">
                                      <p:cBhvr>
                                        <p:cTn id="135" dur="250"/>
                                        <p:tgtEl>
                                          <p:spTgt spid="86"/>
                                        </p:tgtEl>
                                      </p:cBhvr>
                                    </p:animEffect>
                                  </p:childTnLst>
                                </p:cTn>
                              </p:par>
                              <p:par>
                                <p:cTn id="136" presetID="64" presetClass="path" presetSubtype="0" decel="100000" fill="hold" grpId="1" nodeType="withEffect">
                                  <p:stCondLst>
                                    <p:cond delay="0"/>
                                  </p:stCondLst>
                                  <p:childTnLst>
                                    <p:animMotion origin="layout" path="M 0 0 L 0.3560953 -0.394781 E" pathEditMode="relative" ptsTypes="">
                                      <p:cBhvr>
                                        <p:cTn id="137" dur="1500" spd="-100000" fill="hold"/>
                                        <p:tgtEl>
                                          <p:spTgt spid="86"/>
                                        </p:tgtEl>
                                        <p:attrNameLst>
                                          <p:attrName>ppt_x</p:attrName>
                                          <p:attrName>ppt_y</p:attrName>
                                        </p:attrNameLst>
                                      </p:cBhvr>
                                    </p:animMotion>
                                  </p:childTnLst>
                                </p:cTn>
                              </p:par>
                              <p:par>
                                <p:cTn id="138" presetID="10" presetClass="entr" presetSubtype="0" fill="hold" grpId="0" nodeType="withEffect">
                                  <p:stCondLst>
                                    <p:cond delay="0"/>
                                  </p:stCondLst>
                                  <p:childTnLst>
                                    <p:set>
                                      <p:cBhvr>
                                        <p:cTn id="139" dur="1" fill="hold">
                                          <p:stCondLst>
                                            <p:cond delay="0"/>
                                          </p:stCondLst>
                                        </p:cTn>
                                        <p:tgtEl>
                                          <p:spTgt spid="87"/>
                                        </p:tgtEl>
                                        <p:attrNameLst>
                                          <p:attrName>style.visibility</p:attrName>
                                        </p:attrNameLst>
                                      </p:cBhvr>
                                      <p:to>
                                        <p:strVal val="visible"/>
                                      </p:to>
                                    </p:set>
                                    <p:animEffect transition="in" filter="fade">
                                      <p:cBhvr>
                                        <p:cTn id="140" dur="250"/>
                                        <p:tgtEl>
                                          <p:spTgt spid="87"/>
                                        </p:tgtEl>
                                      </p:cBhvr>
                                    </p:animEffect>
                                  </p:childTnLst>
                                </p:cTn>
                              </p:par>
                              <p:par>
                                <p:cTn id="141" presetID="64" presetClass="path" presetSubtype="0" decel="100000" fill="hold" grpId="1" nodeType="withEffect">
                                  <p:stCondLst>
                                    <p:cond delay="0"/>
                                  </p:stCondLst>
                                  <p:childTnLst>
                                    <p:animMotion origin="layout" path="M 0 0 L 0.3857571 -0.4272446 E" pathEditMode="relative" ptsTypes="">
                                      <p:cBhvr>
                                        <p:cTn id="142" dur="1500" spd="-100000" fill="hold"/>
                                        <p:tgtEl>
                                          <p:spTgt spid="87"/>
                                        </p:tgtEl>
                                        <p:attrNameLst>
                                          <p:attrName>ppt_x</p:attrName>
                                          <p:attrName>ppt_y</p:attrName>
                                        </p:attrNameLst>
                                      </p:cBhvr>
                                    </p:animMotion>
                                  </p:childTnLst>
                                </p:cTn>
                              </p:par>
                              <p:par>
                                <p:cTn id="143" presetID="10" presetClass="entr" presetSubtype="0" fill="hold" grpId="0" nodeType="withEffect">
                                  <p:stCondLst>
                                    <p:cond delay="0"/>
                                  </p:stCondLst>
                                  <p:childTnLst>
                                    <p:set>
                                      <p:cBhvr>
                                        <p:cTn id="144" dur="1" fill="hold">
                                          <p:stCondLst>
                                            <p:cond delay="0"/>
                                          </p:stCondLst>
                                        </p:cTn>
                                        <p:tgtEl>
                                          <p:spTgt spid="88"/>
                                        </p:tgtEl>
                                        <p:attrNameLst>
                                          <p:attrName>style.visibility</p:attrName>
                                        </p:attrNameLst>
                                      </p:cBhvr>
                                      <p:to>
                                        <p:strVal val="visible"/>
                                      </p:to>
                                    </p:set>
                                    <p:animEffect transition="in" filter="fade">
                                      <p:cBhvr>
                                        <p:cTn id="145" dur="250"/>
                                        <p:tgtEl>
                                          <p:spTgt spid="88"/>
                                        </p:tgtEl>
                                      </p:cBhvr>
                                    </p:animEffect>
                                  </p:childTnLst>
                                </p:cTn>
                              </p:par>
                              <p:par>
                                <p:cTn id="146" presetID="64" presetClass="path" presetSubtype="0" decel="100000" fill="hold" grpId="1" nodeType="withEffect">
                                  <p:stCondLst>
                                    <p:cond delay="0"/>
                                  </p:stCondLst>
                                  <p:childTnLst>
                                    <p:animMotion origin="layout" path="M 0 0 L 0.4154187 -0.459708 E" pathEditMode="relative" ptsTypes="">
                                      <p:cBhvr>
                                        <p:cTn id="147" dur="1500" spd="-100000" fill="hold"/>
                                        <p:tgtEl>
                                          <p:spTgt spid="88"/>
                                        </p:tgtEl>
                                        <p:attrNameLst>
                                          <p:attrName>ppt_x</p:attrName>
                                          <p:attrName>ppt_y</p:attrName>
                                        </p:attrNameLst>
                                      </p:cBhvr>
                                    </p:animMotion>
                                  </p:childTnLst>
                                </p:cTn>
                              </p:par>
                              <p:par>
                                <p:cTn id="148" presetID="10" presetClass="entr" presetSubtype="0" fill="hold" grpId="0" nodeType="withEffect">
                                  <p:stCondLst>
                                    <p:cond delay="0"/>
                                  </p:stCondLst>
                                  <p:childTnLst>
                                    <p:set>
                                      <p:cBhvr>
                                        <p:cTn id="149" dur="1" fill="hold">
                                          <p:stCondLst>
                                            <p:cond delay="0"/>
                                          </p:stCondLst>
                                        </p:cTn>
                                        <p:tgtEl>
                                          <p:spTgt spid="89"/>
                                        </p:tgtEl>
                                        <p:attrNameLst>
                                          <p:attrName>style.visibility</p:attrName>
                                        </p:attrNameLst>
                                      </p:cBhvr>
                                      <p:to>
                                        <p:strVal val="visible"/>
                                      </p:to>
                                    </p:set>
                                    <p:animEffect transition="in" filter="fade">
                                      <p:cBhvr>
                                        <p:cTn id="150" dur="250"/>
                                        <p:tgtEl>
                                          <p:spTgt spid="89"/>
                                        </p:tgtEl>
                                      </p:cBhvr>
                                    </p:animEffect>
                                  </p:childTnLst>
                                </p:cTn>
                              </p:par>
                              <p:par>
                                <p:cTn id="151" presetID="64" presetClass="path" presetSubtype="0" decel="100000" fill="hold" grpId="1" nodeType="withEffect">
                                  <p:stCondLst>
                                    <p:cond delay="0"/>
                                  </p:stCondLst>
                                  <p:childTnLst>
                                    <p:animMotion origin="layout" path="M 0 0 L 0.4450806 -0.4921715 E" pathEditMode="relative" ptsTypes="">
                                      <p:cBhvr>
                                        <p:cTn id="152" dur="1500" spd="-100000" fill="hold"/>
                                        <p:tgtEl>
                                          <p:spTgt spid="89"/>
                                        </p:tgtEl>
                                        <p:attrNameLst>
                                          <p:attrName>ppt_x</p:attrName>
                                          <p:attrName>ppt_y</p:attrName>
                                        </p:attrNameLst>
                                      </p:cBhvr>
                                    </p:animMotion>
                                  </p:childTnLst>
                                </p:cTn>
                              </p:par>
                              <p:par>
                                <p:cTn id="153" presetID="10" presetClass="entr" presetSubtype="0" fill="hold" grpId="0" nodeType="withEffect">
                                  <p:stCondLst>
                                    <p:cond delay="0"/>
                                  </p:stCondLst>
                                  <p:childTnLst>
                                    <p:set>
                                      <p:cBhvr>
                                        <p:cTn id="154" dur="1" fill="hold">
                                          <p:stCondLst>
                                            <p:cond delay="0"/>
                                          </p:stCondLst>
                                        </p:cTn>
                                        <p:tgtEl>
                                          <p:spTgt spid="90"/>
                                        </p:tgtEl>
                                        <p:attrNameLst>
                                          <p:attrName>style.visibility</p:attrName>
                                        </p:attrNameLst>
                                      </p:cBhvr>
                                      <p:to>
                                        <p:strVal val="visible"/>
                                      </p:to>
                                    </p:set>
                                    <p:animEffect transition="in" filter="fade">
                                      <p:cBhvr>
                                        <p:cTn id="155" dur="250"/>
                                        <p:tgtEl>
                                          <p:spTgt spid="90"/>
                                        </p:tgtEl>
                                      </p:cBhvr>
                                    </p:animEffect>
                                  </p:childTnLst>
                                </p:cTn>
                              </p:par>
                              <p:par>
                                <p:cTn id="156" presetID="64" presetClass="path" presetSubtype="0" decel="100000" fill="hold" grpId="1" nodeType="withEffect">
                                  <p:stCondLst>
                                    <p:cond delay="0"/>
                                  </p:stCondLst>
                                  <p:childTnLst>
                                    <p:animMotion origin="layout" path="M 0 0 L 0.4747422 -0.5246352 E" pathEditMode="relative" ptsTypes="">
                                      <p:cBhvr>
                                        <p:cTn id="157" dur="1500" spd="-100000" fill="hold"/>
                                        <p:tgtEl>
                                          <p:spTgt spid="90"/>
                                        </p:tgtEl>
                                        <p:attrNameLst>
                                          <p:attrName>ppt_x</p:attrName>
                                          <p:attrName>ppt_y</p:attrName>
                                        </p:attrNameLst>
                                      </p:cBhvr>
                                    </p:animMotion>
                                  </p:childTnLst>
                                </p:cTn>
                              </p:par>
                              <p:par>
                                <p:cTn id="158" presetID="10" presetClass="entr" presetSubtype="0" fill="hold" grpId="0" nodeType="withEffect">
                                  <p:stCondLst>
                                    <p:cond delay="0"/>
                                  </p:stCondLst>
                                  <p:childTnLst>
                                    <p:set>
                                      <p:cBhvr>
                                        <p:cTn id="159" dur="1" fill="hold">
                                          <p:stCondLst>
                                            <p:cond delay="0"/>
                                          </p:stCondLst>
                                        </p:cTn>
                                        <p:tgtEl>
                                          <p:spTgt spid="91"/>
                                        </p:tgtEl>
                                        <p:attrNameLst>
                                          <p:attrName>style.visibility</p:attrName>
                                        </p:attrNameLst>
                                      </p:cBhvr>
                                      <p:to>
                                        <p:strVal val="visible"/>
                                      </p:to>
                                    </p:set>
                                    <p:animEffect transition="in" filter="fade">
                                      <p:cBhvr>
                                        <p:cTn id="160" dur="250"/>
                                        <p:tgtEl>
                                          <p:spTgt spid="91"/>
                                        </p:tgtEl>
                                      </p:cBhvr>
                                    </p:animEffect>
                                  </p:childTnLst>
                                </p:cTn>
                              </p:par>
                              <p:par>
                                <p:cTn id="161" presetID="64" presetClass="path" presetSubtype="0" decel="100000" fill="hold" grpId="1" nodeType="withEffect">
                                  <p:stCondLst>
                                    <p:cond delay="0"/>
                                  </p:stCondLst>
                                  <p:childTnLst>
                                    <p:animMotion origin="layout" path="M 0 0 L 0.5044039 -0.5570987 E" pathEditMode="relative" ptsTypes="">
                                      <p:cBhvr>
                                        <p:cTn id="162" dur="1500" spd="-100000" fill="hold"/>
                                        <p:tgtEl>
                                          <p:spTgt spid="91"/>
                                        </p:tgtEl>
                                        <p:attrNameLst>
                                          <p:attrName>ppt_x</p:attrName>
                                          <p:attrName>ppt_y</p:attrName>
                                        </p:attrNameLst>
                                      </p:cBhvr>
                                    </p:animMotion>
                                  </p:childTnLst>
                                </p:cTn>
                              </p:par>
                              <p:par>
                                <p:cTn id="163" presetID="10" presetClass="entr" presetSubtype="0" fill="hold" grpId="0" nodeType="withEffect">
                                  <p:stCondLst>
                                    <p:cond delay="0"/>
                                  </p:stCondLst>
                                  <p:childTnLst>
                                    <p:set>
                                      <p:cBhvr>
                                        <p:cTn id="164" dur="1" fill="hold">
                                          <p:stCondLst>
                                            <p:cond delay="0"/>
                                          </p:stCondLst>
                                        </p:cTn>
                                        <p:tgtEl>
                                          <p:spTgt spid="94"/>
                                        </p:tgtEl>
                                        <p:attrNameLst>
                                          <p:attrName>style.visibility</p:attrName>
                                        </p:attrNameLst>
                                      </p:cBhvr>
                                      <p:to>
                                        <p:strVal val="visible"/>
                                      </p:to>
                                    </p:set>
                                    <p:animEffect transition="in" filter="fade">
                                      <p:cBhvr>
                                        <p:cTn id="165" dur="250"/>
                                        <p:tgtEl>
                                          <p:spTgt spid="94"/>
                                        </p:tgtEl>
                                      </p:cBhvr>
                                    </p:animEffect>
                                  </p:childTnLst>
                                </p:cTn>
                              </p:par>
                              <p:par>
                                <p:cTn id="166" presetID="64" presetClass="path" presetSubtype="0" decel="100000" fill="hold" grpId="1" nodeType="withEffect">
                                  <p:stCondLst>
                                    <p:cond delay="0"/>
                                  </p:stCondLst>
                                  <p:childTnLst>
                                    <p:animMotion origin="layout" path="M 0 0 L 0.5340656 -0.5895621 E" pathEditMode="relative" ptsTypes="">
                                      <p:cBhvr>
                                        <p:cTn id="167" dur="1500" spd="-100000" fill="hold"/>
                                        <p:tgtEl>
                                          <p:spTgt spid="94"/>
                                        </p:tgtEl>
                                        <p:attrNameLst>
                                          <p:attrName>ppt_x</p:attrName>
                                          <p:attrName>ppt_y</p:attrName>
                                        </p:attrNameLst>
                                      </p:cBhvr>
                                    </p:animMotion>
                                  </p:childTnLst>
                                </p:cTn>
                              </p:par>
                              <p:par>
                                <p:cTn id="168" presetID="10" presetClass="entr" presetSubtype="0" fill="hold" nodeType="withEffect">
                                  <p:stCondLst>
                                    <p:cond delay="500"/>
                                  </p:stCondLst>
                                  <p:childTnLst>
                                    <p:set>
                                      <p:cBhvr>
                                        <p:cTn id="169" dur="1" fill="hold">
                                          <p:stCondLst>
                                            <p:cond delay="0"/>
                                          </p:stCondLst>
                                        </p:cTn>
                                        <p:tgtEl>
                                          <p:spTgt spid="3"/>
                                        </p:tgtEl>
                                        <p:attrNameLst>
                                          <p:attrName>style.visibility</p:attrName>
                                        </p:attrNameLst>
                                      </p:cBhvr>
                                      <p:to>
                                        <p:strVal val="visible"/>
                                      </p:to>
                                    </p:set>
                                    <p:animEffect transition="in" filter="fade">
                                      <p:cBhvr>
                                        <p:cTn id="170" dur="250"/>
                                        <p:tgtEl>
                                          <p:spTgt spid="3"/>
                                        </p:tgtEl>
                                      </p:cBhvr>
                                    </p:animEffect>
                                  </p:childTnLst>
                                </p:cTn>
                              </p:par>
                              <p:par>
                                <p:cTn id="171" presetID="42" presetClass="path" presetSubtype="0" decel="100000" fill="hold" nodeType="withEffect">
                                  <p:stCondLst>
                                    <p:cond delay="500"/>
                                  </p:stCondLst>
                                  <p:childTnLst>
                                    <p:animMotion origin="layout" path="M 1.25E-6 0.03889 L 1.25E-6 1.85185E-6 " pathEditMode="relative" rAng="0" ptsTypes="AA">
                                      <p:cBhvr>
                                        <p:cTn id="172" dur="500" fill="hold"/>
                                        <p:tgtEl>
                                          <p:spTgt spid="3"/>
                                        </p:tgtEl>
                                        <p:attrNameLst>
                                          <p:attrName>ppt_x</p:attrName>
                                          <p:attrName>ppt_y</p:attrName>
                                        </p:attrNameLst>
                                      </p:cBhvr>
                                      <p:rCtr x="0" y="-19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6" grpId="1"/>
      <p:bldP spid="24" grpId="0">
        <p:tmplLst>
          <p:tmpl>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250"/>
                        <p:tgtEl>
                          <p:spTgt spid="24"/>
                        </p:tgtEl>
                      </p:cBhvr>
                    </p:animEffect>
                  </p:childTnLst>
                </p:cTn>
              </p:par>
            </p:tnLst>
          </p:tmpl>
        </p:tmplLst>
      </p:bldP>
      <p:bldP spid="24" grpId="1">
        <p:tmplLst>
          <p:tmpl>
            <p:tnLst>
              <p:par>
                <p:cTn presetID="42" presetClass="path" presetSubtype="0" decel="100000" fill="hold" nodeType="withEffect">
                  <p:stCondLst>
                    <p:cond delay="500"/>
                  </p:stCondLst>
                  <p:childTnLst>
                    <p:animMotion origin="layout" path="M 0 -0.03472 L 0 -3.33333E-6 " pathEditMode="relative" rAng="0" ptsTypes="AA">
                      <p:cBhvr>
                        <p:cTn dur="500" fill="hold"/>
                        <p:tgtEl>
                          <p:spTgt spid="24"/>
                        </p:tgtEl>
                        <p:attrNameLst>
                          <p:attrName>ppt_x</p:attrName>
                          <p:attrName>ppt_y</p:attrName>
                        </p:attrNameLst>
                      </p:cBhvr>
                      <p:rCtr x="0" y="1736"/>
                    </p:animMotion>
                  </p:childTnLst>
                </p:cTn>
              </p:par>
            </p:tnLst>
          </p:tmpl>
        </p:tmplLst>
      </p:bldP>
      <p:bldP spid="63" grpId="0" animBg="1"/>
      <p:bldP spid="63" grpId="1" animBg="1"/>
      <p:bldP spid="64" grpId="0" animBg="1"/>
      <p:bldP spid="64" grpId="1" animBg="1"/>
      <p:bldP spid="65" grpId="0" animBg="1"/>
      <p:bldP spid="65" grpId="1" animBg="1"/>
      <p:bldP spid="66" grpId="0" animBg="1"/>
      <p:bldP spid="66" grpId="1" animBg="1"/>
      <p:bldP spid="67" grpId="0" animBg="1"/>
      <p:bldP spid="67" grpId="1" animBg="1"/>
      <p:bldP spid="68" grpId="0" animBg="1"/>
      <p:bldP spid="68" grpId="1" animBg="1"/>
      <p:bldP spid="69" grpId="0" animBg="1"/>
      <p:bldP spid="69" grpId="1" animBg="1"/>
      <p:bldP spid="70" grpId="0" animBg="1"/>
      <p:bldP spid="70" grpId="1" animBg="1"/>
      <p:bldP spid="71" grpId="0" animBg="1"/>
      <p:bldP spid="71" grpId="1" animBg="1"/>
      <p:bldP spid="72" grpId="0" animBg="1"/>
      <p:bldP spid="72" grpId="1" animBg="1"/>
      <p:bldP spid="73" grpId="0" animBg="1"/>
      <p:bldP spid="73" grpId="1" animBg="1"/>
      <p:bldP spid="74" grpId="0" animBg="1"/>
      <p:bldP spid="74" grpId="1" animBg="1"/>
      <p:bldP spid="75" grpId="0" animBg="1"/>
      <p:bldP spid="75" grpId="1" animBg="1"/>
      <p:bldP spid="76" grpId="0" animBg="1"/>
      <p:bldP spid="76" grpId="1" animBg="1"/>
      <p:bldP spid="77" grpId="0" animBg="1"/>
      <p:bldP spid="77" grpId="1" animBg="1"/>
      <p:bldP spid="78" grpId="0" animBg="1"/>
      <p:bldP spid="78" grpId="1" animBg="1"/>
      <p:bldP spid="79" grpId="0" animBg="1"/>
      <p:bldP spid="79" grpId="1" animBg="1"/>
      <p:bldP spid="80" grpId="0" animBg="1"/>
      <p:bldP spid="80" grpId="1" animBg="1"/>
      <p:bldP spid="81" grpId="0" animBg="1"/>
      <p:bldP spid="81" grpId="1" animBg="1"/>
      <p:bldP spid="82" grpId="0" animBg="1"/>
      <p:bldP spid="82" grpId="1" animBg="1"/>
      <p:bldP spid="83" grpId="0" animBg="1"/>
      <p:bldP spid="83" grpId="1" animBg="1"/>
      <p:bldP spid="84" grpId="0" animBg="1"/>
      <p:bldP spid="84" grpId="1" animBg="1"/>
      <p:bldP spid="85" grpId="0" animBg="1"/>
      <p:bldP spid="85" grpId="1" animBg="1"/>
      <p:bldP spid="86" grpId="0" animBg="1"/>
      <p:bldP spid="86" grpId="1" animBg="1"/>
      <p:bldP spid="87" grpId="0" animBg="1"/>
      <p:bldP spid="87" grpId="1" animBg="1"/>
      <p:bldP spid="88" grpId="0" animBg="1"/>
      <p:bldP spid="88" grpId="1" animBg="1"/>
      <p:bldP spid="89" grpId="0" animBg="1"/>
      <p:bldP spid="89" grpId="1" animBg="1"/>
      <p:bldP spid="90" grpId="0" animBg="1"/>
      <p:bldP spid="90" grpId="1" animBg="1"/>
      <p:bldP spid="91" grpId="0" animBg="1"/>
      <p:bldP spid="91" grpId="1" animBg="1"/>
      <p:bldP spid="94" grpId="0" animBg="1"/>
      <p:bldP spid="94" grpId="1" animBg="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MASTER END">
    <p:bg>
      <p:bgPr>
        <a:solidFill>
          <a:schemeClr val="accent6">
            <a:lumMod val="7500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63BE562-CC54-E713-F3C4-483C147FEFEF}"/>
              </a:ext>
            </a:extLst>
          </p:cNvPr>
          <p:cNvSpPr/>
          <p:nvPr userDrawn="1"/>
        </p:nvSpPr>
        <p:spPr>
          <a:xfrm>
            <a:off x="571501" y="571500"/>
            <a:ext cx="11049000" cy="5715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lnSpc>
                <a:spcPct val="100000"/>
              </a:lnSpc>
              <a:spcBef>
                <a:spcPts val="0"/>
              </a:spcBef>
            </a:pPr>
            <a:r>
              <a:rPr lang="en-US" sz="8000">
                <a:solidFill>
                  <a:schemeClr val="tx1"/>
                </a:solidFill>
                <a:latin typeface="+mj-lt"/>
              </a:rPr>
              <a:t>MASTER END </a:t>
            </a:r>
            <a:br>
              <a:rPr lang="en-US" sz="8000">
                <a:solidFill>
                  <a:schemeClr val="tx1"/>
                </a:solidFill>
                <a:latin typeface="+mj-lt"/>
              </a:rPr>
            </a:br>
            <a:r>
              <a:rPr lang="en-US" sz="8000">
                <a:solidFill>
                  <a:schemeClr val="tx1"/>
                </a:solidFill>
                <a:latin typeface="Verdana" panose="020B0604030504040204" pitchFamily="34" charset="0"/>
              </a:rPr>
              <a:t>DELETE ANY MASTER LAYOUTS BEYOND THIS POINT</a:t>
            </a:r>
            <a:endParaRPr lang="en-US" sz="5400">
              <a:solidFill>
                <a:schemeClr val="tx1"/>
              </a:solidFill>
              <a:latin typeface="Verdana" panose="020B0604030504040204" pitchFamily="34" charset="0"/>
            </a:endParaRPr>
          </a:p>
        </p:txBody>
      </p:sp>
    </p:spTree>
    <p:extLst>
      <p:ext uri="{BB962C8B-B14F-4D97-AF65-F5344CB8AC3E}">
        <p14:creationId xmlns:p14="http://schemas.microsoft.com/office/powerpoint/2010/main" val="273960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4F90E-C437-B160-DB42-AA6E08BC3E30}"/>
              </a:ext>
            </a:extLst>
          </p:cNvPr>
          <p:cNvSpPr>
            <a:spLocks noGrp="1"/>
          </p:cNvSpPr>
          <p:nvPr>
            <p:ph type="title" hasCustomPrompt="1"/>
          </p:nvPr>
        </p:nvSpPr>
        <p:spPr>
          <a:xfrm>
            <a:off x="546100" y="365125"/>
            <a:ext cx="10495943" cy="777875"/>
          </a:xfrm>
        </p:spPr>
        <p:txBody>
          <a:bodyPr/>
          <a:lstStyle>
            <a:lvl1pPr>
              <a:defRPr/>
            </a:lvl1pPr>
          </a:lstStyle>
          <a:p>
            <a:r>
              <a:rPr lang="en-US"/>
              <a:t>Click to Add Title, Use Font Size 28, Title Case</a:t>
            </a:r>
          </a:p>
        </p:txBody>
      </p:sp>
      <p:sp>
        <p:nvSpPr>
          <p:cNvPr id="3" name="Content Placeholder 2">
            <a:extLst>
              <a:ext uri="{FF2B5EF4-FFF2-40B4-BE49-F238E27FC236}">
                <a16:creationId xmlns:a16="http://schemas.microsoft.com/office/drawing/2014/main" id="{3EF700BE-F723-E229-99A1-0212A69DEA1E}"/>
              </a:ext>
            </a:extLst>
          </p:cNvPr>
          <p:cNvSpPr>
            <a:spLocks noGrp="1"/>
          </p:cNvSpPr>
          <p:nvPr>
            <p:ph idx="1" hasCustomPrompt="1"/>
          </p:nvPr>
        </p:nvSpPr>
        <p:spPr>
          <a:xfrm>
            <a:off x="546100" y="1649413"/>
            <a:ext cx="11099800" cy="4637087"/>
          </a:xfrm>
        </p:spPr>
        <p:txBody>
          <a:bodyPr lIns="0" tIns="0" rIns="0" bIns="0">
            <a:normAutofit/>
          </a:bodyPr>
          <a:lstStyle>
            <a:lvl1pPr>
              <a:defRPr sz="1600"/>
            </a:lvl1pPr>
          </a:lstStyle>
          <a:p>
            <a:pPr lvl="0"/>
            <a:r>
              <a:rPr lang="en-US"/>
              <a:t>Click to add content. If you’re pasting from another location, please right-click and select the ‘Keep Text Only’ option.</a:t>
            </a:r>
          </a:p>
        </p:txBody>
      </p:sp>
      <p:grpSp>
        <p:nvGrpSpPr>
          <p:cNvPr id="88" name="Group 4">
            <a:extLst>
              <a:ext uri="{FF2B5EF4-FFF2-40B4-BE49-F238E27FC236}">
                <a16:creationId xmlns:a16="http://schemas.microsoft.com/office/drawing/2014/main" id="{165E01C8-9093-5393-01C5-0626717EE0E3}"/>
              </a:ext>
              <a:ext uri="{C183D7F6-B498-43B3-948B-1728B52AA6E4}">
                <adec:decorative xmlns:adec="http://schemas.microsoft.com/office/drawing/2017/decorative" val="1"/>
              </a:ext>
            </a:extLst>
          </p:cNvPr>
          <p:cNvGrpSpPr>
            <a:grpSpLocks noChangeAspect="1"/>
          </p:cNvGrpSpPr>
          <p:nvPr userDrawn="1"/>
        </p:nvGrpSpPr>
        <p:grpSpPr bwMode="auto">
          <a:xfrm>
            <a:off x="11430001" y="476250"/>
            <a:ext cx="213430" cy="571500"/>
            <a:chOff x="4249" y="1683"/>
            <a:chExt cx="695" cy="1861"/>
          </a:xfrm>
          <a:solidFill>
            <a:schemeClr val="tx1"/>
          </a:solidFill>
        </p:grpSpPr>
        <p:sp>
          <p:nvSpPr>
            <p:cNvPr id="89" name="Freeform 5">
              <a:extLst>
                <a:ext uri="{FF2B5EF4-FFF2-40B4-BE49-F238E27FC236}">
                  <a16:creationId xmlns:a16="http://schemas.microsoft.com/office/drawing/2014/main" id="{351BF7D7-1ED1-A9FE-20ED-DCC9B6C986AE}"/>
                </a:ext>
              </a:extLst>
            </p:cNvPr>
            <p:cNvSpPr>
              <a:spLocks/>
            </p:cNvSpPr>
            <p:nvPr userDrawn="1"/>
          </p:nvSpPr>
          <p:spPr bwMode="auto">
            <a:xfrm>
              <a:off x="4249" y="1824"/>
              <a:ext cx="463" cy="1720"/>
            </a:xfrm>
            <a:custGeom>
              <a:avLst/>
              <a:gdLst>
                <a:gd name="T0" fmla="*/ 232 w 463"/>
                <a:gd name="T1" fmla="*/ 116 h 1720"/>
                <a:gd name="T2" fmla="*/ 0 w 463"/>
                <a:gd name="T3" fmla="*/ 0 h 1720"/>
                <a:gd name="T4" fmla="*/ 0 w 463"/>
                <a:gd name="T5" fmla="*/ 1487 h 1720"/>
                <a:gd name="T6" fmla="*/ 463 w 463"/>
                <a:gd name="T7" fmla="*/ 1720 h 1720"/>
                <a:gd name="T8" fmla="*/ 463 w 463"/>
                <a:gd name="T9" fmla="*/ 1463 h 1720"/>
                <a:gd name="T10" fmla="*/ 232 w 463"/>
                <a:gd name="T11" fmla="*/ 1346 h 1720"/>
                <a:gd name="T12" fmla="*/ 232 w 463"/>
                <a:gd name="T13" fmla="*/ 116 h 1720"/>
              </a:gdLst>
              <a:ahLst/>
              <a:cxnLst>
                <a:cxn ang="0">
                  <a:pos x="T0" y="T1"/>
                </a:cxn>
                <a:cxn ang="0">
                  <a:pos x="T2" y="T3"/>
                </a:cxn>
                <a:cxn ang="0">
                  <a:pos x="T4" y="T5"/>
                </a:cxn>
                <a:cxn ang="0">
                  <a:pos x="T6" y="T7"/>
                </a:cxn>
                <a:cxn ang="0">
                  <a:pos x="T8" y="T9"/>
                </a:cxn>
                <a:cxn ang="0">
                  <a:pos x="T10" y="T11"/>
                </a:cxn>
                <a:cxn ang="0">
                  <a:pos x="T12" y="T13"/>
                </a:cxn>
              </a:cxnLst>
              <a:rect l="0" t="0" r="r" b="b"/>
              <a:pathLst>
                <a:path w="463" h="1720">
                  <a:moveTo>
                    <a:pt x="232" y="116"/>
                  </a:moveTo>
                  <a:lnTo>
                    <a:pt x="0" y="0"/>
                  </a:lnTo>
                  <a:lnTo>
                    <a:pt x="0" y="1487"/>
                  </a:lnTo>
                  <a:lnTo>
                    <a:pt x="463" y="1720"/>
                  </a:lnTo>
                  <a:lnTo>
                    <a:pt x="463" y="1463"/>
                  </a:lnTo>
                  <a:lnTo>
                    <a:pt x="232" y="1346"/>
                  </a:lnTo>
                  <a:lnTo>
                    <a:pt x="232" y="1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F3541"/>
                </a:solidFill>
                <a:effectLst/>
                <a:uLnTx/>
                <a:uFillTx/>
                <a:latin typeface="Verdana" panose="020B0604030504040204" pitchFamily="34" charset="0"/>
              </a:endParaRPr>
            </a:p>
          </p:txBody>
        </p:sp>
        <p:sp>
          <p:nvSpPr>
            <p:cNvPr id="90" name="Freeform 6">
              <a:extLst>
                <a:ext uri="{FF2B5EF4-FFF2-40B4-BE49-F238E27FC236}">
                  <a16:creationId xmlns:a16="http://schemas.microsoft.com/office/drawing/2014/main" id="{E763757B-637B-DB54-8B17-92BD08F108E1}"/>
                </a:ext>
              </a:extLst>
            </p:cNvPr>
            <p:cNvSpPr>
              <a:spLocks/>
            </p:cNvSpPr>
            <p:nvPr userDrawn="1"/>
          </p:nvSpPr>
          <p:spPr bwMode="auto">
            <a:xfrm>
              <a:off x="4481" y="1683"/>
              <a:ext cx="463" cy="1720"/>
            </a:xfrm>
            <a:custGeom>
              <a:avLst/>
              <a:gdLst>
                <a:gd name="T0" fmla="*/ 231 w 463"/>
                <a:gd name="T1" fmla="*/ 1604 h 1720"/>
                <a:gd name="T2" fmla="*/ 463 w 463"/>
                <a:gd name="T3" fmla="*/ 1720 h 1720"/>
                <a:gd name="T4" fmla="*/ 463 w 463"/>
                <a:gd name="T5" fmla="*/ 233 h 1720"/>
                <a:gd name="T6" fmla="*/ 0 w 463"/>
                <a:gd name="T7" fmla="*/ 0 h 1720"/>
                <a:gd name="T8" fmla="*/ 0 w 463"/>
                <a:gd name="T9" fmla="*/ 257 h 1720"/>
                <a:gd name="T10" fmla="*/ 231 w 463"/>
                <a:gd name="T11" fmla="*/ 374 h 1720"/>
                <a:gd name="T12" fmla="*/ 231 w 463"/>
                <a:gd name="T13" fmla="*/ 1604 h 1720"/>
              </a:gdLst>
              <a:ahLst/>
              <a:cxnLst>
                <a:cxn ang="0">
                  <a:pos x="T0" y="T1"/>
                </a:cxn>
                <a:cxn ang="0">
                  <a:pos x="T2" y="T3"/>
                </a:cxn>
                <a:cxn ang="0">
                  <a:pos x="T4" y="T5"/>
                </a:cxn>
                <a:cxn ang="0">
                  <a:pos x="T6" y="T7"/>
                </a:cxn>
                <a:cxn ang="0">
                  <a:pos x="T8" y="T9"/>
                </a:cxn>
                <a:cxn ang="0">
                  <a:pos x="T10" y="T11"/>
                </a:cxn>
                <a:cxn ang="0">
                  <a:pos x="T12" y="T13"/>
                </a:cxn>
              </a:cxnLst>
              <a:rect l="0" t="0" r="r" b="b"/>
              <a:pathLst>
                <a:path w="463" h="1720">
                  <a:moveTo>
                    <a:pt x="231" y="1604"/>
                  </a:moveTo>
                  <a:lnTo>
                    <a:pt x="463" y="1720"/>
                  </a:lnTo>
                  <a:lnTo>
                    <a:pt x="463" y="233"/>
                  </a:lnTo>
                  <a:lnTo>
                    <a:pt x="0" y="0"/>
                  </a:lnTo>
                  <a:lnTo>
                    <a:pt x="0" y="257"/>
                  </a:lnTo>
                  <a:lnTo>
                    <a:pt x="231" y="374"/>
                  </a:lnTo>
                  <a:lnTo>
                    <a:pt x="231" y="160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F3541"/>
                </a:solidFill>
                <a:effectLst/>
                <a:uLnTx/>
                <a:uFillTx/>
                <a:latin typeface="Verdana" panose="020B0604030504040204" pitchFamily="34" charset="0"/>
              </a:endParaRPr>
            </a:p>
          </p:txBody>
        </p:sp>
      </p:grpSp>
      <p:sp>
        <p:nvSpPr>
          <p:cNvPr id="5" name="Footer Placeholder 4">
            <a:extLst>
              <a:ext uri="{FF2B5EF4-FFF2-40B4-BE49-F238E27FC236}">
                <a16:creationId xmlns:a16="http://schemas.microsoft.com/office/drawing/2014/main" id="{E17DE7DC-B27D-C64A-6BC6-E9CFD576ED28}"/>
              </a:ext>
            </a:extLst>
          </p:cNvPr>
          <p:cNvSpPr>
            <a:spLocks noGrp="1"/>
          </p:cNvSpPr>
          <p:nvPr>
            <p:ph type="ftr" sz="quarter" idx="11"/>
          </p:nvPr>
        </p:nvSpPr>
        <p:spPr/>
        <p:txBody>
          <a:bodyPr/>
          <a:lstStyle/>
          <a:p>
            <a:pPr>
              <a:buClr>
                <a:schemeClr val="tx2"/>
              </a:buClr>
              <a:buSzPct val="120000"/>
              <a:buFont typeface="Verdana" panose="020F0502020204030204" pitchFamily="34" charset="0"/>
              <a:buNone/>
            </a:pPr>
            <a:endParaRPr lang="en-US"/>
          </a:p>
        </p:txBody>
      </p:sp>
      <p:sp>
        <p:nvSpPr>
          <p:cNvPr id="4" name="Date Placeholder 3">
            <a:extLst>
              <a:ext uri="{FF2B5EF4-FFF2-40B4-BE49-F238E27FC236}">
                <a16:creationId xmlns:a16="http://schemas.microsoft.com/office/drawing/2014/main" id="{7027B8C1-DF1F-1201-36FB-343DCD5B01AC}"/>
              </a:ext>
            </a:extLst>
          </p:cNvPr>
          <p:cNvSpPr>
            <a:spLocks noGrp="1"/>
          </p:cNvSpPr>
          <p:nvPr>
            <p:ph type="dt" sz="half" idx="10"/>
          </p:nvPr>
        </p:nvSpPr>
        <p:spPr/>
        <p:txBody>
          <a:bodyPr/>
          <a:lstStyle/>
          <a:p>
            <a:pPr algn="r">
              <a:buClr>
                <a:schemeClr val="tx2"/>
              </a:buClr>
              <a:buSzPct val="120000"/>
              <a:buFont typeface="Verdana" panose="020F0502020204030204" pitchFamily="34" charset="0"/>
              <a:buNone/>
            </a:pPr>
            <a:fld id="{7E41EA80-3ECC-4E9E-BDED-596FA76E9088}" type="datetimeFigureOut">
              <a:rPr lang="en-US" smtClean="0"/>
              <a:pPr algn="r">
                <a:buClr>
                  <a:schemeClr val="tx2"/>
                </a:buClr>
                <a:buSzPct val="120000"/>
                <a:buFont typeface="Verdana" panose="020F0502020204030204" pitchFamily="34" charset="0"/>
                <a:buNone/>
              </a:pPr>
              <a:t>5/15/25</a:t>
            </a:fld>
            <a:endParaRPr lang="en-US"/>
          </a:p>
        </p:txBody>
      </p:sp>
      <p:sp>
        <p:nvSpPr>
          <p:cNvPr id="6" name="Slide Number Placeholder 5">
            <a:extLst>
              <a:ext uri="{FF2B5EF4-FFF2-40B4-BE49-F238E27FC236}">
                <a16:creationId xmlns:a16="http://schemas.microsoft.com/office/drawing/2014/main" id="{48CFB9C0-2A34-AC36-769C-6DE99F35449F}"/>
              </a:ext>
            </a:extLst>
          </p:cNvPr>
          <p:cNvSpPr>
            <a:spLocks noGrp="1"/>
          </p:cNvSpPr>
          <p:nvPr>
            <p:ph type="sldNum" sz="quarter" idx="12"/>
          </p:nvPr>
        </p:nvSpPr>
        <p:spPr/>
        <p:txBody>
          <a:bodyPr vert="horz" wrap="square" lIns="0" tIns="0" rIns="0" bIns="0" rtlCol="0" anchor="b" anchorCtr="0">
            <a:spAutoFit/>
          </a:bodyPr>
          <a:lstStyle>
            <a:lvl1pPr>
              <a:defRPr lang="en-GB" smtClean="0"/>
            </a:lvl1pPr>
          </a:lstStyle>
          <a:p>
            <a:pPr>
              <a:buClr>
                <a:schemeClr val="tx2"/>
              </a:buClr>
              <a:buSzPct val="120000"/>
              <a:buFont typeface="Verdana" panose="020F0502020204030204" pitchFamily="34" charset="0"/>
              <a:buNone/>
            </a:pPr>
            <a:fld id="{68C08D16-C227-489D-8B10-B6EE065660A6}" type="slidenum">
              <a:rPr lang="en-GB" smtClean="0"/>
              <a:pPr>
                <a:buClr>
                  <a:schemeClr val="tx2"/>
                </a:buClr>
                <a:buSzPct val="120000"/>
                <a:buFont typeface="Verdana" panose="020F0502020204030204" pitchFamily="34" charset="0"/>
                <a:buNone/>
              </a:pPr>
              <a:t>‹#›</a:t>
            </a:fld>
            <a:endParaRPr lang="en-GB"/>
          </a:p>
        </p:txBody>
      </p:sp>
      <p:sp>
        <p:nvSpPr>
          <p:cNvPr id="8" name="Text Placeholder 6">
            <a:extLst>
              <a:ext uri="{FF2B5EF4-FFF2-40B4-BE49-F238E27FC236}">
                <a16:creationId xmlns:a16="http://schemas.microsoft.com/office/drawing/2014/main" id="{EDF02C81-A083-F218-CF77-BE161A7F8E6E}"/>
              </a:ext>
            </a:extLst>
          </p:cNvPr>
          <p:cNvSpPr>
            <a:spLocks noGrp="1"/>
          </p:cNvSpPr>
          <p:nvPr>
            <p:ph type="body" sz="quarter" idx="14" hasCustomPrompt="1"/>
          </p:nvPr>
        </p:nvSpPr>
        <p:spPr>
          <a:xfrm>
            <a:off x="546100" y="1143000"/>
            <a:ext cx="11099800" cy="381000"/>
          </a:xfrm>
        </p:spPr>
        <p:txBody>
          <a:bodyPr vert="horz" lIns="0" tIns="0" rIns="0" bIns="0" rtlCol="0" anchor="ctr">
            <a:normAutofit/>
          </a:bodyPr>
          <a:lstStyle>
            <a:lvl1pPr marL="0" indent="0">
              <a:buNone/>
              <a:defRPr lang="en-US" sz="1800" dirty="0" smtClean="0"/>
            </a:lvl1pPr>
          </a:lstStyle>
          <a:p>
            <a:pPr marL="228600" marR="0" lvl="0" indent="-228600" algn="l" defTabSz="914400" rtl="0" eaLnBrk="1" fontAlgn="auto" latinLnBrk="0" hangingPunct="1">
              <a:lnSpc>
                <a:spcPct val="100000"/>
              </a:lnSpc>
              <a:spcBef>
                <a:spcPts val="0"/>
              </a:spcBef>
              <a:spcAft>
                <a:spcPts val="0"/>
              </a:spcAft>
              <a:buClrTx/>
              <a:buSzTx/>
              <a:tabLst/>
              <a:defRPr/>
            </a:pPr>
            <a:r>
              <a:rPr lang="en-US"/>
              <a:t>Click to add subtitle, use font size 18, sentence case</a:t>
            </a:r>
          </a:p>
        </p:txBody>
      </p:sp>
    </p:spTree>
    <p:extLst>
      <p:ext uri="{BB962C8B-B14F-4D97-AF65-F5344CB8AC3E}">
        <p14:creationId xmlns:p14="http://schemas.microsoft.com/office/powerpoint/2010/main" val="1111238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Main Title+ SubTitle+Numb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75000"/>
                    <a:lumOff val="25000"/>
                  </a:schemeClr>
                </a:solidFill>
              </a:defRPr>
            </a:lvl1pPr>
          </a:lstStyle>
          <a:p>
            <a:r>
              <a:rPr lang="en-US" dirty="0"/>
              <a:t>Click To Edit Master Title Style</a:t>
            </a:r>
          </a:p>
        </p:txBody>
      </p:sp>
      <p:sp>
        <p:nvSpPr>
          <p:cNvPr id="15"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6" name="Oval 5"/>
          <p:cNvSpPr/>
          <p:nvPr userDrawn="1"/>
        </p:nvSpPr>
        <p:spPr>
          <a:xfrm>
            <a:off x="222203" y="6256701"/>
            <a:ext cx="384047" cy="384047"/>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 name="Slide Number Placeholder 4"/>
          <p:cNvSpPr>
            <a:spLocks noGrp="1"/>
          </p:cNvSpPr>
          <p:nvPr>
            <p:ph type="sldNum" sz="quarter" idx="12"/>
          </p:nvPr>
        </p:nvSpPr>
        <p:spPr>
          <a:xfrm>
            <a:off x="109106" y="6265633"/>
            <a:ext cx="610241" cy="366183"/>
          </a:xfrm>
          <a:prstGeom prst="rect">
            <a:avLst/>
          </a:prstGeom>
        </p:spPr>
        <p:txBody>
          <a:bodyPr anchor="ctr"/>
          <a:lstStyle>
            <a:lvl1pPr algn="ctr">
              <a:defRPr sz="1333" b="1">
                <a:solidFill>
                  <a:schemeClr val="tx1">
                    <a:lumMod val="25000"/>
                    <a:lumOff val="75000"/>
                  </a:schemeClr>
                </a:solidFill>
              </a:defRPr>
            </a:lvl1pPr>
          </a:lstStyle>
          <a:p>
            <a:fld id="{C136B7D2-B98C-44FD-8D04-7EC62A564975}" type="slidenum">
              <a:rPr lang="en-US" smtClean="0"/>
              <a:pPr/>
              <a:t>‹#›</a:t>
            </a:fld>
            <a:endParaRPr lang="en-US" dirty="0"/>
          </a:p>
        </p:txBody>
      </p:sp>
    </p:spTree>
    <p:extLst>
      <p:ext uri="{BB962C8B-B14F-4D97-AF65-F5344CB8AC3E}">
        <p14:creationId xmlns:p14="http://schemas.microsoft.com/office/powerpoint/2010/main" val="14278608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ontent - 1 column teal ba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C499-83C7-AC42-BCB2-21480074889D}"/>
              </a:ext>
            </a:extLst>
          </p:cNvPr>
          <p:cNvSpPr txBox="1">
            <a:spLocks/>
          </p:cNvSpPr>
          <p:nvPr userDrawn="1"/>
        </p:nvSpPr>
        <p:spPr>
          <a:xfrm>
            <a:off x="326570" y="272824"/>
            <a:ext cx="9823269" cy="29493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800" b="1" i="0" kern="1200" spc="-150" dirty="0">
              <a:solidFill>
                <a:schemeClr val="bg1"/>
              </a:solidFill>
              <a:effectLst/>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8" name="Picture 7" descr="A picture containing drawing&#10;&#10;Description automatically generated">
            <a:extLst>
              <a:ext uri="{FF2B5EF4-FFF2-40B4-BE49-F238E27FC236}">
                <a16:creationId xmlns:a16="http://schemas.microsoft.com/office/drawing/2014/main" id="{186FD4AA-41C2-A54A-82CE-3EB002B6128F}"/>
              </a:ext>
            </a:extLst>
          </p:cNvPr>
          <p:cNvPicPr>
            <a:picLocks noChangeAspect="1"/>
          </p:cNvPicPr>
          <p:nvPr userDrawn="1"/>
        </p:nvPicPr>
        <p:blipFill>
          <a:blip r:embed="rId2"/>
          <a:stretch>
            <a:fillRect/>
          </a:stretch>
        </p:blipFill>
        <p:spPr>
          <a:xfrm>
            <a:off x="560776" y="5883801"/>
            <a:ext cx="4252962" cy="701375"/>
          </a:xfrm>
          <a:prstGeom prst="rect">
            <a:avLst/>
          </a:prstGeom>
        </p:spPr>
      </p:pic>
      <p:sp>
        <p:nvSpPr>
          <p:cNvPr id="7" name="Text Placeholder 15">
            <a:extLst>
              <a:ext uri="{FF2B5EF4-FFF2-40B4-BE49-F238E27FC236}">
                <a16:creationId xmlns:a16="http://schemas.microsoft.com/office/drawing/2014/main" id="{BF0F4747-5A62-E446-ACC1-6392A177DCDE}"/>
              </a:ext>
            </a:extLst>
          </p:cNvPr>
          <p:cNvSpPr txBox="1">
            <a:spLocks/>
          </p:cNvSpPr>
          <p:nvPr userDrawn="1"/>
        </p:nvSpPr>
        <p:spPr>
          <a:xfrm>
            <a:off x="11675666" y="6416554"/>
            <a:ext cx="432251" cy="35860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5278EA36-9D65-A34A-9CF3-785DFCC0C857}" type="slidenum">
              <a:rPr lang="en-US" sz="1400" smtClean="0"/>
              <a:pPr/>
              <a:t>‹#›</a:t>
            </a:fld>
            <a:endParaRPr lang="en-US" sz="1400" dirty="0"/>
          </a:p>
        </p:txBody>
      </p:sp>
      <p:pic>
        <p:nvPicPr>
          <p:cNvPr id="9" name="Picture 8" descr="A close up of a sign&#10;&#10;Description automatically generated">
            <a:extLst>
              <a:ext uri="{FF2B5EF4-FFF2-40B4-BE49-F238E27FC236}">
                <a16:creationId xmlns:a16="http://schemas.microsoft.com/office/drawing/2014/main" id="{C19783B7-454D-DF40-B649-A46F6CECFE83}"/>
              </a:ext>
            </a:extLst>
          </p:cNvPr>
          <p:cNvPicPr>
            <a:picLocks noChangeAspect="1"/>
          </p:cNvPicPr>
          <p:nvPr userDrawn="1"/>
        </p:nvPicPr>
        <p:blipFill>
          <a:blip r:embed="rId3"/>
          <a:stretch>
            <a:fillRect/>
          </a:stretch>
        </p:blipFill>
        <p:spPr>
          <a:xfrm>
            <a:off x="11375618" y="6388273"/>
            <a:ext cx="185870" cy="309783"/>
          </a:xfrm>
          <a:prstGeom prst="rect">
            <a:avLst/>
          </a:prstGeom>
        </p:spPr>
      </p:pic>
      <p:cxnSp>
        <p:nvCxnSpPr>
          <p:cNvPr id="10" name="Straight Connector 9">
            <a:extLst>
              <a:ext uri="{FF2B5EF4-FFF2-40B4-BE49-F238E27FC236}">
                <a16:creationId xmlns:a16="http://schemas.microsoft.com/office/drawing/2014/main" id="{C5178064-27E9-A843-BAF3-78E57D809CB7}"/>
              </a:ext>
            </a:extLst>
          </p:cNvPr>
          <p:cNvCxnSpPr>
            <a:cxnSpLocks/>
          </p:cNvCxnSpPr>
          <p:nvPr userDrawn="1"/>
        </p:nvCxnSpPr>
        <p:spPr>
          <a:xfrm>
            <a:off x="11675667" y="6463789"/>
            <a:ext cx="0" cy="158750"/>
          </a:xfrm>
          <a:prstGeom prst="line">
            <a:avLst/>
          </a:prstGeom>
        </p:spPr>
        <p:style>
          <a:lnRef idx="1">
            <a:schemeClr val="dk1"/>
          </a:lnRef>
          <a:fillRef idx="0">
            <a:schemeClr val="dk1"/>
          </a:fillRef>
          <a:effectRef idx="0">
            <a:schemeClr val="dk1"/>
          </a:effectRef>
          <a:fontRef idx="minor">
            <a:schemeClr val="tx1"/>
          </a:fontRef>
        </p:style>
      </p:cxnSp>
      <p:sp>
        <p:nvSpPr>
          <p:cNvPr id="12" name="Title 6">
            <a:extLst>
              <a:ext uri="{FF2B5EF4-FFF2-40B4-BE49-F238E27FC236}">
                <a16:creationId xmlns:a16="http://schemas.microsoft.com/office/drawing/2014/main" id="{4581080A-827A-1C40-A94C-380B913E5EFA}"/>
              </a:ext>
            </a:extLst>
          </p:cNvPr>
          <p:cNvSpPr>
            <a:spLocks noGrp="1"/>
          </p:cNvSpPr>
          <p:nvPr>
            <p:ph type="title" hasCustomPrompt="1"/>
          </p:nvPr>
        </p:nvSpPr>
        <p:spPr>
          <a:xfrm>
            <a:off x="494736" y="365125"/>
            <a:ext cx="10515600" cy="2180112"/>
          </a:xfrm>
          <a:prstGeom prst="rect">
            <a:avLst/>
          </a:prstGeom>
        </p:spPr>
        <p:txBody>
          <a:bodyPr/>
          <a:lstStyle>
            <a:lvl1pPr>
              <a:defRPr sz="4400">
                <a:solidFill>
                  <a:schemeClr val="tx1"/>
                </a:solidFill>
              </a:defRPr>
            </a:lvl1pPr>
          </a:lstStyle>
          <a:p>
            <a:r>
              <a:rPr lang="en-US" dirty="0"/>
              <a:t>Click to edit Master title style</a:t>
            </a:r>
            <a:br>
              <a:rPr lang="en-US" dirty="0"/>
            </a:br>
            <a:endParaRPr lang="en-US" dirty="0"/>
          </a:p>
        </p:txBody>
      </p:sp>
      <p:sp>
        <p:nvSpPr>
          <p:cNvPr id="13" name="Text Placeholder 24">
            <a:extLst>
              <a:ext uri="{FF2B5EF4-FFF2-40B4-BE49-F238E27FC236}">
                <a16:creationId xmlns:a16="http://schemas.microsoft.com/office/drawing/2014/main" id="{6FE67050-7E64-A949-BCDF-7A21736397D7}"/>
              </a:ext>
            </a:extLst>
          </p:cNvPr>
          <p:cNvSpPr>
            <a:spLocks noGrp="1"/>
          </p:cNvSpPr>
          <p:nvPr>
            <p:ph type="body" sz="quarter" idx="10" hasCustomPrompt="1"/>
          </p:nvPr>
        </p:nvSpPr>
        <p:spPr>
          <a:xfrm>
            <a:off x="590252" y="1536241"/>
            <a:ext cx="7075487" cy="630840"/>
          </a:xfrm>
          <a:prstGeom prst="rect">
            <a:avLst/>
          </a:prstGeom>
        </p:spPr>
        <p:txBody>
          <a:bodyPr/>
          <a:lstStyle>
            <a:lvl1pPr marL="0" indent="0">
              <a:buNone/>
              <a:defRPr sz="2800" spc="-150" baseline="0">
                <a:solidFill>
                  <a:schemeClr val="tx1"/>
                </a:solidFill>
                <a:latin typeface="Arial Black" panose="020B0604020202020204" pitchFamily="34" charset="0"/>
              </a:defRPr>
            </a:lvl1pPr>
          </a:lstStyle>
          <a:p>
            <a:r>
              <a:rPr lang="en-US" b="1" spc="-150" dirty="0">
                <a:ea typeface="Helvetica Neue" panose="02000503000000020004" pitchFamily="2" charset="0"/>
                <a:cs typeface="Helvetica Neue" panose="02000503000000020004" pitchFamily="2" charset="0"/>
              </a:rPr>
              <a:t>Subhead here</a:t>
            </a:r>
          </a:p>
        </p:txBody>
      </p:sp>
      <p:cxnSp>
        <p:nvCxnSpPr>
          <p:cNvPr id="14" name="Straight Connector 13">
            <a:extLst>
              <a:ext uri="{FF2B5EF4-FFF2-40B4-BE49-F238E27FC236}">
                <a16:creationId xmlns:a16="http://schemas.microsoft.com/office/drawing/2014/main" id="{9625142A-4FF4-DA41-BEEA-098C24FBBE91}"/>
              </a:ext>
            </a:extLst>
          </p:cNvPr>
          <p:cNvCxnSpPr>
            <a:cxnSpLocks/>
          </p:cNvCxnSpPr>
          <p:nvPr userDrawn="1"/>
        </p:nvCxnSpPr>
        <p:spPr>
          <a:xfrm>
            <a:off x="590253" y="1420879"/>
            <a:ext cx="10971235"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4" name="Text Placeholder 3"/>
          <p:cNvSpPr>
            <a:spLocks noGrp="1"/>
          </p:cNvSpPr>
          <p:nvPr>
            <p:ph type="body" sz="quarter" idx="11" hasCustomPrompt="1"/>
          </p:nvPr>
        </p:nvSpPr>
        <p:spPr>
          <a:xfrm>
            <a:off x="494736" y="6416554"/>
            <a:ext cx="7125357" cy="309956"/>
          </a:xfrm>
          <a:prstGeom prst="rect">
            <a:avLst/>
          </a:prstGeom>
        </p:spPr>
        <p:txBody>
          <a:bodyPr/>
          <a:lstStyle>
            <a:lvl1pPr marL="0" indent="0">
              <a:buNone/>
              <a:defRPr sz="1000"/>
            </a:lvl1pPr>
          </a:lstStyle>
          <a:p>
            <a:pPr lvl="0"/>
            <a:r>
              <a:rPr lang="en-US" dirty="0"/>
              <a:t>Confidential.</a:t>
            </a:r>
          </a:p>
        </p:txBody>
      </p:sp>
    </p:spTree>
    <p:extLst>
      <p:ext uri="{BB962C8B-B14F-4D97-AF65-F5344CB8AC3E}">
        <p14:creationId xmlns:p14="http://schemas.microsoft.com/office/powerpoint/2010/main" val="13682184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59884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4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0CE0DA89-1E22-4C64-8B23-08516F96F5BC}"/>
              </a:ext>
            </a:extLst>
          </p:cNvPr>
          <p:cNvSpPr>
            <a:spLocks noGrp="1"/>
          </p:cNvSpPr>
          <p:nvPr>
            <p:ph type="pic" sz="quarter" idx="10"/>
          </p:nvPr>
        </p:nvSpPr>
        <p:spPr>
          <a:xfrm>
            <a:off x="1409701" y="942975"/>
            <a:ext cx="3514725" cy="4648200"/>
          </a:xfrm>
          <a:prstGeom prst="rect">
            <a:avLst/>
          </a:prstGeom>
        </p:spPr>
        <p:txBody>
          <a:bodyPr/>
          <a:lstStyle/>
          <a:p>
            <a:endParaRPr lang="en-US"/>
          </a:p>
        </p:txBody>
      </p:sp>
    </p:spTree>
    <p:extLst>
      <p:ext uri="{BB962C8B-B14F-4D97-AF65-F5344CB8AC3E}">
        <p14:creationId xmlns:p14="http://schemas.microsoft.com/office/powerpoint/2010/main" val="2711418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409CA-97B8-B0F8-3198-F6ABE6B5766B}"/>
              </a:ext>
            </a:extLst>
          </p:cNvPr>
          <p:cNvSpPr>
            <a:spLocks noGrp="1"/>
          </p:cNvSpPr>
          <p:nvPr>
            <p:ph type="title" hasCustomPrompt="1"/>
          </p:nvPr>
        </p:nvSpPr>
        <p:spPr>
          <a:xfrm>
            <a:off x="1943101" y="1524001"/>
            <a:ext cx="8305800" cy="2317750"/>
          </a:xfrm>
        </p:spPr>
        <p:txBody>
          <a:bodyPr bIns="144000" anchor="b">
            <a:normAutofit/>
          </a:bodyPr>
          <a:lstStyle>
            <a:lvl1pPr algn="ctr">
              <a:defRPr sz="4400">
                <a:solidFill>
                  <a:schemeClr val="accent2"/>
                </a:solidFill>
              </a:defRPr>
            </a:lvl1pPr>
          </a:lstStyle>
          <a:p>
            <a:r>
              <a:rPr lang="en-US"/>
              <a:t>Click to Add Section Header, Use Font Size 44, Title Case</a:t>
            </a:r>
          </a:p>
        </p:txBody>
      </p:sp>
      <p:sp>
        <p:nvSpPr>
          <p:cNvPr id="3" name="Text Placeholder 2">
            <a:extLst>
              <a:ext uri="{FF2B5EF4-FFF2-40B4-BE49-F238E27FC236}">
                <a16:creationId xmlns:a16="http://schemas.microsoft.com/office/drawing/2014/main" id="{B36A54E0-8ABB-2A35-1DFF-800EF36C4776}"/>
              </a:ext>
            </a:extLst>
          </p:cNvPr>
          <p:cNvSpPr>
            <a:spLocks noGrp="1"/>
          </p:cNvSpPr>
          <p:nvPr>
            <p:ph type="body" idx="1" hasCustomPrompt="1"/>
          </p:nvPr>
        </p:nvSpPr>
        <p:spPr>
          <a:xfrm>
            <a:off x="1943101" y="3967163"/>
            <a:ext cx="8305800" cy="1222375"/>
          </a:xfrm>
        </p:spPr>
        <p:txBody>
          <a:bodyPr lIns="0" tIns="144000" rIns="0" bIns="0" anchor="t">
            <a:normAutofit/>
          </a:bodyPr>
          <a:lstStyle>
            <a:lvl1pPr marL="0" indent="0" algn="ctr">
              <a:buFont typeface="Verdana" panose="020B0604020202020204" pitchFamily="34" charset="0"/>
              <a:buNone/>
              <a:defRPr sz="1800">
                <a:solidFill>
                  <a:schemeClr val="tx1"/>
                </a:solidFill>
                <a:latin typeface="Verdana" panose="020B0604030504040204"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add subtitle, use font size 18, sentence case</a:t>
            </a:r>
          </a:p>
        </p:txBody>
      </p:sp>
      <p:sp>
        <p:nvSpPr>
          <p:cNvPr id="5" name="Footer Placeholder 4">
            <a:extLst>
              <a:ext uri="{FF2B5EF4-FFF2-40B4-BE49-F238E27FC236}">
                <a16:creationId xmlns:a16="http://schemas.microsoft.com/office/drawing/2014/main" id="{E09043EA-06F3-E7C8-3619-A6B5E520EF18}"/>
              </a:ext>
            </a:extLst>
          </p:cNvPr>
          <p:cNvSpPr>
            <a:spLocks noGrp="1"/>
          </p:cNvSpPr>
          <p:nvPr>
            <p:ph type="ftr" sz="quarter" idx="11"/>
          </p:nvPr>
        </p:nvSpPr>
        <p:spPr/>
        <p:txBody>
          <a:bodyPr/>
          <a:lstStyle/>
          <a:p>
            <a:pPr>
              <a:buClr>
                <a:schemeClr val="tx2"/>
              </a:buClr>
              <a:buSzPct val="120000"/>
              <a:buFont typeface="Verdana" panose="020F0502020204030204" pitchFamily="34" charset="0"/>
              <a:buNone/>
            </a:pPr>
            <a:endParaRPr lang="en-US"/>
          </a:p>
        </p:txBody>
      </p:sp>
      <p:sp>
        <p:nvSpPr>
          <p:cNvPr id="4" name="Date Placeholder 3">
            <a:extLst>
              <a:ext uri="{FF2B5EF4-FFF2-40B4-BE49-F238E27FC236}">
                <a16:creationId xmlns:a16="http://schemas.microsoft.com/office/drawing/2014/main" id="{CCD2B5DD-602C-C09D-A527-58CEA0D221BD}"/>
              </a:ext>
            </a:extLst>
          </p:cNvPr>
          <p:cNvSpPr>
            <a:spLocks noGrp="1"/>
          </p:cNvSpPr>
          <p:nvPr>
            <p:ph type="dt" sz="half" idx="10"/>
          </p:nvPr>
        </p:nvSpPr>
        <p:spPr/>
        <p:txBody>
          <a:bodyPr/>
          <a:lstStyle/>
          <a:p>
            <a:pPr algn="r">
              <a:buClr>
                <a:schemeClr val="tx2"/>
              </a:buClr>
              <a:buSzPct val="120000"/>
              <a:buFont typeface="Verdana" panose="020F0502020204030204" pitchFamily="34" charset="0"/>
              <a:buNone/>
            </a:pPr>
            <a:fld id="{7E41EA80-3ECC-4E9E-BDED-596FA76E9088}" type="datetimeFigureOut">
              <a:rPr lang="en-US" smtClean="0"/>
              <a:pPr algn="r">
                <a:buClr>
                  <a:schemeClr val="tx2"/>
                </a:buClr>
                <a:buSzPct val="120000"/>
                <a:buFont typeface="Verdana" panose="020F0502020204030204" pitchFamily="34" charset="0"/>
                <a:buNone/>
              </a:pPr>
              <a:t>5/15/25</a:t>
            </a:fld>
            <a:endParaRPr lang="en-US"/>
          </a:p>
        </p:txBody>
      </p:sp>
      <p:sp>
        <p:nvSpPr>
          <p:cNvPr id="6" name="Slide Number Placeholder 5">
            <a:extLst>
              <a:ext uri="{FF2B5EF4-FFF2-40B4-BE49-F238E27FC236}">
                <a16:creationId xmlns:a16="http://schemas.microsoft.com/office/drawing/2014/main" id="{20D1C035-E909-A298-5D24-F7F53BF6AA5A}"/>
              </a:ext>
            </a:extLst>
          </p:cNvPr>
          <p:cNvSpPr>
            <a:spLocks noGrp="1"/>
          </p:cNvSpPr>
          <p:nvPr>
            <p:ph type="sldNum" sz="quarter" idx="12"/>
          </p:nvPr>
        </p:nvSpPr>
        <p:spPr/>
        <p:txBody>
          <a:bodyPr vert="horz" wrap="square" lIns="0" tIns="0" rIns="0" bIns="0" rtlCol="0" anchor="b" anchorCtr="0">
            <a:spAutoFit/>
          </a:bodyPr>
          <a:lstStyle>
            <a:lvl1pPr>
              <a:defRPr lang="en-GB" smtClean="0"/>
            </a:lvl1pPr>
          </a:lstStyle>
          <a:p>
            <a:pPr>
              <a:buClr>
                <a:schemeClr val="tx2"/>
              </a:buClr>
              <a:buSzPct val="120000"/>
              <a:buFont typeface="Verdana" panose="020F0502020204030204" pitchFamily="34" charset="0"/>
              <a:buNone/>
            </a:pPr>
            <a:fld id="{68C08D16-C227-489D-8B10-B6EE065660A6}" type="slidenum">
              <a:rPr lang="en-GB" smtClean="0"/>
              <a:pPr>
                <a:buClr>
                  <a:schemeClr val="tx2"/>
                </a:buClr>
                <a:buSzPct val="120000"/>
                <a:buFont typeface="Verdana" panose="020F0502020204030204" pitchFamily="34" charset="0"/>
                <a:buNone/>
              </a:pPr>
              <a:t>‹#›</a:t>
            </a:fld>
            <a:endParaRPr lang="en-GB"/>
          </a:p>
        </p:txBody>
      </p:sp>
      <p:sp>
        <p:nvSpPr>
          <p:cNvPr id="22" name="Graphic 10">
            <a:extLst>
              <a:ext uri="{FF2B5EF4-FFF2-40B4-BE49-F238E27FC236}">
                <a16:creationId xmlns:a16="http://schemas.microsoft.com/office/drawing/2014/main" id="{DBAE56D5-CD63-5D4E-B9FF-EAE8B58B7EA1}"/>
              </a:ext>
              <a:ext uri="{C183D7F6-B498-43B3-948B-1728B52AA6E4}">
                <adec:decorative xmlns:adec="http://schemas.microsoft.com/office/drawing/2017/decorative" val="1"/>
              </a:ext>
            </a:extLst>
          </p:cNvPr>
          <p:cNvSpPr/>
          <p:nvPr userDrawn="1"/>
        </p:nvSpPr>
        <p:spPr>
          <a:xfrm>
            <a:off x="1975069" y="-2202102"/>
            <a:ext cx="796647" cy="2904236"/>
          </a:xfrm>
          <a:custGeom>
            <a:avLst/>
            <a:gdLst>
              <a:gd name="connsiteX0" fmla="*/ 1245597 w 1245596"/>
              <a:gd name="connsiteY0" fmla="*/ 4540912 h 4540911"/>
              <a:gd name="connsiteX1" fmla="*/ 0 w 1245596"/>
              <a:gd name="connsiteY1" fmla="*/ 3922843 h 4540911"/>
              <a:gd name="connsiteX2" fmla="*/ 0 w 1245596"/>
              <a:gd name="connsiteY2" fmla="*/ 0 h 4540911"/>
              <a:gd name="connsiteX3" fmla="*/ 1245597 w 1245596"/>
              <a:gd name="connsiteY3" fmla="*/ 618069 h 4540911"/>
              <a:gd name="connsiteX4" fmla="*/ 1245597 w 1245596"/>
              <a:gd name="connsiteY4" fmla="*/ 4540912 h 4540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596" h="4540911">
                <a:moveTo>
                  <a:pt x="1245597" y="4540912"/>
                </a:moveTo>
                <a:lnTo>
                  <a:pt x="0" y="3922843"/>
                </a:lnTo>
                <a:lnTo>
                  <a:pt x="0" y="0"/>
                </a:lnTo>
                <a:lnTo>
                  <a:pt x="1245597" y="618069"/>
                </a:lnTo>
                <a:lnTo>
                  <a:pt x="1245597" y="4540912"/>
                </a:lnTo>
                <a:close/>
              </a:path>
            </a:pathLst>
          </a:custGeom>
          <a:noFill/>
          <a:ln w="19050" cap="flat">
            <a:gradFill flip="none" rotWithShape="1">
              <a:gsLst>
                <a:gs pos="21000">
                  <a:schemeClr val="tx2"/>
                </a:gs>
                <a:gs pos="100000">
                  <a:schemeClr val="accent2"/>
                </a:gs>
              </a:gsLst>
              <a:lin ang="5400000" scaled="1"/>
              <a:tileRect/>
            </a:gradFill>
            <a:prstDash val="solid"/>
            <a:miter/>
          </a:ln>
          <a:effectLst>
            <a:outerShdw blurRad="127000" algn="ctr" rotWithShape="0">
              <a:prstClr val="black">
                <a:alpha val="25000"/>
              </a:prstClr>
            </a:outerShdw>
          </a:effectLst>
        </p:spPr>
        <p:txBody>
          <a:bodyPr rot="0" spcFirstLastPara="0" vertOverflow="overflow" horzOverflow="overflow" vert="horz" wrap="square" lIns="148209" tIns="74105" rIns="148209" bIns="74105" numCol="1" spcCol="0" rtlCol="0" fromWordArt="0" anchor="ctr" anchorCtr="0" forceAA="0" compatLnSpc="1">
            <a:prstTxWarp prst="textNoShape">
              <a:avLst/>
            </a:prstTxWarp>
            <a:noAutofit/>
          </a:bodyPr>
          <a:lstStyle/>
          <a:p>
            <a:pPr marR="0" lvl="0" indent="0" defTabSz="2665918" fontAlgn="auto">
              <a:spcBef>
                <a:spcPts val="2918"/>
              </a:spcBef>
              <a:spcAft>
                <a:spcPts val="0"/>
              </a:spcAft>
              <a:buClr>
                <a:srgbClr val="F2F2F2"/>
              </a:buClr>
              <a:tabLst/>
            </a:pPr>
            <a:endParaRPr kumimoji="0" lang="en-US" sz="9457" b="0" i="0" u="none" strike="noStrike" cap="none" spc="0" normalizeH="0" baseline="0">
              <a:ln>
                <a:noFill/>
              </a:ln>
              <a:solidFill>
                <a:srgbClr val="FFFFFF"/>
              </a:solidFill>
              <a:effectLst/>
              <a:uLnTx/>
              <a:uFillTx/>
              <a:latin typeface="Verdana" panose="020B0604030504040204" pitchFamily="34" charset="0"/>
            </a:endParaRPr>
          </a:p>
        </p:txBody>
      </p:sp>
      <p:sp>
        <p:nvSpPr>
          <p:cNvPr id="23" name="Graphic 10">
            <a:extLst>
              <a:ext uri="{FF2B5EF4-FFF2-40B4-BE49-F238E27FC236}">
                <a16:creationId xmlns:a16="http://schemas.microsoft.com/office/drawing/2014/main" id="{6AC7A8BB-C756-3659-0DED-9270B362D8FA}"/>
              </a:ext>
              <a:ext uri="{C183D7F6-B498-43B3-948B-1728B52AA6E4}">
                <adec:decorative xmlns:adec="http://schemas.microsoft.com/office/drawing/2017/decorative" val="1"/>
              </a:ext>
            </a:extLst>
          </p:cNvPr>
          <p:cNvSpPr/>
          <p:nvPr userDrawn="1"/>
        </p:nvSpPr>
        <p:spPr>
          <a:xfrm>
            <a:off x="1576725" y="-1951600"/>
            <a:ext cx="796647" cy="2904236"/>
          </a:xfrm>
          <a:custGeom>
            <a:avLst/>
            <a:gdLst>
              <a:gd name="connsiteX0" fmla="*/ 1245597 w 1245596"/>
              <a:gd name="connsiteY0" fmla="*/ 4540912 h 4540911"/>
              <a:gd name="connsiteX1" fmla="*/ 0 w 1245596"/>
              <a:gd name="connsiteY1" fmla="*/ 3922843 h 4540911"/>
              <a:gd name="connsiteX2" fmla="*/ 0 w 1245596"/>
              <a:gd name="connsiteY2" fmla="*/ 0 h 4540911"/>
              <a:gd name="connsiteX3" fmla="*/ 1245597 w 1245596"/>
              <a:gd name="connsiteY3" fmla="*/ 618069 h 4540911"/>
              <a:gd name="connsiteX4" fmla="*/ 1245597 w 1245596"/>
              <a:gd name="connsiteY4" fmla="*/ 4540912 h 4540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596" h="4540911">
                <a:moveTo>
                  <a:pt x="1245597" y="4540912"/>
                </a:moveTo>
                <a:lnTo>
                  <a:pt x="0" y="3922843"/>
                </a:lnTo>
                <a:lnTo>
                  <a:pt x="0" y="0"/>
                </a:lnTo>
                <a:lnTo>
                  <a:pt x="1245597" y="618069"/>
                </a:lnTo>
                <a:lnTo>
                  <a:pt x="1245597" y="4540912"/>
                </a:lnTo>
                <a:close/>
              </a:path>
            </a:pathLst>
          </a:custGeom>
          <a:noFill/>
          <a:ln w="19050" cap="flat">
            <a:gradFill flip="none" rotWithShape="1">
              <a:gsLst>
                <a:gs pos="21000">
                  <a:schemeClr val="tx2"/>
                </a:gs>
                <a:gs pos="100000">
                  <a:schemeClr val="accent2"/>
                </a:gs>
              </a:gsLst>
              <a:lin ang="5400000" scaled="1"/>
              <a:tileRect/>
            </a:gradFill>
            <a:prstDash val="solid"/>
            <a:miter/>
          </a:ln>
          <a:effectLst>
            <a:outerShdw blurRad="127000" algn="ctr" rotWithShape="0">
              <a:prstClr val="black">
                <a:alpha val="25000"/>
              </a:prstClr>
            </a:outerShdw>
          </a:effectLst>
        </p:spPr>
        <p:txBody>
          <a:bodyPr rot="0" spcFirstLastPara="0" vertOverflow="overflow" horzOverflow="overflow" vert="horz" wrap="square" lIns="148209" tIns="74105" rIns="148209" bIns="74105" numCol="1" spcCol="0" rtlCol="0" fromWordArt="0" anchor="ctr" anchorCtr="0" forceAA="0" compatLnSpc="1">
            <a:prstTxWarp prst="textNoShape">
              <a:avLst/>
            </a:prstTxWarp>
            <a:noAutofit/>
          </a:bodyPr>
          <a:lstStyle/>
          <a:p>
            <a:pPr marR="0" lvl="0" indent="0" defTabSz="2665918" fontAlgn="auto">
              <a:spcBef>
                <a:spcPts val="2918"/>
              </a:spcBef>
              <a:spcAft>
                <a:spcPts val="0"/>
              </a:spcAft>
              <a:buClr>
                <a:srgbClr val="F2F2F2"/>
              </a:buClr>
              <a:tabLst/>
            </a:pPr>
            <a:endParaRPr kumimoji="0" lang="en-US" sz="9457" b="0" i="0" u="none" strike="noStrike" cap="none" spc="0" normalizeH="0" baseline="0">
              <a:ln>
                <a:noFill/>
              </a:ln>
              <a:solidFill>
                <a:srgbClr val="FFFFFF"/>
              </a:solidFill>
              <a:effectLst/>
              <a:uLnTx/>
              <a:uFillTx/>
              <a:latin typeface="Verdana" panose="020B0604030504040204" pitchFamily="34" charset="0"/>
            </a:endParaRPr>
          </a:p>
        </p:txBody>
      </p:sp>
      <p:sp>
        <p:nvSpPr>
          <p:cNvPr id="24" name="Graphic 10">
            <a:extLst>
              <a:ext uri="{FF2B5EF4-FFF2-40B4-BE49-F238E27FC236}">
                <a16:creationId xmlns:a16="http://schemas.microsoft.com/office/drawing/2014/main" id="{FAC4647B-235D-5BF6-95EB-20961F66826D}"/>
              </a:ext>
              <a:ext uri="{C183D7F6-B498-43B3-948B-1728B52AA6E4}">
                <adec:decorative xmlns:adec="http://schemas.microsoft.com/office/drawing/2017/decorative" val="1"/>
              </a:ext>
            </a:extLst>
          </p:cNvPr>
          <p:cNvSpPr/>
          <p:nvPr userDrawn="1"/>
        </p:nvSpPr>
        <p:spPr>
          <a:xfrm>
            <a:off x="1178380" y="-1701098"/>
            <a:ext cx="796647" cy="2904236"/>
          </a:xfrm>
          <a:custGeom>
            <a:avLst/>
            <a:gdLst>
              <a:gd name="connsiteX0" fmla="*/ 1245597 w 1245596"/>
              <a:gd name="connsiteY0" fmla="*/ 4540912 h 4540911"/>
              <a:gd name="connsiteX1" fmla="*/ 0 w 1245596"/>
              <a:gd name="connsiteY1" fmla="*/ 3922843 h 4540911"/>
              <a:gd name="connsiteX2" fmla="*/ 0 w 1245596"/>
              <a:gd name="connsiteY2" fmla="*/ 0 h 4540911"/>
              <a:gd name="connsiteX3" fmla="*/ 1245597 w 1245596"/>
              <a:gd name="connsiteY3" fmla="*/ 618069 h 4540911"/>
              <a:gd name="connsiteX4" fmla="*/ 1245597 w 1245596"/>
              <a:gd name="connsiteY4" fmla="*/ 4540912 h 4540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596" h="4540911">
                <a:moveTo>
                  <a:pt x="1245597" y="4540912"/>
                </a:moveTo>
                <a:lnTo>
                  <a:pt x="0" y="3922843"/>
                </a:lnTo>
                <a:lnTo>
                  <a:pt x="0" y="0"/>
                </a:lnTo>
                <a:lnTo>
                  <a:pt x="1245597" y="618069"/>
                </a:lnTo>
                <a:lnTo>
                  <a:pt x="1245597" y="4540912"/>
                </a:lnTo>
                <a:close/>
              </a:path>
            </a:pathLst>
          </a:custGeom>
          <a:noFill/>
          <a:ln w="19050" cap="flat">
            <a:gradFill flip="none" rotWithShape="1">
              <a:gsLst>
                <a:gs pos="21000">
                  <a:schemeClr val="tx2"/>
                </a:gs>
                <a:gs pos="100000">
                  <a:schemeClr val="accent2"/>
                </a:gs>
              </a:gsLst>
              <a:lin ang="5400000" scaled="1"/>
              <a:tileRect/>
            </a:gradFill>
            <a:prstDash val="solid"/>
            <a:miter/>
          </a:ln>
          <a:effectLst>
            <a:outerShdw blurRad="127000" algn="ctr" rotWithShape="0">
              <a:prstClr val="black">
                <a:alpha val="25000"/>
              </a:prstClr>
            </a:outerShdw>
          </a:effectLst>
        </p:spPr>
        <p:txBody>
          <a:bodyPr rot="0" spcFirstLastPara="0" vertOverflow="overflow" horzOverflow="overflow" vert="horz" wrap="square" lIns="148209" tIns="74105" rIns="148209" bIns="74105" numCol="1" spcCol="0" rtlCol="0" fromWordArt="0" anchor="ctr" anchorCtr="0" forceAA="0" compatLnSpc="1">
            <a:prstTxWarp prst="textNoShape">
              <a:avLst/>
            </a:prstTxWarp>
            <a:noAutofit/>
          </a:bodyPr>
          <a:lstStyle/>
          <a:p>
            <a:pPr marR="0" lvl="0" indent="0" defTabSz="2665918" fontAlgn="auto">
              <a:spcBef>
                <a:spcPts val="2918"/>
              </a:spcBef>
              <a:spcAft>
                <a:spcPts val="0"/>
              </a:spcAft>
              <a:buClr>
                <a:srgbClr val="F2F2F2"/>
              </a:buClr>
              <a:tabLst/>
            </a:pPr>
            <a:endParaRPr kumimoji="0" lang="en-US" sz="9457" b="0" i="0" u="none" strike="noStrike" cap="none" spc="0" normalizeH="0" baseline="0">
              <a:ln>
                <a:noFill/>
              </a:ln>
              <a:solidFill>
                <a:srgbClr val="FFFFFF"/>
              </a:solidFill>
              <a:effectLst/>
              <a:uLnTx/>
              <a:uFillTx/>
              <a:latin typeface="Verdana" panose="020B0604030504040204" pitchFamily="34" charset="0"/>
            </a:endParaRPr>
          </a:p>
        </p:txBody>
      </p:sp>
      <p:sp>
        <p:nvSpPr>
          <p:cNvPr id="25" name="Graphic 10">
            <a:extLst>
              <a:ext uri="{FF2B5EF4-FFF2-40B4-BE49-F238E27FC236}">
                <a16:creationId xmlns:a16="http://schemas.microsoft.com/office/drawing/2014/main" id="{AA74202D-78F9-8EDD-1816-7A87015B3289}"/>
              </a:ext>
              <a:ext uri="{C183D7F6-B498-43B3-948B-1728B52AA6E4}">
                <adec:decorative xmlns:adec="http://schemas.microsoft.com/office/drawing/2017/decorative" val="1"/>
              </a:ext>
            </a:extLst>
          </p:cNvPr>
          <p:cNvSpPr/>
          <p:nvPr userDrawn="1"/>
        </p:nvSpPr>
        <p:spPr>
          <a:xfrm>
            <a:off x="780035" y="-1450595"/>
            <a:ext cx="796647" cy="2904236"/>
          </a:xfrm>
          <a:custGeom>
            <a:avLst/>
            <a:gdLst>
              <a:gd name="connsiteX0" fmla="*/ 1245597 w 1245596"/>
              <a:gd name="connsiteY0" fmla="*/ 4540912 h 4540911"/>
              <a:gd name="connsiteX1" fmla="*/ 0 w 1245596"/>
              <a:gd name="connsiteY1" fmla="*/ 3922843 h 4540911"/>
              <a:gd name="connsiteX2" fmla="*/ 0 w 1245596"/>
              <a:gd name="connsiteY2" fmla="*/ 0 h 4540911"/>
              <a:gd name="connsiteX3" fmla="*/ 1245597 w 1245596"/>
              <a:gd name="connsiteY3" fmla="*/ 618069 h 4540911"/>
              <a:gd name="connsiteX4" fmla="*/ 1245597 w 1245596"/>
              <a:gd name="connsiteY4" fmla="*/ 4540912 h 4540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596" h="4540911">
                <a:moveTo>
                  <a:pt x="1245597" y="4540912"/>
                </a:moveTo>
                <a:lnTo>
                  <a:pt x="0" y="3922843"/>
                </a:lnTo>
                <a:lnTo>
                  <a:pt x="0" y="0"/>
                </a:lnTo>
                <a:lnTo>
                  <a:pt x="1245597" y="618069"/>
                </a:lnTo>
                <a:lnTo>
                  <a:pt x="1245597" y="4540912"/>
                </a:lnTo>
                <a:close/>
              </a:path>
            </a:pathLst>
          </a:custGeom>
          <a:noFill/>
          <a:ln w="19050" cap="flat">
            <a:gradFill flip="none" rotWithShape="1">
              <a:gsLst>
                <a:gs pos="21000">
                  <a:schemeClr val="tx2"/>
                </a:gs>
                <a:gs pos="100000">
                  <a:schemeClr val="accent2"/>
                </a:gs>
              </a:gsLst>
              <a:lin ang="5400000" scaled="1"/>
              <a:tileRect/>
            </a:gradFill>
            <a:prstDash val="solid"/>
            <a:miter/>
          </a:ln>
          <a:effectLst>
            <a:outerShdw blurRad="127000" algn="ctr" rotWithShape="0">
              <a:prstClr val="black">
                <a:alpha val="25000"/>
              </a:prstClr>
            </a:outerShdw>
          </a:effectLst>
        </p:spPr>
        <p:txBody>
          <a:bodyPr rot="0" spcFirstLastPara="0" vertOverflow="overflow" horzOverflow="overflow" vert="horz" wrap="square" lIns="148209" tIns="74105" rIns="148209" bIns="74105" numCol="1" spcCol="0" rtlCol="0" fromWordArt="0" anchor="ctr" anchorCtr="0" forceAA="0" compatLnSpc="1">
            <a:prstTxWarp prst="textNoShape">
              <a:avLst/>
            </a:prstTxWarp>
            <a:noAutofit/>
          </a:bodyPr>
          <a:lstStyle/>
          <a:p>
            <a:pPr marR="0" lvl="0" indent="0" defTabSz="2665918" fontAlgn="auto">
              <a:spcBef>
                <a:spcPts val="2918"/>
              </a:spcBef>
              <a:spcAft>
                <a:spcPts val="0"/>
              </a:spcAft>
              <a:buClr>
                <a:srgbClr val="F2F2F2"/>
              </a:buClr>
              <a:tabLst/>
            </a:pPr>
            <a:endParaRPr kumimoji="0" lang="en-US" sz="9457" b="0" i="0" u="none" strike="noStrike" cap="none" spc="0" normalizeH="0" baseline="0">
              <a:ln>
                <a:noFill/>
              </a:ln>
              <a:solidFill>
                <a:srgbClr val="FFFFFF"/>
              </a:solidFill>
              <a:effectLst/>
              <a:uLnTx/>
              <a:uFillTx/>
              <a:latin typeface="Verdana" panose="020B0604030504040204" pitchFamily="34" charset="0"/>
            </a:endParaRPr>
          </a:p>
        </p:txBody>
      </p:sp>
      <p:sp>
        <p:nvSpPr>
          <p:cNvPr id="28" name="Graphic 10">
            <a:extLst>
              <a:ext uri="{FF2B5EF4-FFF2-40B4-BE49-F238E27FC236}">
                <a16:creationId xmlns:a16="http://schemas.microsoft.com/office/drawing/2014/main" id="{819B3FE4-A0D7-39B8-6C46-FD8F8CA8B994}"/>
              </a:ext>
              <a:ext uri="{C183D7F6-B498-43B3-948B-1728B52AA6E4}">
                <adec:decorative xmlns:adec="http://schemas.microsoft.com/office/drawing/2017/decorative" val="1"/>
              </a:ext>
            </a:extLst>
          </p:cNvPr>
          <p:cNvSpPr/>
          <p:nvPr userDrawn="1"/>
        </p:nvSpPr>
        <p:spPr>
          <a:xfrm>
            <a:off x="381690" y="-1200093"/>
            <a:ext cx="796647" cy="2904236"/>
          </a:xfrm>
          <a:custGeom>
            <a:avLst/>
            <a:gdLst>
              <a:gd name="connsiteX0" fmla="*/ 1245597 w 1245596"/>
              <a:gd name="connsiteY0" fmla="*/ 4540912 h 4540911"/>
              <a:gd name="connsiteX1" fmla="*/ 0 w 1245596"/>
              <a:gd name="connsiteY1" fmla="*/ 3922843 h 4540911"/>
              <a:gd name="connsiteX2" fmla="*/ 0 w 1245596"/>
              <a:gd name="connsiteY2" fmla="*/ 0 h 4540911"/>
              <a:gd name="connsiteX3" fmla="*/ 1245597 w 1245596"/>
              <a:gd name="connsiteY3" fmla="*/ 618069 h 4540911"/>
              <a:gd name="connsiteX4" fmla="*/ 1245597 w 1245596"/>
              <a:gd name="connsiteY4" fmla="*/ 4540912 h 4540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596" h="4540911">
                <a:moveTo>
                  <a:pt x="1245597" y="4540912"/>
                </a:moveTo>
                <a:lnTo>
                  <a:pt x="0" y="3922843"/>
                </a:lnTo>
                <a:lnTo>
                  <a:pt x="0" y="0"/>
                </a:lnTo>
                <a:lnTo>
                  <a:pt x="1245597" y="618069"/>
                </a:lnTo>
                <a:lnTo>
                  <a:pt x="1245597" y="4540912"/>
                </a:lnTo>
                <a:close/>
              </a:path>
            </a:pathLst>
          </a:custGeom>
          <a:noFill/>
          <a:ln w="19050" cap="flat">
            <a:gradFill flip="none" rotWithShape="1">
              <a:gsLst>
                <a:gs pos="21000">
                  <a:schemeClr val="tx2"/>
                </a:gs>
                <a:gs pos="100000">
                  <a:schemeClr val="accent2"/>
                </a:gs>
              </a:gsLst>
              <a:lin ang="5400000" scaled="1"/>
              <a:tileRect/>
            </a:gradFill>
            <a:prstDash val="solid"/>
            <a:miter/>
          </a:ln>
          <a:effectLst>
            <a:outerShdw blurRad="127000" algn="ctr" rotWithShape="0">
              <a:prstClr val="black">
                <a:alpha val="25000"/>
              </a:prstClr>
            </a:outerShdw>
          </a:effectLst>
        </p:spPr>
        <p:txBody>
          <a:bodyPr rot="0" spcFirstLastPara="0" vertOverflow="overflow" horzOverflow="overflow" vert="horz" wrap="square" lIns="148209" tIns="74105" rIns="148209" bIns="74105" numCol="1" spcCol="0" rtlCol="0" fromWordArt="0" anchor="ctr" anchorCtr="0" forceAA="0" compatLnSpc="1">
            <a:prstTxWarp prst="textNoShape">
              <a:avLst/>
            </a:prstTxWarp>
            <a:noAutofit/>
          </a:bodyPr>
          <a:lstStyle/>
          <a:p>
            <a:pPr marR="0" lvl="0" indent="0" defTabSz="2665918" fontAlgn="auto">
              <a:spcBef>
                <a:spcPts val="2918"/>
              </a:spcBef>
              <a:spcAft>
                <a:spcPts val="0"/>
              </a:spcAft>
              <a:buClr>
                <a:srgbClr val="F2F2F2"/>
              </a:buClr>
              <a:tabLst/>
            </a:pPr>
            <a:endParaRPr kumimoji="0" lang="en-US" sz="9457" b="0" i="0" u="none" strike="noStrike" cap="none" spc="0" normalizeH="0" baseline="0">
              <a:ln>
                <a:noFill/>
              </a:ln>
              <a:solidFill>
                <a:srgbClr val="FFFFFF"/>
              </a:solidFill>
              <a:effectLst/>
              <a:uLnTx/>
              <a:uFillTx/>
              <a:latin typeface="Verdana" panose="020B0604030504040204" pitchFamily="34" charset="0"/>
            </a:endParaRPr>
          </a:p>
        </p:txBody>
      </p:sp>
      <p:sp>
        <p:nvSpPr>
          <p:cNvPr id="30" name="Graphic 10">
            <a:extLst>
              <a:ext uri="{FF2B5EF4-FFF2-40B4-BE49-F238E27FC236}">
                <a16:creationId xmlns:a16="http://schemas.microsoft.com/office/drawing/2014/main" id="{B0E4605A-60DD-0717-8340-903B3B05167A}"/>
              </a:ext>
              <a:ext uri="{C183D7F6-B498-43B3-948B-1728B52AA6E4}">
                <adec:decorative xmlns:adec="http://schemas.microsoft.com/office/drawing/2017/decorative" val="1"/>
              </a:ext>
            </a:extLst>
          </p:cNvPr>
          <p:cNvSpPr/>
          <p:nvPr userDrawn="1"/>
        </p:nvSpPr>
        <p:spPr>
          <a:xfrm>
            <a:off x="-16654" y="-949591"/>
            <a:ext cx="796647" cy="2904236"/>
          </a:xfrm>
          <a:custGeom>
            <a:avLst/>
            <a:gdLst>
              <a:gd name="connsiteX0" fmla="*/ 1245597 w 1245596"/>
              <a:gd name="connsiteY0" fmla="*/ 4540912 h 4540911"/>
              <a:gd name="connsiteX1" fmla="*/ 0 w 1245596"/>
              <a:gd name="connsiteY1" fmla="*/ 3922843 h 4540911"/>
              <a:gd name="connsiteX2" fmla="*/ 0 w 1245596"/>
              <a:gd name="connsiteY2" fmla="*/ 0 h 4540911"/>
              <a:gd name="connsiteX3" fmla="*/ 1245597 w 1245596"/>
              <a:gd name="connsiteY3" fmla="*/ 618069 h 4540911"/>
              <a:gd name="connsiteX4" fmla="*/ 1245597 w 1245596"/>
              <a:gd name="connsiteY4" fmla="*/ 4540912 h 4540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596" h="4540911">
                <a:moveTo>
                  <a:pt x="1245597" y="4540912"/>
                </a:moveTo>
                <a:lnTo>
                  <a:pt x="0" y="3922843"/>
                </a:lnTo>
                <a:lnTo>
                  <a:pt x="0" y="0"/>
                </a:lnTo>
                <a:lnTo>
                  <a:pt x="1245597" y="618069"/>
                </a:lnTo>
                <a:lnTo>
                  <a:pt x="1245597" y="4540912"/>
                </a:lnTo>
                <a:close/>
              </a:path>
            </a:pathLst>
          </a:custGeom>
          <a:noFill/>
          <a:ln w="19050" cap="flat">
            <a:gradFill flip="none" rotWithShape="1">
              <a:gsLst>
                <a:gs pos="21000">
                  <a:schemeClr val="tx2"/>
                </a:gs>
                <a:gs pos="100000">
                  <a:schemeClr val="accent2"/>
                </a:gs>
              </a:gsLst>
              <a:lin ang="5400000" scaled="1"/>
              <a:tileRect/>
            </a:gradFill>
            <a:prstDash val="solid"/>
            <a:miter/>
          </a:ln>
          <a:effectLst>
            <a:outerShdw blurRad="127000" algn="ctr" rotWithShape="0">
              <a:prstClr val="black">
                <a:alpha val="25000"/>
              </a:prstClr>
            </a:outerShdw>
          </a:effectLst>
        </p:spPr>
        <p:txBody>
          <a:bodyPr rot="0" spcFirstLastPara="0" vertOverflow="overflow" horzOverflow="overflow" vert="horz" wrap="square" lIns="148209" tIns="74105" rIns="148209" bIns="74105" numCol="1" spcCol="0" rtlCol="0" fromWordArt="0" anchor="ctr" anchorCtr="0" forceAA="0" compatLnSpc="1">
            <a:prstTxWarp prst="textNoShape">
              <a:avLst/>
            </a:prstTxWarp>
            <a:noAutofit/>
          </a:bodyPr>
          <a:lstStyle/>
          <a:p>
            <a:pPr marR="0" lvl="0" indent="0" defTabSz="2665918" fontAlgn="auto">
              <a:spcBef>
                <a:spcPts val="2918"/>
              </a:spcBef>
              <a:spcAft>
                <a:spcPts val="0"/>
              </a:spcAft>
              <a:buClr>
                <a:srgbClr val="F2F2F2"/>
              </a:buClr>
              <a:tabLst/>
            </a:pPr>
            <a:endParaRPr kumimoji="0" lang="en-US" sz="9457" b="0" i="0" u="none" strike="noStrike" cap="none" spc="0" normalizeH="0" baseline="0">
              <a:ln>
                <a:noFill/>
              </a:ln>
              <a:solidFill>
                <a:srgbClr val="FFFFFF"/>
              </a:solidFill>
              <a:effectLst/>
              <a:uLnTx/>
              <a:uFillTx/>
              <a:latin typeface="Verdana" panose="020B0604030504040204" pitchFamily="34" charset="0"/>
            </a:endParaRPr>
          </a:p>
        </p:txBody>
      </p:sp>
      <p:sp>
        <p:nvSpPr>
          <p:cNvPr id="37" name="Graphic 10">
            <a:extLst>
              <a:ext uri="{FF2B5EF4-FFF2-40B4-BE49-F238E27FC236}">
                <a16:creationId xmlns:a16="http://schemas.microsoft.com/office/drawing/2014/main" id="{0F0174C8-989A-9DAA-C065-74AF69F84B35}"/>
              </a:ext>
              <a:ext uri="{C183D7F6-B498-43B3-948B-1728B52AA6E4}">
                <adec:decorative xmlns:adec="http://schemas.microsoft.com/office/drawing/2017/decorative" val="1"/>
              </a:ext>
            </a:extLst>
          </p:cNvPr>
          <p:cNvSpPr/>
          <p:nvPr userDrawn="1"/>
        </p:nvSpPr>
        <p:spPr>
          <a:xfrm>
            <a:off x="2373414" y="-2452604"/>
            <a:ext cx="796647" cy="2904236"/>
          </a:xfrm>
          <a:custGeom>
            <a:avLst/>
            <a:gdLst>
              <a:gd name="connsiteX0" fmla="*/ 1245597 w 1245596"/>
              <a:gd name="connsiteY0" fmla="*/ 4540912 h 4540911"/>
              <a:gd name="connsiteX1" fmla="*/ 0 w 1245596"/>
              <a:gd name="connsiteY1" fmla="*/ 3922843 h 4540911"/>
              <a:gd name="connsiteX2" fmla="*/ 0 w 1245596"/>
              <a:gd name="connsiteY2" fmla="*/ 0 h 4540911"/>
              <a:gd name="connsiteX3" fmla="*/ 1245597 w 1245596"/>
              <a:gd name="connsiteY3" fmla="*/ 618069 h 4540911"/>
              <a:gd name="connsiteX4" fmla="*/ 1245597 w 1245596"/>
              <a:gd name="connsiteY4" fmla="*/ 4540912 h 4540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596" h="4540911">
                <a:moveTo>
                  <a:pt x="1245597" y="4540912"/>
                </a:moveTo>
                <a:lnTo>
                  <a:pt x="0" y="3922843"/>
                </a:lnTo>
                <a:lnTo>
                  <a:pt x="0" y="0"/>
                </a:lnTo>
                <a:lnTo>
                  <a:pt x="1245597" y="618069"/>
                </a:lnTo>
                <a:lnTo>
                  <a:pt x="1245597" y="4540912"/>
                </a:lnTo>
                <a:close/>
              </a:path>
            </a:pathLst>
          </a:custGeom>
          <a:noFill/>
          <a:ln w="19050" cap="flat">
            <a:gradFill flip="none" rotWithShape="1">
              <a:gsLst>
                <a:gs pos="21000">
                  <a:schemeClr val="tx2"/>
                </a:gs>
                <a:gs pos="100000">
                  <a:schemeClr val="accent2"/>
                </a:gs>
              </a:gsLst>
              <a:lin ang="5400000" scaled="1"/>
              <a:tileRect/>
            </a:gradFill>
            <a:prstDash val="solid"/>
            <a:miter/>
          </a:ln>
          <a:effectLst>
            <a:outerShdw blurRad="127000" algn="ctr" rotWithShape="0">
              <a:prstClr val="black">
                <a:alpha val="25000"/>
              </a:prstClr>
            </a:outerShdw>
          </a:effectLst>
        </p:spPr>
        <p:txBody>
          <a:bodyPr rot="0" spcFirstLastPara="0" vertOverflow="overflow" horzOverflow="overflow" vert="horz" wrap="square" lIns="148209" tIns="74105" rIns="148209" bIns="74105" numCol="1" spcCol="0" rtlCol="0" fromWordArt="0" anchor="ctr" anchorCtr="0" forceAA="0" compatLnSpc="1">
            <a:prstTxWarp prst="textNoShape">
              <a:avLst/>
            </a:prstTxWarp>
            <a:noAutofit/>
          </a:bodyPr>
          <a:lstStyle/>
          <a:p>
            <a:pPr marR="0" lvl="0" indent="0" defTabSz="2665918" fontAlgn="auto">
              <a:spcBef>
                <a:spcPts val="2918"/>
              </a:spcBef>
              <a:spcAft>
                <a:spcPts val="0"/>
              </a:spcAft>
              <a:buClr>
                <a:srgbClr val="F2F2F2"/>
              </a:buClr>
              <a:tabLst/>
            </a:pPr>
            <a:endParaRPr kumimoji="0" lang="en-US" sz="9457" b="0" i="0" u="none" strike="noStrike" cap="none" spc="0" normalizeH="0" baseline="0">
              <a:ln>
                <a:noFill/>
              </a:ln>
              <a:solidFill>
                <a:srgbClr val="FFFFFF"/>
              </a:solidFill>
              <a:effectLst/>
              <a:uLnTx/>
              <a:uFillTx/>
              <a:latin typeface="Verdana" panose="020B0604030504040204" pitchFamily="34" charset="0"/>
            </a:endParaRPr>
          </a:p>
        </p:txBody>
      </p:sp>
      <p:sp>
        <p:nvSpPr>
          <p:cNvPr id="38" name="Graphic 10">
            <a:extLst>
              <a:ext uri="{FF2B5EF4-FFF2-40B4-BE49-F238E27FC236}">
                <a16:creationId xmlns:a16="http://schemas.microsoft.com/office/drawing/2014/main" id="{FAB7FE08-4371-D71D-431F-C2783877B07A}"/>
              </a:ext>
              <a:ext uri="{C183D7F6-B498-43B3-948B-1728B52AA6E4}">
                <adec:decorative xmlns:adec="http://schemas.microsoft.com/office/drawing/2017/decorative" val="1"/>
              </a:ext>
            </a:extLst>
          </p:cNvPr>
          <p:cNvSpPr/>
          <p:nvPr userDrawn="1"/>
        </p:nvSpPr>
        <p:spPr>
          <a:xfrm>
            <a:off x="2771759" y="-2703107"/>
            <a:ext cx="796647" cy="2904236"/>
          </a:xfrm>
          <a:custGeom>
            <a:avLst/>
            <a:gdLst>
              <a:gd name="connsiteX0" fmla="*/ 1245597 w 1245596"/>
              <a:gd name="connsiteY0" fmla="*/ 4540912 h 4540911"/>
              <a:gd name="connsiteX1" fmla="*/ 0 w 1245596"/>
              <a:gd name="connsiteY1" fmla="*/ 3922843 h 4540911"/>
              <a:gd name="connsiteX2" fmla="*/ 0 w 1245596"/>
              <a:gd name="connsiteY2" fmla="*/ 0 h 4540911"/>
              <a:gd name="connsiteX3" fmla="*/ 1245597 w 1245596"/>
              <a:gd name="connsiteY3" fmla="*/ 618069 h 4540911"/>
              <a:gd name="connsiteX4" fmla="*/ 1245597 w 1245596"/>
              <a:gd name="connsiteY4" fmla="*/ 4540912 h 4540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596" h="4540911">
                <a:moveTo>
                  <a:pt x="1245597" y="4540912"/>
                </a:moveTo>
                <a:lnTo>
                  <a:pt x="0" y="3922843"/>
                </a:lnTo>
                <a:lnTo>
                  <a:pt x="0" y="0"/>
                </a:lnTo>
                <a:lnTo>
                  <a:pt x="1245597" y="618069"/>
                </a:lnTo>
                <a:lnTo>
                  <a:pt x="1245597" y="4540912"/>
                </a:lnTo>
                <a:close/>
              </a:path>
            </a:pathLst>
          </a:custGeom>
          <a:noFill/>
          <a:ln w="19050" cap="flat">
            <a:gradFill flip="none" rotWithShape="1">
              <a:gsLst>
                <a:gs pos="21000">
                  <a:schemeClr val="tx2"/>
                </a:gs>
                <a:gs pos="100000">
                  <a:schemeClr val="accent2"/>
                </a:gs>
              </a:gsLst>
              <a:lin ang="5400000" scaled="1"/>
              <a:tileRect/>
            </a:gradFill>
            <a:prstDash val="solid"/>
            <a:miter/>
          </a:ln>
          <a:effectLst>
            <a:outerShdw blurRad="127000" algn="ctr" rotWithShape="0">
              <a:prstClr val="black">
                <a:alpha val="25000"/>
              </a:prstClr>
            </a:outerShdw>
          </a:effectLst>
        </p:spPr>
        <p:txBody>
          <a:bodyPr rot="0" spcFirstLastPara="0" vertOverflow="overflow" horzOverflow="overflow" vert="horz" wrap="square" lIns="148209" tIns="74105" rIns="148209" bIns="74105" numCol="1" spcCol="0" rtlCol="0" fromWordArt="0" anchor="ctr" anchorCtr="0" forceAA="0" compatLnSpc="1">
            <a:prstTxWarp prst="textNoShape">
              <a:avLst/>
            </a:prstTxWarp>
            <a:noAutofit/>
          </a:bodyPr>
          <a:lstStyle/>
          <a:p>
            <a:pPr marR="0" lvl="0" indent="0" defTabSz="2665918" fontAlgn="auto">
              <a:spcBef>
                <a:spcPts val="2918"/>
              </a:spcBef>
              <a:spcAft>
                <a:spcPts val="0"/>
              </a:spcAft>
              <a:buClr>
                <a:srgbClr val="F2F2F2"/>
              </a:buClr>
              <a:tabLst/>
            </a:pPr>
            <a:endParaRPr kumimoji="0" lang="en-US" sz="9457" b="0" i="0" u="none" strike="noStrike" cap="none" spc="0" normalizeH="0" baseline="0">
              <a:ln>
                <a:noFill/>
              </a:ln>
              <a:solidFill>
                <a:srgbClr val="FFFFFF"/>
              </a:solidFill>
              <a:effectLst/>
              <a:uLnTx/>
              <a:uFillTx/>
              <a:latin typeface="Verdana" panose="020B0604030504040204" pitchFamily="34" charset="0"/>
            </a:endParaRPr>
          </a:p>
        </p:txBody>
      </p:sp>
      <p:sp>
        <p:nvSpPr>
          <p:cNvPr id="39" name="Graphic 10">
            <a:extLst>
              <a:ext uri="{FF2B5EF4-FFF2-40B4-BE49-F238E27FC236}">
                <a16:creationId xmlns:a16="http://schemas.microsoft.com/office/drawing/2014/main" id="{2C1734BA-229D-CE09-3CAF-96446789BAE0}"/>
              </a:ext>
              <a:ext uri="{C183D7F6-B498-43B3-948B-1728B52AA6E4}">
                <adec:decorative xmlns:adec="http://schemas.microsoft.com/office/drawing/2017/decorative" val="1"/>
              </a:ext>
            </a:extLst>
          </p:cNvPr>
          <p:cNvSpPr/>
          <p:nvPr userDrawn="1"/>
        </p:nvSpPr>
        <p:spPr>
          <a:xfrm>
            <a:off x="3170104" y="-2953609"/>
            <a:ext cx="796647" cy="2904236"/>
          </a:xfrm>
          <a:custGeom>
            <a:avLst/>
            <a:gdLst>
              <a:gd name="connsiteX0" fmla="*/ 1245597 w 1245596"/>
              <a:gd name="connsiteY0" fmla="*/ 4540912 h 4540911"/>
              <a:gd name="connsiteX1" fmla="*/ 0 w 1245596"/>
              <a:gd name="connsiteY1" fmla="*/ 3922843 h 4540911"/>
              <a:gd name="connsiteX2" fmla="*/ 0 w 1245596"/>
              <a:gd name="connsiteY2" fmla="*/ 0 h 4540911"/>
              <a:gd name="connsiteX3" fmla="*/ 1245597 w 1245596"/>
              <a:gd name="connsiteY3" fmla="*/ 618069 h 4540911"/>
              <a:gd name="connsiteX4" fmla="*/ 1245597 w 1245596"/>
              <a:gd name="connsiteY4" fmla="*/ 4540912 h 4540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596" h="4540911">
                <a:moveTo>
                  <a:pt x="1245597" y="4540912"/>
                </a:moveTo>
                <a:lnTo>
                  <a:pt x="0" y="3922843"/>
                </a:lnTo>
                <a:lnTo>
                  <a:pt x="0" y="0"/>
                </a:lnTo>
                <a:lnTo>
                  <a:pt x="1245597" y="618069"/>
                </a:lnTo>
                <a:lnTo>
                  <a:pt x="1245597" y="4540912"/>
                </a:lnTo>
                <a:close/>
              </a:path>
            </a:pathLst>
          </a:custGeom>
          <a:noFill/>
          <a:ln w="19050" cap="flat">
            <a:gradFill flip="none" rotWithShape="1">
              <a:gsLst>
                <a:gs pos="21000">
                  <a:schemeClr val="tx2"/>
                </a:gs>
                <a:gs pos="100000">
                  <a:schemeClr val="accent2"/>
                </a:gs>
              </a:gsLst>
              <a:lin ang="5400000" scaled="1"/>
              <a:tileRect/>
            </a:gradFill>
            <a:prstDash val="solid"/>
            <a:miter/>
          </a:ln>
          <a:effectLst>
            <a:outerShdw blurRad="127000" algn="ctr" rotWithShape="0">
              <a:prstClr val="black">
                <a:alpha val="25000"/>
              </a:prstClr>
            </a:outerShdw>
          </a:effectLst>
        </p:spPr>
        <p:txBody>
          <a:bodyPr rot="0" spcFirstLastPara="0" vertOverflow="overflow" horzOverflow="overflow" vert="horz" wrap="square" lIns="148209" tIns="74105" rIns="148209" bIns="74105" numCol="1" spcCol="0" rtlCol="0" fromWordArt="0" anchor="ctr" anchorCtr="0" forceAA="0" compatLnSpc="1">
            <a:prstTxWarp prst="textNoShape">
              <a:avLst/>
            </a:prstTxWarp>
            <a:noAutofit/>
          </a:bodyPr>
          <a:lstStyle/>
          <a:p>
            <a:pPr marR="0" lvl="0" indent="0" defTabSz="2665918" fontAlgn="auto">
              <a:spcBef>
                <a:spcPts val="2918"/>
              </a:spcBef>
              <a:spcAft>
                <a:spcPts val="0"/>
              </a:spcAft>
              <a:buClr>
                <a:srgbClr val="F2F2F2"/>
              </a:buClr>
              <a:tabLst/>
            </a:pPr>
            <a:endParaRPr kumimoji="0" lang="en-US" sz="9457" b="0" i="0" u="none" strike="noStrike" cap="none" spc="0" normalizeH="0" baseline="0">
              <a:ln>
                <a:noFill/>
              </a:ln>
              <a:solidFill>
                <a:srgbClr val="FFFFFF"/>
              </a:solidFill>
              <a:effectLst/>
              <a:uLnTx/>
              <a:uFillTx/>
              <a:latin typeface="Verdana" panose="020B0604030504040204" pitchFamily="34" charset="0"/>
            </a:endParaRPr>
          </a:p>
        </p:txBody>
      </p:sp>
      <p:sp>
        <p:nvSpPr>
          <p:cNvPr id="66" name="Graphic 10">
            <a:extLst>
              <a:ext uri="{FF2B5EF4-FFF2-40B4-BE49-F238E27FC236}">
                <a16:creationId xmlns:a16="http://schemas.microsoft.com/office/drawing/2014/main" id="{FEF74314-4F88-482A-AF57-3CAD0BE441E5}"/>
              </a:ext>
              <a:ext uri="{C183D7F6-B498-43B3-948B-1728B52AA6E4}">
                <adec:decorative xmlns:adec="http://schemas.microsoft.com/office/drawing/2017/decorative" val="1"/>
              </a:ext>
            </a:extLst>
          </p:cNvPr>
          <p:cNvSpPr/>
          <p:nvPr userDrawn="1"/>
        </p:nvSpPr>
        <p:spPr>
          <a:xfrm>
            <a:off x="-414999" y="-699097"/>
            <a:ext cx="796647" cy="2904236"/>
          </a:xfrm>
          <a:custGeom>
            <a:avLst/>
            <a:gdLst>
              <a:gd name="connsiteX0" fmla="*/ 1245597 w 1245596"/>
              <a:gd name="connsiteY0" fmla="*/ 4540912 h 4540911"/>
              <a:gd name="connsiteX1" fmla="*/ 0 w 1245596"/>
              <a:gd name="connsiteY1" fmla="*/ 3922843 h 4540911"/>
              <a:gd name="connsiteX2" fmla="*/ 0 w 1245596"/>
              <a:gd name="connsiteY2" fmla="*/ 0 h 4540911"/>
              <a:gd name="connsiteX3" fmla="*/ 1245597 w 1245596"/>
              <a:gd name="connsiteY3" fmla="*/ 618069 h 4540911"/>
              <a:gd name="connsiteX4" fmla="*/ 1245597 w 1245596"/>
              <a:gd name="connsiteY4" fmla="*/ 4540912 h 4540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596" h="4540911">
                <a:moveTo>
                  <a:pt x="1245597" y="4540912"/>
                </a:moveTo>
                <a:lnTo>
                  <a:pt x="0" y="3922843"/>
                </a:lnTo>
                <a:lnTo>
                  <a:pt x="0" y="0"/>
                </a:lnTo>
                <a:lnTo>
                  <a:pt x="1245597" y="618069"/>
                </a:lnTo>
                <a:lnTo>
                  <a:pt x="1245597" y="4540912"/>
                </a:lnTo>
                <a:close/>
              </a:path>
            </a:pathLst>
          </a:custGeom>
          <a:noFill/>
          <a:ln w="19050" cap="flat">
            <a:gradFill flip="none" rotWithShape="1">
              <a:gsLst>
                <a:gs pos="21000">
                  <a:schemeClr val="tx2"/>
                </a:gs>
                <a:gs pos="100000">
                  <a:schemeClr val="accent2"/>
                </a:gs>
              </a:gsLst>
              <a:lin ang="5400000" scaled="1"/>
              <a:tileRect/>
            </a:gradFill>
            <a:prstDash val="solid"/>
            <a:miter/>
          </a:ln>
          <a:effectLst>
            <a:outerShdw blurRad="127000" algn="ctr" rotWithShape="0">
              <a:prstClr val="black">
                <a:alpha val="25000"/>
              </a:prstClr>
            </a:outerShdw>
          </a:effectLst>
        </p:spPr>
        <p:txBody>
          <a:bodyPr rot="0" spcFirstLastPara="0" vertOverflow="overflow" horzOverflow="overflow" vert="horz" wrap="square" lIns="148209" tIns="74105" rIns="148209" bIns="74105" numCol="1" spcCol="0" rtlCol="0" fromWordArt="0" anchor="ctr" anchorCtr="0" forceAA="0" compatLnSpc="1">
            <a:prstTxWarp prst="textNoShape">
              <a:avLst/>
            </a:prstTxWarp>
            <a:noAutofit/>
          </a:bodyPr>
          <a:lstStyle/>
          <a:p>
            <a:pPr marR="0" lvl="0" indent="0" defTabSz="2665918" fontAlgn="auto">
              <a:spcBef>
                <a:spcPts val="2918"/>
              </a:spcBef>
              <a:spcAft>
                <a:spcPts val="0"/>
              </a:spcAft>
              <a:buClr>
                <a:srgbClr val="F2F2F2"/>
              </a:buClr>
              <a:tabLst/>
            </a:pPr>
            <a:endParaRPr kumimoji="0" lang="en-US" sz="9457" b="0" i="0" u="none" strike="noStrike" cap="none" spc="0" normalizeH="0" baseline="0">
              <a:ln>
                <a:noFill/>
              </a:ln>
              <a:solidFill>
                <a:srgbClr val="FFFFFF"/>
              </a:solidFill>
              <a:effectLst/>
              <a:uLnTx/>
              <a:uFillTx/>
              <a:latin typeface="Verdana" panose="020B0604030504040204" pitchFamily="34" charset="0"/>
            </a:endParaRPr>
          </a:p>
        </p:txBody>
      </p:sp>
      <p:sp>
        <p:nvSpPr>
          <p:cNvPr id="74" name="Graphic 10">
            <a:extLst>
              <a:ext uri="{FF2B5EF4-FFF2-40B4-BE49-F238E27FC236}">
                <a16:creationId xmlns:a16="http://schemas.microsoft.com/office/drawing/2014/main" id="{37B0440A-8F5A-0E6B-1EA1-2A10CF4B31B4}"/>
              </a:ext>
              <a:ext uri="{C183D7F6-B498-43B3-948B-1728B52AA6E4}">
                <adec:decorative xmlns:adec="http://schemas.microsoft.com/office/drawing/2017/decorative" val="1"/>
              </a:ext>
            </a:extLst>
          </p:cNvPr>
          <p:cNvSpPr/>
          <p:nvPr userDrawn="1"/>
        </p:nvSpPr>
        <p:spPr>
          <a:xfrm>
            <a:off x="10615629" y="5410669"/>
            <a:ext cx="796647" cy="2904236"/>
          </a:xfrm>
          <a:custGeom>
            <a:avLst/>
            <a:gdLst>
              <a:gd name="connsiteX0" fmla="*/ 1245597 w 1245596"/>
              <a:gd name="connsiteY0" fmla="*/ 4540912 h 4540911"/>
              <a:gd name="connsiteX1" fmla="*/ 0 w 1245596"/>
              <a:gd name="connsiteY1" fmla="*/ 3922843 h 4540911"/>
              <a:gd name="connsiteX2" fmla="*/ 0 w 1245596"/>
              <a:gd name="connsiteY2" fmla="*/ 0 h 4540911"/>
              <a:gd name="connsiteX3" fmla="*/ 1245597 w 1245596"/>
              <a:gd name="connsiteY3" fmla="*/ 618069 h 4540911"/>
              <a:gd name="connsiteX4" fmla="*/ 1245597 w 1245596"/>
              <a:gd name="connsiteY4" fmla="*/ 4540912 h 4540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596" h="4540911">
                <a:moveTo>
                  <a:pt x="1245597" y="4540912"/>
                </a:moveTo>
                <a:lnTo>
                  <a:pt x="0" y="3922843"/>
                </a:lnTo>
                <a:lnTo>
                  <a:pt x="0" y="0"/>
                </a:lnTo>
                <a:lnTo>
                  <a:pt x="1245597" y="618069"/>
                </a:lnTo>
                <a:lnTo>
                  <a:pt x="1245597" y="4540912"/>
                </a:lnTo>
                <a:close/>
              </a:path>
            </a:pathLst>
          </a:custGeom>
          <a:noFill/>
          <a:ln w="19050" cap="flat">
            <a:gradFill flip="none" rotWithShape="1">
              <a:gsLst>
                <a:gs pos="83000">
                  <a:schemeClr val="tx2"/>
                </a:gs>
                <a:gs pos="0">
                  <a:schemeClr val="accent2"/>
                </a:gs>
              </a:gsLst>
              <a:lin ang="5400000" scaled="1"/>
              <a:tileRect/>
            </a:gradFill>
            <a:prstDash val="solid"/>
            <a:miter/>
          </a:ln>
          <a:effectLst>
            <a:outerShdw blurRad="127000" algn="ctr" rotWithShape="0">
              <a:prstClr val="black">
                <a:alpha val="25000"/>
              </a:prstClr>
            </a:outerShdw>
          </a:effectLst>
        </p:spPr>
        <p:txBody>
          <a:bodyPr rot="0" spcFirstLastPara="0" vertOverflow="overflow" horzOverflow="overflow" vert="horz" wrap="square" lIns="148209" tIns="74105" rIns="148209" bIns="74105" numCol="1" spcCol="0" rtlCol="0" fromWordArt="0" anchor="ctr" anchorCtr="0" forceAA="0" compatLnSpc="1">
            <a:prstTxWarp prst="textNoShape">
              <a:avLst/>
            </a:prstTxWarp>
            <a:noAutofit/>
          </a:bodyPr>
          <a:lstStyle/>
          <a:p>
            <a:pPr marR="0" lvl="0" indent="0" defTabSz="2665918" fontAlgn="auto">
              <a:spcBef>
                <a:spcPts val="2918"/>
              </a:spcBef>
              <a:spcAft>
                <a:spcPts val="0"/>
              </a:spcAft>
              <a:buClr>
                <a:srgbClr val="F2F2F2"/>
              </a:buClr>
              <a:tabLst/>
            </a:pPr>
            <a:endParaRPr kumimoji="0" lang="en-US" sz="9457" b="0" i="0" u="none" strike="noStrike" cap="none" spc="0" normalizeH="0" baseline="0">
              <a:ln>
                <a:noFill/>
              </a:ln>
              <a:solidFill>
                <a:srgbClr val="FFFFFF"/>
              </a:solidFill>
              <a:effectLst/>
              <a:uLnTx/>
              <a:uFillTx/>
              <a:latin typeface="Verdana" panose="020B0604030504040204" pitchFamily="34" charset="0"/>
            </a:endParaRPr>
          </a:p>
        </p:txBody>
      </p:sp>
      <p:sp>
        <p:nvSpPr>
          <p:cNvPr id="75" name="Graphic 10">
            <a:extLst>
              <a:ext uri="{FF2B5EF4-FFF2-40B4-BE49-F238E27FC236}">
                <a16:creationId xmlns:a16="http://schemas.microsoft.com/office/drawing/2014/main" id="{10500C62-0236-970B-FA42-C008D33A5829}"/>
              </a:ext>
              <a:ext uri="{C183D7F6-B498-43B3-948B-1728B52AA6E4}">
                <adec:decorative xmlns:adec="http://schemas.microsoft.com/office/drawing/2017/decorative" val="1"/>
              </a:ext>
            </a:extLst>
          </p:cNvPr>
          <p:cNvSpPr/>
          <p:nvPr userDrawn="1"/>
        </p:nvSpPr>
        <p:spPr>
          <a:xfrm>
            <a:off x="10217284" y="5661171"/>
            <a:ext cx="796647" cy="2904236"/>
          </a:xfrm>
          <a:custGeom>
            <a:avLst/>
            <a:gdLst>
              <a:gd name="connsiteX0" fmla="*/ 1245597 w 1245596"/>
              <a:gd name="connsiteY0" fmla="*/ 4540912 h 4540911"/>
              <a:gd name="connsiteX1" fmla="*/ 0 w 1245596"/>
              <a:gd name="connsiteY1" fmla="*/ 3922843 h 4540911"/>
              <a:gd name="connsiteX2" fmla="*/ 0 w 1245596"/>
              <a:gd name="connsiteY2" fmla="*/ 0 h 4540911"/>
              <a:gd name="connsiteX3" fmla="*/ 1245597 w 1245596"/>
              <a:gd name="connsiteY3" fmla="*/ 618069 h 4540911"/>
              <a:gd name="connsiteX4" fmla="*/ 1245597 w 1245596"/>
              <a:gd name="connsiteY4" fmla="*/ 4540912 h 4540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596" h="4540911">
                <a:moveTo>
                  <a:pt x="1245597" y="4540912"/>
                </a:moveTo>
                <a:lnTo>
                  <a:pt x="0" y="3922843"/>
                </a:lnTo>
                <a:lnTo>
                  <a:pt x="0" y="0"/>
                </a:lnTo>
                <a:lnTo>
                  <a:pt x="1245597" y="618069"/>
                </a:lnTo>
                <a:lnTo>
                  <a:pt x="1245597" y="4540912"/>
                </a:lnTo>
                <a:close/>
              </a:path>
            </a:pathLst>
          </a:custGeom>
          <a:noFill/>
          <a:ln w="19050" cap="flat">
            <a:gradFill flip="none" rotWithShape="1">
              <a:gsLst>
                <a:gs pos="83000">
                  <a:schemeClr val="tx2"/>
                </a:gs>
                <a:gs pos="0">
                  <a:schemeClr val="accent2"/>
                </a:gs>
              </a:gsLst>
              <a:lin ang="5400000" scaled="1"/>
              <a:tileRect/>
            </a:gradFill>
            <a:prstDash val="solid"/>
            <a:miter/>
          </a:ln>
          <a:effectLst>
            <a:outerShdw blurRad="127000" algn="ctr" rotWithShape="0">
              <a:prstClr val="black">
                <a:alpha val="25000"/>
              </a:prstClr>
            </a:outerShdw>
          </a:effectLst>
        </p:spPr>
        <p:txBody>
          <a:bodyPr rot="0" spcFirstLastPara="0" vertOverflow="overflow" horzOverflow="overflow" vert="horz" wrap="square" lIns="148209" tIns="74105" rIns="148209" bIns="74105" numCol="1" spcCol="0" rtlCol="0" fromWordArt="0" anchor="ctr" anchorCtr="0" forceAA="0" compatLnSpc="1">
            <a:prstTxWarp prst="textNoShape">
              <a:avLst/>
            </a:prstTxWarp>
            <a:noAutofit/>
          </a:bodyPr>
          <a:lstStyle/>
          <a:p>
            <a:pPr marR="0" lvl="0" indent="0" defTabSz="2665918" fontAlgn="auto">
              <a:spcBef>
                <a:spcPts val="2918"/>
              </a:spcBef>
              <a:spcAft>
                <a:spcPts val="0"/>
              </a:spcAft>
              <a:buClr>
                <a:srgbClr val="F2F2F2"/>
              </a:buClr>
              <a:tabLst/>
            </a:pPr>
            <a:endParaRPr kumimoji="0" lang="en-US" sz="9457" b="0" i="0" u="none" strike="noStrike" cap="none" spc="0" normalizeH="0" baseline="0">
              <a:ln>
                <a:noFill/>
              </a:ln>
              <a:solidFill>
                <a:srgbClr val="FFFFFF"/>
              </a:solidFill>
              <a:effectLst/>
              <a:uLnTx/>
              <a:uFillTx/>
              <a:latin typeface="Verdana" panose="020B0604030504040204" pitchFamily="34" charset="0"/>
            </a:endParaRPr>
          </a:p>
        </p:txBody>
      </p:sp>
      <p:sp>
        <p:nvSpPr>
          <p:cNvPr id="76" name="Graphic 10">
            <a:extLst>
              <a:ext uri="{FF2B5EF4-FFF2-40B4-BE49-F238E27FC236}">
                <a16:creationId xmlns:a16="http://schemas.microsoft.com/office/drawing/2014/main" id="{1A71913C-7FB4-10CE-ABE3-2331F31E8F12}"/>
              </a:ext>
              <a:ext uri="{C183D7F6-B498-43B3-948B-1728B52AA6E4}">
                <adec:decorative xmlns:adec="http://schemas.microsoft.com/office/drawing/2017/decorative" val="1"/>
              </a:ext>
            </a:extLst>
          </p:cNvPr>
          <p:cNvSpPr/>
          <p:nvPr userDrawn="1"/>
        </p:nvSpPr>
        <p:spPr>
          <a:xfrm>
            <a:off x="9818939" y="5911673"/>
            <a:ext cx="796647" cy="2904236"/>
          </a:xfrm>
          <a:custGeom>
            <a:avLst/>
            <a:gdLst>
              <a:gd name="connsiteX0" fmla="*/ 1245597 w 1245596"/>
              <a:gd name="connsiteY0" fmla="*/ 4540912 h 4540911"/>
              <a:gd name="connsiteX1" fmla="*/ 0 w 1245596"/>
              <a:gd name="connsiteY1" fmla="*/ 3922843 h 4540911"/>
              <a:gd name="connsiteX2" fmla="*/ 0 w 1245596"/>
              <a:gd name="connsiteY2" fmla="*/ 0 h 4540911"/>
              <a:gd name="connsiteX3" fmla="*/ 1245597 w 1245596"/>
              <a:gd name="connsiteY3" fmla="*/ 618069 h 4540911"/>
              <a:gd name="connsiteX4" fmla="*/ 1245597 w 1245596"/>
              <a:gd name="connsiteY4" fmla="*/ 4540912 h 4540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596" h="4540911">
                <a:moveTo>
                  <a:pt x="1245597" y="4540912"/>
                </a:moveTo>
                <a:lnTo>
                  <a:pt x="0" y="3922843"/>
                </a:lnTo>
                <a:lnTo>
                  <a:pt x="0" y="0"/>
                </a:lnTo>
                <a:lnTo>
                  <a:pt x="1245597" y="618069"/>
                </a:lnTo>
                <a:lnTo>
                  <a:pt x="1245597" y="4540912"/>
                </a:lnTo>
                <a:close/>
              </a:path>
            </a:pathLst>
          </a:custGeom>
          <a:noFill/>
          <a:ln w="19050" cap="flat">
            <a:gradFill flip="none" rotWithShape="1">
              <a:gsLst>
                <a:gs pos="83000">
                  <a:schemeClr val="tx2"/>
                </a:gs>
                <a:gs pos="0">
                  <a:schemeClr val="accent2"/>
                </a:gs>
              </a:gsLst>
              <a:lin ang="5400000" scaled="1"/>
              <a:tileRect/>
            </a:gradFill>
            <a:prstDash val="solid"/>
            <a:miter/>
          </a:ln>
          <a:effectLst>
            <a:outerShdw blurRad="127000" algn="ctr" rotWithShape="0">
              <a:prstClr val="black">
                <a:alpha val="25000"/>
              </a:prstClr>
            </a:outerShdw>
          </a:effectLst>
        </p:spPr>
        <p:txBody>
          <a:bodyPr rot="0" spcFirstLastPara="0" vertOverflow="overflow" horzOverflow="overflow" vert="horz" wrap="square" lIns="148209" tIns="74105" rIns="148209" bIns="74105" numCol="1" spcCol="0" rtlCol="0" fromWordArt="0" anchor="ctr" anchorCtr="0" forceAA="0" compatLnSpc="1">
            <a:prstTxWarp prst="textNoShape">
              <a:avLst/>
            </a:prstTxWarp>
            <a:noAutofit/>
          </a:bodyPr>
          <a:lstStyle/>
          <a:p>
            <a:pPr marR="0" lvl="0" indent="0" defTabSz="2665918" fontAlgn="auto">
              <a:spcBef>
                <a:spcPts val="2918"/>
              </a:spcBef>
              <a:spcAft>
                <a:spcPts val="0"/>
              </a:spcAft>
              <a:buClr>
                <a:srgbClr val="F2F2F2"/>
              </a:buClr>
              <a:tabLst/>
            </a:pPr>
            <a:endParaRPr kumimoji="0" lang="en-US" sz="9457" b="0" i="0" u="none" strike="noStrike" cap="none" spc="0" normalizeH="0" baseline="0">
              <a:ln>
                <a:noFill/>
              </a:ln>
              <a:solidFill>
                <a:srgbClr val="FFFFFF"/>
              </a:solidFill>
              <a:effectLst/>
              <a:uLnTx/>
              <a:uFillTx/>
              <a:latin typeface="Verdana" panose="020B0604030504040204" pitchFamily="34" charset="0"/>
            </a:endParaRPr>
          </a:p>
        </p:txBody>
      </p:sp>
      <p:sp>
        <p:nvSpPr>
          <p:cNvPr id="77" name="Graphic 10">
            <a:extLst>
              <a:ext uri="{FF2B5EF4-FFF2-40B4-BE49-F238E27FC236}">
                <a16:creationId xmlns:a16="http://schemas.microsoft.com/office/drawing/2014/main" id="{01F13630-1564-93B0-DE5F-1C42AECB7D44}"/>
              </a:ext>
              <a:ext uri="{C183D7F6-B498-43B3-948B-1728B52AA6E4}">
                <adec:decorative xmlns:adec="http://schemas.microsoft.com/office/drawing/2017/decorative" val="1"/>
              </a:ext>
            </a:extLst>
          </p:cNvPr>
          <p:cNvSpPr/>
          <p:nvPr userDrawn="1"/>
        </p:nvSpPr>
        <p:spPr>
          <a:xfrm>
            <a:off x="9420594" y="6162175"/>
            <a:ext cx="796647" cy="2904236"/>
          </a:xfrm>
          <a:custGeom>
            <a:avLst/>
            <a:gdLst>
              <a:gd name="connsiteX0" fmla="*/ 1245597 w 1245596"/>
              <a:gd name="connsiteY0" fmla="*/ 4540912 h 4540911"/>
              <a:gd name="connsiteX1" fmla="*/ 0 w 1245596"/>
              <a:gd name="connsiteY1" fmla="*/ 3922843 h 4540911"/>
              <a:gd name="connsiteX2" fmla="*/ 0 w 1245596"/>
              <a:gd name="connsiteY2" fmla="*/ 0 h 4540911"/>
              <a:gd name="connsiteX3" fmla="*/ 1245597 w 1245596"/>
              <a:gd name="connsiteY3" fmla="*/ 618069 h 4540911"/>
              <a:gd name="connsiteX4" fmla="*/ 1245597 w 1245596"/>
              <a:gd name="connsiteY4" fmla="*/ 4540912 h 4540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596" h="4540911">
                <a:moveTo>
                  <a:pt x="1245597" y="4540912"/>
                </a:moveTo>
                <a:lnTo>
                  <a:pt x="0" y="3922843"/>
                </a:lnTo>
                <a:lnTo>
                  <a:pt x="0" y="0"/>
                </a:lnTo>
                <a:lnTo>
                  <a:pt x="1245597" y="618069"/>
                </a:lnTo>
                <a:lnTo>
                  <a:pt x="1245597" y="4540912"/>
                </a:lnTo>
                <a:close/>
              </a:path>
            </a:pathLst>
          </a:custGeom>
          <a:noFill/>
          <a:ln w="19050" cap="flat">
            <a:gradFill flip="none" rotWithShape="1">
              <a:gsLst>
                <a:gs pos="83000">
                  <a:schemeClr val="tx2"/>
                </a:gs>
                <a:gs pos="0">
                  <a:schemeClr val="accent2"/>
                </a:gs>
              </a:gsLst>
              <a:lin ang="5400000" scaled="1"/>
              <a:tileRect/>
            </a:gradFill>
            <a:prstDash val="solid"/>
            <a:miter/>
          </a:ln>
          <a:effectLst>
            <a:outerShdw blurRad="127000" algn="ctr" rotWithShape="0">
              <a:prstClr val="black">
                <a:alpha val="25000"/>
              </a:prstClr>
            </a:outerShdw>
          </a:effectLst>
        </p:spPr>
        <p:txBody>
          <a:bodyPr rot="0" spcFirstLastPara="0" vertOverflow="overflow" horzOverflow="overflow" vert="horz" wrap="square" lIns="148209" tIns="74105" rIns="148209" bIns="74105" numCol="1" spcCol="0" rtlCol="0" fromWordArt="0" anchor="ctr" anchorCtr="0" forceAA="0" compatLnSpc="1">
            <a:prstTxWarp prst="textNoShape">
              <a:avLst/>
            </a:prstTxWarp>
            <a:noAutofit/>
          </a:bodyPr>
          <a:lstStyle/>
          <a:p>
            <a:pPr marR="0" lvl="0" indent="0" defTabSz="2665918" fontAlgn="auto">
              <a:spcBef>
                <a:spcPts val="2918"/>
              </a:spcBef>
              <a:spcAft>
                <a:spcPts val="0"/>
              </a:spcAft>
              <a:buClr>
                <a:srgbClr val="F2F2F2"/>
              </a:buClr>
              <a:tabLst/>
            </a:pPr>
            <a:endParaRPr kumimoji="0" lang="en-US" sz="9457" b="0" i="0" u="none" strike="noStrike" cap="none" spc="0" normalizeH="0" baseline="0">
              <a:ln>
                <a:noFill/>
              </a:ln>
              <a:solidFill>
                <a:srgbClr val="FFFFFF"/>
              </a:solidFill>
              <a:effectLst/>
              <a:uLnTx/>
              <a:uFillTx/>
              <a:latin typeface="Verdana" panose="020B0604030504040204" pitchFamily="34" charset="0"/>
            </a:endParaRPr>
          </a:p>
        </p:txBody>
      </p:sp>
      <p:sp>
        <p:nvSpPr>
          <p:cNvPr id="78" name="Graphic 10">
            <a:extLst>
              <a:ext uri="{FF2B5EF4-FFF2-40B4-BE49-F238E27FC236}">
                <a16:creationId xmlns:a16="http://schemas.microsoft.com/office/drawing/2014/main" id="{6B4DD9EE-616C-3ADC-61D2-8E07EDFBD9DC}"/>
              </a:ext>
              <a:ext uri="{C183D7F6-B498-43B3-948B-1728B52AA6E4}">
                <adec:decorative xmlns:adec="http://schemas.microsoft.com/office/drawing/2017/decorative" val="1"/>
              </a:ext>
            </a:extLst>
          </p:cNvPr>
          <p:cNvSpPr/>
          <p:nvPr userDrawn="1"/>
        </p:nvSpPr>
        <p:spPr>
          <a:xfrm>
            <a:off x="9022250" y="6412677"/>
            <a:ext cx="796647" cy="2904236"/>
          </a:xfrm>
          <a:custGeom>
            <a:avLst/>
            <a:gdLst>
              <a:gd name="connsiteX0" fmla="*/ 1245597 w 1245596"/>
              <a:gd name="connsiteY0" fmla="*/ 4540912 h 4540911"/>
              <a:gd name="connsiteX1" fmla="*/ 0 w 1245596"/>
              <a:gd name="connsiteY1" fmla="*/ 3922843 h 4540911"/>
              <a:gd name="connsiteX2" fmla="*/ 0 w 1245596"/>
              <a:gd name="connsiteY2" fmla="*/ 0 h 4540911"/>
              <a:gd name="connsiteX3" fmla="*/ 1245597 w 1245596"/>
              <a:gd name="connsiteY3" fmla="*/ 618069 h 4540911"/>
              <a:gd name="connsiteX4" fmla="*/ 1245597 w 1245596"/>
              <a:gd name="connsiteY4" fmla="*/ 4540912 h 4540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596" h="4540911">
                <a:moveTo>
                  <a:pt x="1245597" y="4540912"/>
                </a:moveTo>
                <a:lnTo>
                  <a:pt x="0" y="3922843"/>
                </a:lnTo>
                <a:lnTo>
                  <a:pt x="0" y="0"/>
                </a:lnTo>
                <a:lnTo>
                  <a:pt x="1245597" y="618069"/>
                </a:lnTo>
                <a:lnTo>
                  <a:pt x="1245597" y="4540912"/>
                </a:lnTo>
                <a:close/>
              </a:path>
            </a:pathLst>
          </a:custGeom>
          <a:noFill/>
          <a:ln w="19050" cap="flat">
            <a:gradFill flip="none" rotWithShape="1">
              <a:gsLst>
                <a:gs pos="83000">
                  <a:schemeClr val="tx2"/>
                </a:gs>
                <a:gs pos="0">
                  <a:schemeClr val="accent2"/>
                </a:gs>
              </a:gsLst>
              <a:lin ang="5400000" scaled="1"/>
              <a:tileRect/>
            </a:gradFill>
            <a:prstDash val="solid"/>
            <a:miter/>
          </a:ln>
          <a:effectLst>
            <a:outerShdw blurRad="127000" algn="ctr" rotWithShape="0">
              <a:prstClr val="black">
                <a:alpha val="25000"/>
              </a:prstClr>
            </a:outerShdw>
          </a:effectLst>
        </p:spPr>
        <p:txBody>
          <a:bodyPr rot="0" spcFirstLastPara="0" vertOverflow="overflow" horzOverflow="overflow" vert="horz" wrap="square" lIns="148209" tIns="74105" rIns="148209" bIns="74105" numCol="1" spcCol="0" rtlCol="0" fromWordArt="0" anchor="ctr" anchorCtr="0" forceAA="0" compatLnSpc="1">
            <a:prstTxWarp prst="textNoShape">
              <a:avLst/>
            </a:prstTxWarp>
            <a:noAutofit/>
          </a:bodyPr>
          <a:lstStyle/>
          <a:p>
            <a:pPr marR="0" lvl="0" indent="0" defTabSz="2665918" fontAlgn="auto">
              <a:spcBef>
                <a:spcPts val="2918"/>
              </a:spcBef>
              <a:spcAft>
                <a:spcPts val="0"/>
              </a:spcAft>
              <a:buClr>
                <a:srgbClr val="F2F2F2"/>
              </a:buClr>
              <a:tabLst/>
            </a:pPr>
            <a:endParaRPr kumimoji="0" lang="en-US" sz="9457" b="0" i="0" u="none" strike="noStrike" cap="none" spc="0" normalizeH="0" baseline="0">
              <a:ln>
                <a:noFill/>
              </a:ln>
              <a:solidFill>
                <a:srgbClr val="FFFFFF"/>
              </a:solidFill>
              <a:effectLst/>
              <a:uLnTx/>
              <a:uFillTx/>
              <a:latin typeface="Verdana" panose="020B0604030504040204" pitchFamily="34" charset="0"/>
            </a:endParaRPr>
          </a:p>
        </p:txBody>
      </p:sp>
      <p:sp>
        <p:nvSpPr>
          <p:cNvPr id="80" name="Graphic 10">
            <a:extLst>
              <a:ext uri="{FF2B5EF4-FFF2-40B4-BE49-F238E27FC236}">
                <a16:creationId xmlns:a16="http://schemas.microsoft.com/office/drawing/2014/main" id="{3C24CB1B-A3A0-9E79-AF74-F660D8A3EAB5}"/>
              </a:ext>
              <a:ext uri="{C183D7F6-B498-43B3-948B-1728B52AA6E4}">
                <adec:decorative xmlns:adec="http://schemas.microsoft.com/office/drawing/2017/decorative" val="1"/>
              </a:ext>
            </a:extLst>
          </p:cNvPr>
          <p:cNvSpPr/>
          <p:nvPr userDrawn="1"/>
        </p:nvSpPr>
        <p:spPr>
          <a:xfrm>
            <a:off x="8623905" y="6663179"/>
            <a:ext cx="796647" cy="2904236"/>
          </a:xfrm>
          <a:custGeom>
            <a:avLst/>
            <a:gdLst>
              <a:gd name="connsiteX0" fmla="*/ 1245597 w 1245596"/>
              <a:gd name="connsiteY0" fmla="*/ 4540912 h 4540911"/>
              <a:gd name="connsiteX1" fmla="*/ 0 w 1245596"/>
              <a:gd name="connsiteY1" fmla="*/ 3922843 h 4540911"/>
              <a:gd name="connsiteX2" fmla="*/ 0 w 1245596"/>
              <a:gd name="connsiteY2" fmla="*/ 0 h 4540911"/>
              <a:gd name="connsiteX3" fmla="*/ 1245597 w 1245596"/>
              <a:gd name="connsiteY3" fmla="*/ 618069 h 4540911"/>
              <a:gd name="connsiteX4" fmla="*/ 1245597 w 1245596"/>
              <a:gd name="connsiteY4" fmla="*/ 4540912 h 4540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596" h="4540911">
                <a:moveTo>
                  <a:pt x="1245597" y="4540912"/>
                </a:moveTo>
                <a:lnTo>
                  <a:pt x="0" y="3922843"/>
                </a:lnTo>
                <a:lnTo>
                  <a:pt x="0" y="0"/>
                </a:lnTo>
                <a:lnTo>
                  <a:pt x="1245597" y="618069"/>
                </a:lnTo>
                <a:lnTo>
                  <a:pt x="1245597" y="4540912"/>
                </a:lnTo>
                <a:close/>
              </a:path>
            </a:pathLst>
          </a:custGeom>
          <a:noFill/>
          <a:ln w="19050" cap="flat">
            <a:gradFill flip="none" rotWithShape="1">
              <a:gsLst>
                <a:gs pos="83000">
                  <a:schemeClr val="tx2"/>
                </a:gs>
                <a:gs pos="0">
                  <a:schemeClr val="accent2"/>
                </a:gs>
              </a:gsLst>
              <a:lin ang="5400000" scaled="1"/>
              <a:tileRect/>
            </a:gradFill>
            <a:prstDash val="solid"/>
            <a:miter/>
          </a:ln>
          <a:effectLst>
            <a:outerShdw blurRad="127000" algn="ctr" rotWithShape="0">
              <a:prstClr val="black">
                <a:alpha val="25000"/>
              </a:prstClr>
            </a:outerShdw>
          </a:effectLst>
        </p:spPr>
        <p:txBody>
          <a:bodyPr rot="0" spcFirstLastPara="0" vertOverflow="overflow" horzOverflow="overflow" vert="horz" wrap="square" lIns="148209" tIns="74105" rIns="148209" bIns="74105" numCol="1" spcCol="0" rtlCol="0" fromWordArt="0" anchor="ctr" anchorCtr="0" forceAA="0" compatLnSpc="1">
            <a:prstTxWarp prst="textNoShape">
              <a:avLst/>
            </a:prstTxWarp>
            <a:noAutofit/>
          </a:bodyPr>
          <a:lstStyle/>
          <a:p>
            <a:pPr marR="0" lvl="0" indent="0" defTabSz="2665918" fontAlgn="auto">
              <a:spcBef>
                <a:spcPts val="2918"/>
              </a:spcBef>
              <a:spcAft>
                <a:spcPts val="0"/>
              </a:spcAft>
              <a:buClr>
                <a:srgbClr val="F2F2F2"/>
              </a:buClr>
              <a:tabLst/>
            </a:pPr>
            <a:endParaRPr kumimoji="0" lang="en-US" sz="9457" b="0" i="0" u="none" strike="noStrike" cap="none" spc="0" normalizeH="0" baseline="0">
              <a:ln>
                <a:noFill/>
              </a:ln>
              <a:solidFill>
                <a:srgbClr val="FFFFFF"/>
              </a:solidFill>
              <a:effectLst/>
              <a:uLnTx/>
              <a:uFillTx/>
              <a:latin typeface="Verdana" panose="020B0604030504040204" pitchFamily="34" charset="0"/>
            </a:endParaRPr>
          </a:p>
        </p:txBody>
      </p:sp>
      <p:sp>
        <p:nvSpPr>
          <p:cNvPr id="81" name="Graphic 10">
            <a:extLst>
              <a:ext uri="{FF2B5EF4-FFF2-40B4-BE49-F238E27FC236}">
                <a16:creationId xmlns:a16="http://schemas.microsoft.com/office/drawing/2014/main" id="{A357B5C8-1A81-454A-50F3-BBBE2577F20C}"/>
              </a:ext>
              <a:ext uri="{C183D7F6-B498-43B3-948B-1728B52AA6E4}">
                <adec:decorative xmlns:adec="http://schemas.microsoft.com/office/drawing/2017/decorative" val="1"/>
              </a:ext>
            </a:extLst>
          </p:cNvPr>
          <p:cNvSpPr/>
          <p:nvPr userDrawn="1"/>
        </p:nvSpPr>
        <p:spPr>
          <a:xfrm>
            <a:off x="11013973" y="5160166"/>
            <a:ext cx="796647" cy="2904236"/>
          </a:xfrm>
          <a:custGeom>
            <a:avLst/>
            <a:gdLst>
              <a:gd name="connsiteX0" fmla="*/ 1245597 w 1245596"/>
              <a:gd name="connsiteY0" fmla="*/ 4540912 h 4540911"/>
              <a:gd name="connsiteX1" fmla="*/ 0 w 1245596"/>
              <a:gd name="connsiteY1" fmla="*/ 3922843 h 4540911"/>
              <a:gd name="connsiteX2" fmla="*/ 0 w 1245596"/>
              <a:gd name="connsiteY2" fmla="*/ 0 h 4540911"/>
              <a:gd name="connsiteX3" fmla="*/ 1245597 w 1245596"/>
              <a:gd name="connsiteY3" fmla="*/ 618069 h 4540911"/>
              <a:gd name="connsiteX4" fmla="*/ 1245597 w 1245596"/>
              <a:gd name="connsiteY4" fmla="*/ 4540912 h 4540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596" h="4540911">
                <a:moveTo>
                  <a:pt x="1245597" y="4540912"/>
                </a:moveTo>
                <a:lnTo>
                  <a:pt x="0" y="3922843"/>
                </a:lnTo>
                <a:lnTo>
                  <a:pt x="0" y="0"/>
                </a:lnTo>
                <a:lnTo>
                  <a:pt x="1245597" y="618069"/>
                </a:lnTo>
                <a:lnTo>
                  <a:pt x="1245597" y="4540912"/>
                </a:lnTo>
                <a:close/>
              </a:path>
            </a:pathLst>
          </a:custGeom>
          <a:noFill/>
          <a:ln w="19050" cap="flat">
            <a:gradFill flip="none" rotWithShape="1">
              <a:gsLst>
                <a:gs pos="83000">
                  <a:schemeClr val="tx2"/>
                </a:gs>
                <a:gs pos="0">
                  <a:schemeClr val="accent2"/>
                </a:gs>
              </a:gsLst>
              <a:lin ang="5400000" scaled="1"/>
              <a:tileRect/>
            </a:gradFill>
            <a:prstDash val="solid"/>
            <a:miter/>
          </a:ln>
          <a:effectLst>
            <a:outerShdw blurRad="127000" algn="ctr" rotWithShape="0">
              <a:prstClr val="black">
                <a:alpha val="25000"/>
              </a:prstClr>
            </a:outerShdw>
          </a:effectLst>
        </p:spPr>
        <p:txBody>
          <a:bodyPr rot="0" spcFirstLastPara="0" vertOverflow="overflow" horzOverflow="overflow" vert="horz" wrap="square" lIns="148209" tIns="74105" rIns="148209" bIns="74105" numCol="1" spcCol="0" rtlCol="0" fromWordArt="0" anchor="ctr" anchorCtr="0" forceAA="0" compatLnSpc="1">
            <a:prstTxWarp prst="textNoShape">
              <a:avLst/>
            </a:prstTxWarp>
            <a:noAutofit/>
          </a:bodyPr>
          <a:lstStyle/>
          <a:p>
            <a:pPr marR="0" lvl="0" indent="0" defTabSz="2665918" fontAlgn="auto">
              <a:spcBef>
                <a:spcPts val="2918"/>
              </a:spcBef>
              <a:spcAft>
                <a:spcPts val="0"/>
              </a:spcAft>
              <a:buClr>
                <a:srgbClr val="F2F2F2"/>
              </a:buClr>
              <a:tabLst/>
            </a:pPr>
            <a:endParaRPr kumimoji="0" lang="en-US" sz="9457" b="0" i="0" u="none" strike="noStrike" cap="none" spc="0" normalizeH="0" baseline="0">
              <a:ln>
                <a:noFill/>
              </a:ln>
              <a:solidFill>
                <a:srgbClr val="FFFFFF"/>
              </a:solidFill>
              <a:effectLst/>
              <a:uLnTx/>
              <a:uFillTx/>
              <a:latin typeface="Verdana" panose="020B0604030504040204" pitchFamily="34" charset="0"/>
            </a:endParaRPr>
          </a:p>
        </p:txBody>
      </p:sp>
      <p:sp>
        <p:nvSpPr>
          <p:cNvPr id="82" name="Graphic 10">
            <a:extLst>
              <a:ext uri="{FF2B5EF4-FFF2-40B4-BE49-F238E27FC236}">
                <a16:creationId xmlns:a16="http://schemas.microsoft.com/office/drawing/2014/main" id="{CE249406-3872-BD78-8EB6-FC4DC6A9D1E9}"/>
              </a:ext>
              <a:ext uri="{C183D7F6-B498-43B3-948B-1728B52AA6E4}">
                <adec:decorative xmlns:adec="http://schemas.microsoft.com/office/drawing/2017/decorative" val="1"/>
              </a:ext>
            </a:extLst>
          </p:cNvPr>
          <p:cNvSpPr/>
          <p:nvPr userDrawn="1"/>
        </p:nvSpPr>
        <p:spPr>
          <a:xfrm>
            <a:off x="11412318" y="4909664"/>
            <a:ext cx="796647" cy="2904236"/>
          </a:xfrm>
          <a:custGeom>
            <a:avLst/>
            <a:gdLst>
              <a:gd name="connsiteX0" fmla="*/ 1245597 w 1245596"/>
              <a:gd name="connsiteY0" fmla="*/ 4540912 h 4540911"/>
              <a:gd name="connsiteX1" fmla="*/ 0 w 1245596"/>
              <a:gd name="connsiteY1" fmla="*/ 3922843 h 4540911"/>
              <a:gd name="connsiteX2" fmla="*/ 0 w 1245596"/>
              <a:gd name="connsiteY2" fmla="*/ 0 h 4540911"/>
              <a:gd name="connsiteX3" fmla="*/ 1245597 w 1245596"/>
              <a:gd name="connsiteY3" fmla="*/ 618069 h 4540911"/>
              <a:gd name="connsiteX4" fmla="*/ 1245597 w 1245596"/>
              <a:gd name="connsiteY4" fmla="*/ 4540912 h 4540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596" h="4540911">
                <a:moveTo>
                  <a:pt x="1245597" y="4540912"/>
                </a:moveTo>
                <a:lnTo>
                  <a:pt x="0" y="3922843"/>
                </a:lnTo>
                <a:lnTo>
                  <a:pt x="0" y="0"/>
                </a:lnTo>
                <a:lnTo>
                  <a:pt x="1245597" y="618069"/>
                </a:lnTo>
                <a:lnTo>
                  <a:pt x="1245597" y="4540912"/>
                </a:lnTo>
                <a:close/>
              </a:path>
            </a:pathLst>
          </a:custGeom>
          <a:noFill/>
          <a:ln w="19050" cap="flat">
            <a:gradFill flip="none" rotWithShape="1">
              <a:gsLst>
                <a:gs pos="83000">
                  <a:schemeClr val="tx2"/>
                </a:gs>
                <a:gs pos="0">
                  <a:schemeClr val="accent2"/>
                </a:gs>
              </a:gsLst>
              <a:lin ang="5400000" scaled="1"/>
              <a:tileRect/>
            </a:gradFill>
            <a:prstDash val="solid"/>
            <a:miter/>
          </a:ln>
          <a:effectLst>
            <a:outerShdw blurRad="127000" algn="ctr" rotWithShape="0">
              <a:prstClr val="black">
                <a:alpha val="25000"/>
              </a:prstClr>
            </a:outerShdw>
          </a:effectLst>
        </p:spPr>
        <p:txBody>
          <a:bodyPr rot="0" spcFirstLastPara="0" vertOverflow="overflow" horzOverflow="overflow" vert="horz" wrap="square" lIns="148209" tIns="74105" rIns="148209" bIns="74105" numCol="1" spcCol="0" rtlCol="0" fromWordArt="0" anchor="ctr" anchorCtr="0" forceAA="0" compatLnSpc="1">
            <a:prstTxWarp prst="textNoShape">
              <a:avLst/>
            </a:prstTxWarp>
            <a:noAutofit/>
          </a:bodyPr>
          <a:lstStyle/>
          <a:p>
            <a:pPr marR="0" lvl="0" indent="0" defTabSz="2665918" fontAlgn="auto">
              <a:spcBef>
                <a:spcPts val="2918"/>
              </a:spcBef>
              <a:spcAft>
                <a:spcPts val="0"/>
              </a:spcAft>
              <a:buClr>
                <a:srgbClr val="F2F2F2"/>
              </a:buClr>
              <a:tabLst/>
            </a:pPr>
            <a:endParaRPr kumimoji="0" lang="en-US" sz="9457" b="0" i="0" u="none" strike="noStrike" cap="none" spc="0" normalizeH="0" baseline="0">
              <a:ln>
                <a:noFill/>
              </a:ln>
              <a:solidFill>
                <a:srgbClr val="FFFFFF"/>
              </a:solidFill>
              <a:effectLst/>
              <a:uLnTx/>
              <a:uFillTx/>
              <a:latin typeface="Verdana" panose="020B0604030504040204" pitchFamily="34" charset="0"/>
            </a:endParaRPr>
          </a:p>
        </p:txBody>
      </p:sp>
      <p:sp>
        <p:nvSpPr>
          <p:cNvPr id="83" name="Graphic 10">
            <a:extLst>
              <a:ext uri="{FF2B5EF4-FFF2-40B4-BE49-F238E27FC236}">
                <a16:creationId xmlns:a16="http://schemas.microsoft.com/office/drawing/2014/main" id="{6F4F5ABE-9562-2A6F-18A5-C932EB869838}"/>
              </a:ext>
              <a:ext uri="{C183D7F6-B498-43B3-948B-1728B52AA6E4}">
                <adec:decorative xmlns:adec="http://schemas.microsoft.com/office/drawing/2017/decorative" val="1"/>
              </a:ext>
            </a:extLst>
          </p:cNvPr>
          <p:cNvSpPr/>
          <p:nvPr userDrawn="1"/>
        </p:nvSpPr>
        <p:spPr>
          <a:xfrm>
            <a:off x="11810663" y="4659162"/>
            <a:ext cx="796647" cy="2904236"/>
          </a:xfrm>
          <a:custGeom>
            <a:avLst/>
            <a:gdLst>
              <a:gd name="connsiteX0" fmla="*/ 1245597 w 1245596"/>
              <a:gd name="connsiteY0" fmla="*/ 4540912 h 4540911"/>
              <a:gd name="connsiteX1" fmla="*/ 0 w 1245596"/>
              <a:gd name="connsiteY1" fmla="*/ 3922843 h 4540911"/>
              <a:gd name="connsiteX2" fmla="*/ 0 w 1245596"/>
              <a:gd name="connsiteY2" fmla="*/ 0 h 4540911"/>
              <a:gd name="connsiteX3" fmla="*/ 1245597 w 1245596"/>
              <a:gd name="connsiteY3" fmla="*/ 618069 h 4540911"/>
              <a:gd name="connsiteX4" fmla="*/ 1245597 w 1245596"/>
              <a:gd name="connsiteY4" fmla="*/ 4540912 h 4540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596" h="4540911">
                <a:moveTo>
                  <a:pt x="1245597" y="4540912"/>
                </a:moveTo>
                <a:lnTo>
                  <a:pt x="0" y="3922843"/>
                </a:lnTo>
                <a:lnTo>
                  <a:pt x="0" y="0"/>
                </a:lnTo>
                <a:lnTo>
                  <a:pt x="1245597" y="618069"/>
                </a:lnTo>
                <a:lnTo>
                  <a:pt x="1245597" y="4540912"/>
                </a:lnTo>
                <a:close/>
              </a:path>
            </a:pathLst>
          </a:custGeom>
          <a:noFill/>
          <a:ln w="19050" cap="flat">
            <a:gradFill flip="none" rotWithShape="1">
              <a:gsLst>
                <a:gs pos="83000">
                  <a:schemeClr val="tx2"/>
                </a:gs>
                <a:gs pos="0">
                  <a:schemeClr val="accent2"/>
                </a:gs>
              </a:gsLst>
              <a:lin ang="5400000" scaled="1"/>
              <a:tileRect/>
            </a:gradFill>
            <a:prstDash val="solid"/>
            <a:miter/>
          </a:ln>
          <a:effectLst>
            <a:outerShdw blurRad="127000" algn="ctr" rotWithShape="0">
              <a:prstClr val="black">
                <a:alpha val="25000"/>
              </a:prstClr>
            </a:outerShdw>
          </a:effectLst>
        </p:spPr>
        <p:txBody>
          <a:bodyPr rot="0" spcFirstLastPara="0" vertOverflow="overflow" horzOverflow="overflow" vert="horz" wrap="square" lIns="148209" tIns="74105" rIns="148209" bIns="74105" numCol="1" spcCol="0" rtlCol="0" fromWordArt="0" anchor="ctr" anchorCtr="0" forceAA="0" compatLnSpc="1">
            <a:prstTxWarp prst="textNoShape">
              <a:avLst/>
            </a:prstTxWarp>
            <a:noAutofit/>
          </a:bodyPr>
          <a:lstStyle/>
          <a:p>
            <a:pPr marR="0" lvl="0" indent="0" defTabSz="2665918" fontAlgn="auto">
              <a:spcBef>
                <a:spcPts val="2918"/>
              </a:spcBef>
              <a:spcAft>
                <a:spcPts val="0"/>
              </a:spcAft>
              <a:buClr>
                <a:srgbClr val="F2F2F2"/>
              </a:buClr>
              <a:tabLst/>
            </a:pPr>
            <a:endParaRPr kumimoji="0" lang="en-US" sz="9457" b="0" i="0" u="none" strike="noStrike" cap="none" spc="0" normalizeH="0" baseline="0">
              <a:ln>
                <a:noFill/>
              </a:ln>
              <a:solidFill>
                <a:srgbClr val="FFFFFF"/>
              </a:solidFill>
              <a:effectLst/>
              <a:uLnTx/>
              <a:uFillTx/>
              <a:latin typeface="Verdana" panose="020B0604030504040204" pitchFamily="34" charset="0"/>
            </a:endParaRPr>
          </a:p>
        </p:txBody>
      </p:sp>
      <p:sp>
        <p:nvSpPr>
          <p:cNvPr id="85" name="Graphic 10">
            <a:extLst>
              <a:ext uri="{FF2B5EF4-FFF2-40B4-BE49-F238E27FC236}">
                <a16:creationId xmlns:a16="http://schemas.microsoft.com/office/drawing/2014/main" id="{A73426FB-FD72-BC03-F20F-E76F136492F8}"/>
              </a:ext>
              <a:ext uri="{C183D7F6-B498-43B3-948B-1728B52AA6E4}">
                <adec:decorative xmlns:adec="http://schemas.microsoft.com/office/drawing/2017/decorative" val="1"/>
              </a:ext>
            </a:extLst>
          </p:cNvPr>
          <p:cNvSpPr/>
          <p:nvPr userDrawn="1"/>
        </p:nvSpPr>
        <p:spPr>
          <a:xfrm>
            <a:off x="8225560" y="6913673"/>
            <a:ext cx="796647" cy="2904236"/>
          </a:xfrm>
          <a:custGeom>
            <a:avLst/>
            <a:gdLst>
              <a:gd name="connsiteX0" fmla="*/ 1245597 w 1245596"/>
              <a:gd name="connsiteY0" fmla="*/ 4540912 h 4540911"/>
              <a:gd name="connsiteX1" fmla="*/ 0 w 1245596"/>
              <a:gd name="connsiteY1" fmla="*/ 3922843 h 4540911"/>
              <a:gd name="connsiteX2" fmla="*/ 0 w 1245596"/>
              <a:gd name="connsiteY2" fmla="*/ 0 h 4540911"/>
              <a:gd name="connsiteX3" fmla="*/ 1245597 w 1245596"/>
              <a:gd name="connsiteY3" fmla="*/ 618069 h 4540911"/>
              <a:gd name="connsiteX4" fmla="*/ 1245597 w 1245596"/>
              <a:gd name="connsiteY4" fmla="*/ 4540912 h 4540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596" h="4540911">
                <a:moveTo>
                  <a:pt x="1245597" y="4540912"/>
                </a:moveTo>
                <a:lnTo>
                  <a:pt x="0" y="3922843"/>
                </a:lnTo>
                <a:lnTo>
                  <a:pt x="0" y="0"/>
                </a:lnTo>
                <a:lnTo>
                  <a:pt x="1245597" y="618069"/>
                </a:lnTo>
                <a:lnTo>
                  <a:pt x="1245597" y="4540912"/>
                </a:lnTo>
                <a:close/>
              </a:path>
            </a:pathLst>
          </a:custGeom>
          <a:noFill/>
          <a:ln w="19050" cap="flat">
            <a:gradFill flip="none" rotWithShape="1">
              <a:gsLst>
                <a:gs pos="83000">
                  <a:schemeClr val="tx2"/>
                </a:gs>
                <a:gs pos="0">
                  <a:schemeClr val="accent2"/>
                </a:gs>
              </a:gsLst>
              <a:lin ang="5400000" scaled="1"/>
              <a:tileRect/>
            </a:gradFill>
            <a:prstDash val="solid"/>
            <a:miter/>
          </a:ln>
          <a:effectLst>
            <a:outerShdw blurRad="127000" algn="ctr" rotWithShape="0">
              <a:prstClr val="black">
                <a:alpha val="25000"/>
              </a:prstClr>
            </a:outerShdw>
          </a:effectLst>
        </p:spPr>
        <p:txBody>
          <a:bodyPr rot="0" spcFirstLastPara="0" vertOverflow="overflow" horzOverflow="overflow" vert="horz" wrap="square" lIns="148209" tIns="74105" rIns="148209" bIns="74105" numCol="1" spcCol="0" rtlCol="0" fromWordArt="0" anchor="ctr" anchorCtr="0" forceAA="0" compatLnSpc="1">
            <a:prstTxWarp prst="textNoShape">
              <a:avLst/>
            </a:prstTxWarp>
            <a:noAutofit/>
          </a:bodyPr>
          <a:lstStyle/>
          <a:p>
            <a:pPr marR="0" lvl="0" indent="0" defTabSz="2665918" fontAlgn="auto">
              <a:spcBef>
                <a:spcPts val="2918"/>
              </a:spcBef>
              <a:spcAft>
                <a:spcPts val="0"/>
              </a:spcAft>
              <a:buClr>
                <a:srgbClr val="F2F2F2"/>
              </a:buClr>
              <a:tabLst/>
            </a:pPr>
            <a:endParaRPr kumimoji="0" lang="en-US" sz="9457" b="0" i="0" u="none" strike="noStrike" cap="none" spc="0" normalizeH="0" baseline="0">
              <a:ln>
                <a:noFill/>
              </a:ln>
              <a:solidFill>
                <a:srgbClr val="FFFFFF"/>
              </a:solidFill>
              <a:effectLst/>
              <a:uLnTx/>
              <a:uFillTx/>
              <a:latin typeface="Verdana" panose="020B0604030504040204" pitchFamily="34" charset="0"/>
            </a:endParaRPr>
          </a:p>
        </p:txBody>
      </p:sp>
      <p:sp>
        <p:nvSpPr>
          <p:cNvPr id="120" name="Graphic 10">
            <a:extLst>
              <a:ext uri="{FF2B5EF4-FFF2-40B4-BE49-F238E27FC236}">
                <a16:creationId xmlns:a16="http://schemas.microsoft.com/office/drawing/2014/main" id="{2C968F0D-B3F6-A00C-0887-C01C4B388E73}"/>
              </a:ext>
              <a:ext uri="{C183D7F6-B498-43B3-948B-1728B52AA6E4}">
                <adec:decorative xmlns:adec="http://schemas.microsoft.com/office/drawing/2017/decorative" val="1"/>
              </a:ext>
            </a:extLst>
          </p:cNvPr>
          <p:cNvSpPr/>
          <p:nvPr userDrawn="1"/>
        </p:nvSpPr>
        <p:spPr>
          <a:xfrm>
            <a:off x="12208965" y="4391504"/>
            <a:ext cx="796647" cy="2904236"/>
          </a:xfrm>
          <a:custGeom>
            <a:avLst/>
            <a:gdLst>
              <a:gd name="connsiteX0" fmla="*/ 1245597 w 1245596"/>
              <a:gd name="connsiteY0" fmla="*/ 4540912 h 4540911"/>
              <a:gd name="connsiteX1" fmla="*/ 0 w 1245596"/>
              <a:gd name="connsiteY1" fmla="*/ 3922843 h 4540911"/>
              <a:gd name="connsiteX2" fmla="*/ 0 w 1245596"/>
              <a:gd name="connsiteY2" fmla="*/ 0 h 4540911"/>
              <a:gd name="connsiteX3" fmla="*/ 1245597 w 1245596"/>
              <a:gd name="connsiteY3" fmla="*/ 618069 h 4540911"/>
              <a:gd name="connsiteX4" fmla="*/ 1245597 w 1245596"/>
              <a:gd name="connsiteY4" fmla="*/ 4540912 h 4540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596" h="4540911">
                <a:moveTo>
                  <a:pt x="1245597" y="4540912"/>
                </a:moveTo>
                <a:lnTo>
                  <a:pt x="0" y="3922843"/>
                </a:lnTo>
                <a:lnTo>
                  <a:pt x="0" y="0"/>
                </a:lnTo>
                <a:lnTo>
                  <a:pt x="1245597" y="618069"/>
                </a:lnTo>
                <a:lnTo>
                  <a:pt x="1245597" y="4540912"/>
                </a:lnTo>
                <a:close/>
              </a:path>
            </a:pathLst>
          </a:custGeom>
          <a:noFill/>
          <a:ln w="19050" cap="flat">
            <a:gradFill flip="none" rotWithShape="1">
              <a:gsLst>
                <a:gs pos="83000">
                  <a:schemeClr val="tx2"/>
                </a:gs>
                <a:gs pos="0">
                  <a:schemeClr val="accent2"/>
                </a:gs>
              </a:gsLst>
              <a:lin ang="5400000" scaled="1"/>
              <a:tileRect/>
            </a:gradFill>
            <a:prstDash val="solid"/>
            <a:miter/>
          </a:ln>
          <a:effectLst>
            <a:outerShdw blurRad="127000" algn="ctr" rotWithShape="0">
              <a:prstClr val="black">
                <a:alpha val="25000"/>
              </a:prstClr>
            </a:outerShdw>
          </a:effectLst>
        </p:spPr>
        <p:txBody>
          <a:bodyPr rot="0" spcFirstLastPara="0" vertOverflow="overflow" horzOverflow="overflow" vert="horz" wrap="square" lIns="148209" tIns="74105" rIns="148209" bIns="74105" numCol="1" spcCol="0" rtlCol="0" fromWordArt="0" anchor="ctr" anchorCtr="0" forceAA="0" compatLnSpc="1">
            <a:prstTxWarp prst="textNoShape">
              <a:avLst/>
            </a:prstTxWarp>
            <a:noAutofit/>
          </a:bodyPr>
          <a:lstStyle/>
          <a:p>
            <a:pPr marR="0" lvl="0" indent="0" defTabSz="2665918" fontAlgn="auto">
              <a:spcBef>
                <a:spcPts val="2918"/>
              </a:spcBef>
              <a:spcAft>
                <a:spcPts val="0"/>
              </a:spcAft>
              <a:buClr>
                <a:srgbClr val="F2F2F2"/>
              </a:buClr>
              <a:tabLst/>
            </a:pPr>
            <a:endParaRPr kumimoji="0" lang="en-US" sz="9457" b="0" i="0" u="none" strike="noStrike" cap="none" spc="0" normalizeH="0" baseline="0">
              <a:ln>
                <a:noFill/>
              </a:ln>
              <a:solidFill>
                <a:srgbClr val="FFFFFF"/>
              </a:solidFill>
              <a:effectLst/>
              <a:uLnTx/>
              <a:uFillTx/>
              <a:latin typeface="Verdana" panose="020B0604030504040204" pitchFamily="34" charset="0"/>
            </a:endParaRPr>
          </a:p>
        </p:txBody>
      </p:sp>
      <p:sp>
        <p:nvSpPr>
          <p:cNvPr id="121" name="Graphic 10">
            <a:extLst>
              <a:ext uri="{FF2B5EF4-FFF2-40B4-BE49-F238E27FC236}">
                <a16:creationId xmlns:a16="http://schemas.microsoft.com/office/drawing/2014/main" id="{9B3E001F-87BE-4DA6-FD38-52A968A711C6}"/>
              </a:ext>
              <a:ext uri="{C183D7F6-B498-43B3-948B-1728B52AA6E4}">
                <adec:decorative xmlns:adec="http://schemas.microsoft.com/office/drawing/2017/decorative" val="1"/>
              </a:ext>
            </a:extLst>
          </p:cNvPr>
          <p:cNvSpPr/>
          <p:nvPr userDrawn="1"/>
        </p:nvSpPr>
        <p:spPr>
          <a:xfrm>
            <a:off x="-813301" y="-436366"/>
            <a:ext cx="796647" cy="2904236"/>
          </a:xfrm>
          <a:custGeom>
            <a:avLst/>
            <a:gdLst>
              <a:gd name="connsiteX0" fmla="*/ 1245597 w 1245596"/>
              <a:gd name="connsiteY0" fmla="*/ 4540912 h 4540911"/>
              <a:gd name="connsiteX1" fmla="*/ 0 w 1245596"/>
              <a:gd name="connsiteY1" fmla="*/ 3922843 h 4540911"/>
              <a:gd name="connsiteX2" fmla="*/ 0 w 1245596"/>
              <a:gd name="connsiteY2" fmla="*/ 0 h 4540911"/>
              <a:gd name="connsiteX3" fmla="*/ 1245597 w 1245596"/>
              <a:gd name="connsiteY3" fmla="*/ 618069 h 4540911"/>
              <a:gd name="connsiteX4" fmla="*/ 1245597 w 1245596"/>
              <a:gd name="connsiteY4" fmla="*/ 4540912 h 4540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596" h="4540911">
                <a:moveTo>
                  <a:pt x="1245597" y="4540912"/>
                </a:moveTo>
                <a:lnTo>
                  <a:pt x="0" y="3922843"/>
                </a:lnTo>
                <a:lnTo>
                  <a:pt x="0" y="0"/>
                </a:lnTo>
                <a:lnTo>
                  <a:pt x="1245597" y="618069"/>
                </a:lnTo>
                <a:lnTo>
                  <a:pt x="1245597" y="4540912"/>
                </a:lnTo>
                <a:close/>
              </a:path>
            </a:pathLst>
          </a:custGeom>
          <a:noFill/>
          <a:ln w="19050" cap="flat">
            <a:gradFill flip="none" rotWithShape="1">
              <a:gsLst>
                <a:gs pos="21000">
                  <a:schemeClr val="tx2"/>
                </a:gs>
                <a:gs pos="100000">
                  <a:schemeClr val="accent2"/>
                </a:gs>
              </a:gsLst>
              <a:lin ang="5400000" scaled="1"/>
              <a:tileRect/>
            </a:gradFill>
            <a:prstDash val="solid"/>
            <a:miter/>
          </a:ln>
          <a:effectLst>
            <a:outerShdw blurRad="127000" algn="ctr" rotWithShape="0">
              <a:prstClr val="black">
                <a:alpha val="25000"/>
              </a:prstClr>
            </a:outerShdw>
          </a:effectLst>
        </p:spPr>
        <p:txBody>
          <a:bodyPr rot="0" spcFirstLastPara="0" vertOverflow="overflow" horzOverflow="overflow" vert="horz" wrap="square" lIns="148209" tIns="74105" rIns="148209" bIns="74105" numCol="1" spcCol="0" rtlCol="0" fromWordArt="0" anchor="ctr" anchorCtr="0" forceAA="0" compatLnSpc="1">
            <a:prstTxWarp prst="textNoShape">
              <a:avLst/>
            </a:prstTxWarp>
            <a:noAutofit/>
          </a:bodyPr>
          <a:lstStyle/>
          <a:p>
            <a:pPr marR="0" lvl="0" indent="0" defTabSz="2665918" fontAlgn="auto">
              <a:spcBef>
                <a:spcPts val="2918"/>
              </a:spcBef>
              <a:spcAft>
                <a:spcPts val="0"/>
              </a:spcAft>
              <a:buClr>
                <a:srgbClr val="F2F2F2"/>
              </a:buClr>
              <a:tabLst/>
            </a:pPr>
            <a:endParaRPr kumimoji="0" lang="en-US" sz="9457" b="0" i="0" u="none" strike="noStrike" cap="none" spc="0" normalizeH="0" baseline="0">
              <a:ln>
                <a:noFill/>
              </a:ln>
              <a:solidFill>
                <a:srgbClr val="FFFFFF"/>
              </a:solidFill>
              <a:effectLst/>
              <a:uLnTx/>
              <a:uFillTx/>
              <a:latin typeface="Verdana" panose="020B0604030504040204" pitchFamily="34" charset="0"/>
            </a:endParaRPr>
          </a:p>
        </p:txBody>
      </p:sp>
    </p:spTree>
    <p:extLst>
      <p:ext uri="{BB962C8B-B14F-4D97-AF65-F5344CB8AC3E}">
        <p14:creationId xmlns:p14="http://schemas.microsoft.com/office/powerpoint/2010/main" val="3521545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250"/>
                                        <p:tgtEl>
                                          <p:spTgt spid="6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250"/>
                                        <p:tgtEl>
                                          <p:spTgt spid="3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250"/>
                                        <p:tgtEl>
                                          <p:spTgt spid="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250"/>
                                        <p:tgtEl>
                                          <p:spTgt spid="2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250"/>
                                        <p:tgtEl>
                                          <p:spTgt spid="2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250"/>
                                        <p:tgtEl>
                                          <p:spTgt spid="2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250"/>
                                        <p:tgtEl>
                                          <p:spTgt spid="2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250"/>
                                        <p:tgtEl>
                                          <p:spTgt spid="3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250"/>
                                        <p:tgtEl>
                                          <p:spTgt spid="3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fade">
                                      <p:cBhvr>
                                        <p:cTn id="34" dur="250"/>
                                        <p:tgtEl>
                                          <p:spTgt spid="3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1"/>
                                        </p:tgtEl>
                                        <p:attrNameLst>
                                          <p:attrName>style.visibility</p:attrName>
                                        </p:attrNameLst>
                                      </p:cBhvr>
                                      <p:to>
                                        <p:strVal val="visible"/>
                                      </p:to>
                                    </p:set>
                                    <p:animEffect transition="in" filter="fade">
                                      <p:cBhvr>
                                        <p:cTn id="37" dur="250"/>
                                        <p:tgtEl>
                                          <p:spTgt spid="121"/>
                                        </p:tgtEl>
                                      </p:cBhvr>
                                    </p:animEffect>
                                  </p:childTnLst>
                                </p:cTn>
                              </p:par>
                              <p:par>
                                <p:cTn id="38" presetID="64" presetClass="path" presetSubtype="0" accel="50000" decel="50000" fill="hold" grpId="1" nodeType="withEffect">
                                  <p:stCondLst>
                                    <p:cond delay="0"/>
                                  </p:stCondLst>
                                  <p:childTnLst>
                                    <p:animMotion origin="layout" path="M 2.08333E-6 -2.22222E-6 L -0.03268 0.0382 " pathEditMode="relative" rAng="0" ptsTypes="AA">
                                      <p:cBhvr>
                                        <p:cTn id="39" dur="1500" spd="-100000" fill="hold"/>
                                        <p:tgtEl>
                                          <p:spTgt spid="66"/>
                                        </p:tgtEl>
                                        <p:attrNameLst>
                                          <p:attrName>ppt_x</p:attrName>
                                          <p:attrName>ppt_y</p:attrName>
                                        </p:attrNameLst>
                                      </p:cBhvr>
                                      <p:rCtr x="-1628" y="1898"/>
                                    </p:animMotion>
                                  </p:childTnLst>
                                </p:cTn>
                              </p:par>
                              <p:par>
                                <p:cTn id="40" presetID="64" presetClass="path" presetSubtype="0" accel="50000" decel="50000" fill="hold" grpId="1" nodeType="withEffect">
                                  <p:stCondLst>
                                    <p:cond delay="0"/>
                                  </p:stCondLst>
                                  <p:childTnLst>
                                    <p:animMotion origin="layout" path="M 6.93889E-18 1.85185E-6 L -0.06536 0.07477 " pathEditMode="relative" rAng="0" ptsTypes="AA">
                                      <p:cBhvr>
                                        <p:cTn id="41" dur="1500" spd="-100000" fill="hold"/>
                                        <p:tgtEl>
                                          <p:spTgt spid="30"/>
                                        </p:tgtEl>
                                        <p:attrNameLst>
                                          <p:attrName>ppt_x</p:attrName>
                                          <p:attrName>ppt_y</p:attrName>
                                        </p:attrNameLst>
                                      </p:cBhvr>
                                      <p:rCtr x="-3268" y="3727"/>
                                    </p:animMotion>
                                  </p:childTnLst>
                                </p:cTn>
                              </p:par>
                              <p:par>
                                <p:cTn id="42" presetID="64" presetClass="path" presetSubtype="0" accel="50000" decel="50000" fill="hold" grpId="1" nodeType="withEffect">
                                  <p:stCondLst>
                                    <p:cond delay="0"/>
                                  </p:stCondLst>
                                  <p:childTnLst>
                                    <p:animMotion origin="layout" path="M -2.29167E-6 -4.07407E-6 L -0.09804 0.11135 " pathEditMode="relative" rAng="0" ptsTypes="AA">
                                      <p:cBhvr>
                                        <p:cTn id="43" dur="1500" spd="-100000" fill="hold"/>
                                        <p:tgtEl>
                                          <p:spTgt spid="28"/>
                                        </p:tgtEl>
                                        <p:attrNameLst>
                                          <p:attrName>ppt_x</p:attrName>
                                          <p:attrName>ppt_y</p:attrName>
                                        </p:attrNameLst>
                                      </p:cBhvr>
                                      <p:rCtr x="-4909" y="5556"/>
                                    </p:animMotion>
                                  </p:childTnLst>
                                </p:cTn>
                              </p:par>
                              <p:par>
                                <p:cTn id="44" presetID="64" presetClass="path" presetSubtype="0" accel="50000" decel="50000" fill="hold" grpId="1" nodeType="withEffect">
                                  <p:stCondLst>
                                    <p:cond delay="0"/>
                                  </p:stCondLst>
                                  <p:childTnLst>
                                    <p:animMotion origin="layout" path="M -4.58333E-6 -1.48148E-6 L -0.13072 0.14792 " pathEditMode="relative" rAng="0" ptsTypes="AA">
                                      <p:cBhvr>
                                        <p:cTn id="45" dur="1500" spd="-100000" fill="hold"/>
                                        <p:tgtEl>
                                          <p:spTgt spid="25"/>
                                        </p:tgtEl>
                                        <p:attrNameLst>
                                          <p:attrName>ppt_x</p:attrName>
                                          <p:attrName>ppt_y</p:attrName>
                                        </p:attrNameLst>
                                      </p:cBhvr>
                                      <p:rCtr x="-6536" y="7384"/>
                                    </p:animMotion>
                                  </p:childTnLst>
                                </p:cTn>
                              </p:par>
                              <p:par>
                                <p:cTn id="46" presetID="64" presetClass="path" presetSubtype="0" accel="50000" decel="50000" fill="hold" grpId="1" nodeType="withEffect">
                                  <p:stCondLst>
                                    <p:cond delay="0"/>
                                  </p:stCondLst>
                                  <p:childTnLst>
                                    <p:animMotion origin="layout" path="M 3.125E-6 2.59259E-6 L -0.16341 0.18449 " pathEditMode="relative" rAng="0" ptsTypes="AA">
                                      <p:cBhvr>
                                        <p:cTn id="47" dur="1500" spd="-100000" fill="hold"/>
                                        <p:tgtEl>
                                          <p:spTgt spid="24"/>
                                        </p:tgtEl>
                                        <p:attrNameLst>
                                          <p:attrName>ppt_x</p:attrName>
                                          <p:attrName>ppt_y</p:attrName>
                                        </p:attrNameLst>
                                      </p:cBhvr>
                                      <p:rCtr x="-8177" y="9213"/>
                                    </p:animMotion>
                                  </p:childTnLst>
                                </p:cTn>
                              </p:par>
                              <p:par>
                                <p:cTn id="48" presetID="64" presetClass="path" presetSubtype="0" accel="50000" decel="50000" fill="hold" grpId="1" nodeType="withEffect">
                                  <p:stCondLst>
                                    <p:cond delay="0"/>
                                  </p:stCondLst>
                                  <p:childTnLst>
                                    <p:animMotion origin="layout" path="M 8.33333E-7 -4.81481E-6 L -0.19609 0.22084 " pathEditMode="relative" rAng="0" ptsTypes="AA">
                                      <p:cBhvr>
                                        <p:cTn id="49" dur="1500" spd="-100000" fill="hold"/>
                                        <p:tgtEl>
                                          <p:spTgt spid="23"/>
                                        </p:tgtEl>
                                        <p:attrNameLst>
                                          <p:attrName>ppt_x</p:attrName>
                                          <p:attrName>ppt_y</p:attrName>
                                        </p:attrNameLst>
                                      </p:cBhvr>
                                      <p:rCtr x="-9805" y="11042"/>
                                    </p:animMotion>
                                  </p:childTnLst>
                                </p:cTn>
                              </p:par>
                              <p:par>
                                <p:cTn id="50" presetID="64" presetClass="path" presetSubtype="0" accel="50000" decel="50000" fill="hold" grpId="1" nodeType="withEffect">
                                  <p:stCondLst>
                                    <p:cond delay="0"/>
                                  </p:stCondLst>
                                  <p:childTnLst>
                                    <p:animMotion origin="layout" path="M -1.45833E-6 -7.40741E-7 L -0.22864 0.25741 " pathEditMode="relative" rAng="0" ptsTypes="AA">
                                      <p:cBhvr>
                                        <p:cTn id="51" dur="1500" spd="-100000" fill="hold"/>
                                        <p:tgtEl>
                                          <p:spTgt spid="22"/>
                                        </p:tgtEl>
                                        <p:attrNameLst>
                                          <p:attrName>ppt_x</p:attrName>
                                          <p:attrName>ppt_y</p:attrName>
                                        </p:attrNameLst>
                                      </p:cBhvr>
                                      <p:rCtr x="-11432" y="12870"/>
                                    </p:animMotion>
                                  </p:childTnLst>
                                </p:cTn>
                              </p:par>
                              <p:par>
                                <p:cTn id="52" presetID="64" presetClass="path" presetSubtype="0" accel="50000" decel="50000" fill="hold" grpId="1" nodeType="withEffect">
                                  <p:stCondLst>
                                    <p:cond delay="0"/>
                                  </p:stCondLst>
                                  <p:childTnLst>
                                    <p:animMotion origin="layout" path="M -3.75E-6 3.33333E-6 L -0.26132 0.29398 " pathEditMode="relative" rAng="0" ptsTypes="AA">
                                      <p:cBhvr>
                                        <p:cTn id="53" dur="1500" spd="-100000" fill="hold"/>
                                        <p:tgtEl>
                                          <p:spTgt spid="37"/>
                                        </p:tgtEl>
                                        <p:attrNameLst>
                                          <p:attrName>ppt_x</p:attrName>
                                          <p:attrName>ppt_y</p:attrName>
                                        </p:attrNameLst>
                                      </p:cBhvr>
                                      <p:rCtr x="-13073" y="14699"/>
                                    </p:animMotion>
                                  </p:childTnLst>
                                </p:cTn>
                              </p:par>
                              <p:par>
                                <p:cTn id="54" presetID="64" presetClass="path" presetSubtype="0" accel="50000" decel="50000" fill="hold" grpId="1" nodeType="withEffect">
                                  <p:stCondLst>
                                    <p:cond delay="0"/>
                                  </p:stCondLst>
                                  <p:childTnLst>
                                    <p:animMotion origin="layout" path="M 3.95833E-6 -2.59259E-6 L -0.29401 0.33056 " pathEditMode="relative" rAng="0" ptsTypes="AA">
                                      <p:cBhvr>
                                        <p:cTn id="55" dur="1500" spd="-100000" fill="hold"/>
                                        <p:tgtEl>
                                          <p:spTgt spid="38"/>
                                        </p:tgtEl>
                                        <p:attrNameLst>
                                          <p:attrName>ppt_x</p:attrName>
                                          <p:attrName>ppt_y</p:attrName>
                                        </p:attrNameLst>
                                      </p:cBhvr>
                                      <p:rCtr x="-14701" y="16528"/>
                                    </p:animMotion>
                                  </p:childTnLst>
                                </p:cTn>
                              </p:par>
                              <p:par>
                                <p:cTn id="56" presetID="64" presetClass="path" presetSubtype="0" accel="50000" decel="50000" fill="hold" grpId="1" nodeType="withEffect">
                                  <p:stCondLst>
                                    <p:cond delay="0"/>
                                  </p:stCondLst>
                                  <p:childTnLst>
                                    <p:animMotion origin="layout" path="M 1.66667E-6 1.48148E-6 L -0.32669 0.36713 " pathEditMode="relative" rAng="0" ptsTypes="AA">
                                      <p:cBhvr>
                                        <p:cTn id="57" dur="1500" spd="-100000" fill="hold"/>
                                        <p:tgtEl>
                                          <p:spTgt spid="39"/>
                                        </p:tgtEl>
                                        <p:attrNameLst>
                                          <p:attrName>ppt_x</p:attrName>
                                          <p:attrName>ppt_y</p:attrName>
                                        </p:attrNameLst>
                                      </p:cBhvr>
                                      <p:rCtr x="-16341" y="18356"/>
                                    </p:animMotion>
                                  </p:childTnLst>
                                </p:cTn>
                              </p:par>
                              <p:par>
                                <p:cTn id="58" presetID="10" presetClass="entr" presetSubtype="0" fill="hold" grpId="0" nodeType="withEffect">
                                  <p:stCondLst>
                                    <p:cond delay="250"/>
                                  </p:stCondLst>
                                  <p:childTnLst>
                                    <p:set>
                                      <p:cBhvr>
                                        <p:cTn id="59" dur="1" fill="hold">
                                          <p:stCondLst>
                                            <p:cond delay="0"/>
                                          </p:stCondLst>
                                        </p:cTn>
                                        <p:tgtEl>
                                          <p:spTgt spid="83"/>
                                        </p:tgtEl>
                                        <p:attrNameLst>
                                          <p:attrName>style.visibility</p:attrName>
                                        </p:attrNameLst>
                                      </p:cBhvr>
                                      <p:to>
                                        <p:strVal val="visible"/>
                                      </p:to>
                                    </p:set>
                                    <p:animEffect transition="in" filter="fade">
                                      <p:cBhvr>
                                        <p:cTn id="60" dur="500"/>
                                        <p:tgtEl>
                                          <p:spTgt spid="83"/>
                                        </p:tgtEl>
                                      </p:cBhvr>
                                    </p:animEffect>
                                  </p:childTnLst>
                                </p:cTn>
                              </p:par>
                              <p:par>
                                <p:cTn id="61" presetID="10" presetClass="entr" presetSubtype="0" fill="hold" grpId="0" nodeType="withEffect">
                                  <p:stCondLst>
                                    <p:cond delay="250"/>
                                  </p:stCondLst>
                                  <p:childTnLst>
                                    <p:set>
                                      <p:cBhvr>
                                        <p:cTn id="62" dur="1" fill="hold">
                                          <p:stCondLst>
                                            <p:cond delay="0"/>
                                          </p:stCondLst>
                                        </p:cTn>
                                        <p:tgtEl>
                                          <p:spTgt spid="82"/>
                                        </p:tgtEl>
                                        <p:attrNameLst>
                                          <p:attrName>style.visibility</p:attrName>
                                        </p:attrNameLst>
                                      </p:cBhvr>
                                      <p:to>
                                        <p:strVal val="visible"/>
                                      </p:to>
                                    </p:set>
                                    <p:animEffect transition="in" filter="fade">
                                      <p:cBhvr>
                                        <p:cTn id="63" dur="500"/>
                                        <p:tgtEl>
                                          <p:spTgt spid="82"/>
                                        </p:tgtEl>
                                      </p:cBhvr>
                                    </p:animEffect>
                                  </p:childTnLst>
                                </p:cTn>
                              </p:par>
                              <p:par>
                                <p:cTn id="64" presetID="10" presetClass="entr" presetSubtype="0" fill="hold" grpId="0" nodeType="withEffect">
                                  <p:stCondLst>
                                    <p:cond delay="250"/>
                                  </p:stCondLst>
                                  <p:childTnLst>
                                    <p:set>
                                      <p:cBhvr>
                                        <p:cTn id="65" dur="1" fill="hold">
                                          <p:stCondLst>
                                            <p:cond delay="0"/>
                                          </p:stCondLst>
                                        </p:cTn>
                                        <p:tgtEl>
                                          <p:spTgt spid="81"/>
                                        </p:tgtEl>
                                        <p:attrNameLst>
                                          <p:attrName>style.visibility</p:attrName>
                                        </p:attrNameLst>
                                      </p:cBhvr>
                                      <p:to>
                                        <p:strVal val="visible"/>
                                      </p:to>
                                    </p:set>
                                    <p:animEffect transition="in" filter="fade">
                                      <p:cBhvr>
                                        <p:cTn id="66" dur="500"/>
                                        <p:tgtEl>
                                          <p:spTgt spid="81"/>
                                        </p:tgtEl>
                                      </p:cBhvr>
                                    </p:animEffect>
                                  </p:childTnLst>
                                </p:cTn>
                              </p:par>
                              <p:par>
                                <p:cTn id="67" presetID="10" presetClass="entr" presetSubtype="0" fill="hold" grpId="0" nodeType="withEffect">
                                  <p:stCondLst>
                                    <p:cond delay="250"/>
                                  </p:stCondLst>
                                  <p:childTnLst>
                                    <p:set>
                                      <p:cBhvr>
                                        <p:cTn id="68" dur="1" fill="hold">
                                          <p:stCondLst>
                                            <p:cond delay="0"/>
                                          </p:stCondLst>
                                        </p:cTn>
                                        <p:tgtEl>
                                          <p:spTgt spid="74"/>
                                        </p:tgtEl>
                                        <p:attrNameLst>
                                          <p:attrName>style.visibility</p:attrName>
                                        </p:attrNameLst>
                                      </p:cBhvr>
                                      <p:to>
                                        <p:strVal val="visible"/>
                                      </p:to>
                                    </p:set>
                                    <p:animEffect transition="in" filter="fade">
                                      <p:cBhvr>
                                        <p:cTn id="69" dur="500"/>
                                        <p:tgtEl>
                                          <p:spTgt spid="74"/>
                                        </p:tgtEl>
                                      </p:cBhvr>
                                    </p:animEffect>
                                  </p:childTnLst>
                                </p:cTn>
                              </p:par>
                              <p:par>
                                <p:cTn id="70" presetID="10" presetClass="entr" presetSubtype="0" fill="hold" grpId="0" nodeType="withEffect">
                                  <p:stCondLst>
                                    <p:cond delay="250"/>
                                  </p:stCondLst>
                                  <p:childTnLst>
                                    <p:set>
                                      <p:cBhvr>
                                        <p:cTn id="71" dur="1" fill="hold">
                                          <p:stCondLst>
                                            <p:cond delay="0"/>
                                          </p:stCondLst>
                                        </p:cTn>
                                        <p:tgtEl>
                                          <p:spTgt spid="75"/>
                                        </p:tgtEl>
                                        <p:attrNameLst>
                                          <p:attrName>style.visibility</p:attrName>
                                        </p:attrNameLst>
                                      </p:cBhvr>
                                      <p:to>
                                        <p:strVal val="visible"/>
                                      </p:to>
                                    </p:set>
                                    <p:animEffect transition="in" filter="fade">
                                      <p:cBhvr>
                                        <p:cTn id="72" dur="500"/>
                                        <p:tgtEl>
                                          <p:spTgt spid="75"/>
                                        </p:tgtEl>
                                      </p:cBhvr>
                                    </p:animEffect>
                                  </p:childTnLst>
                                </p:cTn>
                              </p:par>
                              <p:par>
                                <p:cTn id="73" presetID="10" presetClass="entr" presetSubtype="0" fill="hold" grpId="0" nodeType="withEffect">
                                  <p:stCondLst>
                                    <p:cond delay="250"/>
                                  </p:stCondLst>
                                  <p:childTnLst>
                                    <p:set>
                                      <p:cBhvr>
                                        <p:cTn id="74" dur="1" fill="hold">
                                          <p:stCondLst>
                                            <p:cond delay="0"/>
                                          </p:stCondLst>
                                        </p:cTn>
                                        <p:tgtEl>
                                          <p:spTgt spid="76"/>
                                        </p:tgtEl>
                                        <p:attrNameLst>
                                          <p:attrName>style.visibility</p:attrName>
                                        </p:attrNameLst>
                                      </p:cBhvr>
                                      <p:to>
                                        <p:strVal val="visible"/>
                                      </p:to>
                                    </p:set>
                                    <p:animEffect transition="in" filter="fade">
                                      <p:cBhvr>
                                        <p:cTn id="75" dur="500"/>
                                        <p:tgtEl>
                                          <p:spTgt spid="76"/>
                                        </p:tgtEl>
                                      </p:cBhvr>
                                    </p:animEffect>
                                  </p:childTnLst>
                                </p:cTn>
                              </p:par>
                              <p:par>
                                <p:cTn id="76" presetID="10" presetClass="entr" presetSubtype="0" fill="hold" grpId="0" nodeType="withEffect">
                                  <p:stCondLst>
                                    <p:cond delay="250"/>
                                  </p:stCondLst>
                                  <p:childTnLst>
                                    <p:set>
                                      <p:cBhvr>
                                        <p:cTn id="77" dur="1" fill="hold">
                                          <p:stCondLst>
                                            <p:cond delay="0"/>
                                          </p:stCondLst>
                                        </p:cTn>
                                        <p:tgtEl>
                                          <p:spTgt spid="77"/>
                                        </p:tgtEl>
                                        <p:attrNameLst>
                                          <p:attrName>style.visibility</p:attrName>
                                        </p:attrNameLst>
                                      </p:cBhvr>
                                      <p:to>
                                        <p:strVal val="visible"/>
                                      </p:to>
                                    </p:set>
                                    <p:animEffect transition="in" filter="fade">
                                      <p:cBhvr>
                                        <p:cTn id="78" dur="500"/>
                                        <p:tgtEl>
                                          <p:spTgt spid="77"/>
                                        </p:tgtEl>
                                      </p:cBhvr>
                                    </p:animEffect>
                                  </p:childTnLst>
                                </p:cTn>
                              </p:par>
                              <p:par>
                                <p:cTn id="79" presetID="10" presetClass="entr" presetSubtype="0" fill="hold" grpId="0" nodeType="withEffect">
                                  <p:stCondLst>
                                    <p:cond delay="250"/>
                                  </p:stCondLst>
                                  <p:childTnLst>
                                    <p:set>
                                      <p:cBhvr>
                                        <p:cTn id="80" dur="1" fill="hold">
                                          <p:stCondLst>
                                            <p:cond delay="0"/>
                                          </p:stCondLst>
                                        </p:cTn>
                                        <p:tgtEl>
                                          <p:spTgt spid="78"/>
                                        </p:tgtEl>
                                        <p:attrNameLst>
                                          <p:attrName>style.visibility</p:attrName>
                                        </p:attrNameLst>
                                      </p:cBhvr>
                                      <p:to>
                                        <p:strVal val="visible"/>
                                      </p:to>
                                    </p:set>
                                    <p:animEffect transition="in" filter="fade">
                                      <p:cBhvr>
                                        <p:cTn id="81" dur="500"/>
                                        <p:tgtEl>
                                          <p:spTgt spid="78"/>
                                        </p:tgtEl>
                                      </p:cBhvr>
                                    </p:animEffect>
                                  </p:childTnLst>
                                </p:cTn>
                              </p:par>
                              <p:par>
                                <p:cTn id="82" presetID="10" presetClass="entr" presetSubtype="0" fill="hold" grpId="0" nodeType="withEffect">
                                  <p:stCondLst>
                                    <p:cond delay="250"/>
                                  </p:stCondLst>
                                  <p:childTnLst>
                                    <p:set>
                                      <p:cBhvr>
                                        <p:cTn id="83" dur="1" fill="hold">
                                          <p:stCondLst>
                                            <p:cond delay="0"/>
                                          </p:stCondLst>
                                        </p:cTn>
                                        <p:tgtEl>
                                          <p:spTgt spid="80"/>
                                        </p:tgtEl>
                                        <p:attrNameLst>
                                          <p:attrName>style.visibility</p:attrName>
                                        </p:attrNameLst>
                                      </p:cBhvr>
                                      <p:to>
                                        <p:strVal val="visible"/>
                                      </p:to>
                                    </p:set>
                                    <p:animEffect transition="in" filter="fade">
                                      <p:cBhvr>
                                        <p:cTn id="84" dur="500"/>
                                        <p:tgtEl>
                                          <p:spTgt spid="80"/>
                                        </p:tgtEl>
                                      </p:cBhvr>
                                    </p:animEffect>
                                  </p:childTnLst>
                                </p:cTn>
                              </p:par>
                              <p:par>
                                <p:cTn id="85" presetID="10" presetClass="entr" presetSubtype="0" fill="hold" grpId="0" nodeType="withEffect">
                                  <p:stCondLst>
                                    <p:cond delay="250"/>
                                  </p:stCondLst>
                                  <p:childTnLst>
                                    <p:set>
                                      <p:cBhvr>
                                        <p:cTn id="86" dur="1" fill="hold">
                                          <p:stCondLst>
                                            <p:cond delay="0"/>
                                          </p:stCondLst>
                                        </p:cTn>
                                        <p:tgtEl>
                                          <p:spTgt spid="85"/>
                                        </p:tgtEl>
                                        <p:attrNameLst>
                                          <p:attrName>style.visibility</p:attrName>
                                        </p:attrNameLst>
                                      </p:cBhvr>
                                      <p:to>
                                        <p:strVal val="visible"/>
                                      </p:to>
                                    </p:set>
                                    <p:animEffect transition="in" filter="fade">
                                      <p:cBhvr>
                                        <p:cTn id="87" dur="500"/>
                                        <p:tgtEl>
                                          <p:spTgt spid="85"/>
                                        </p:tgtEl>
                                      </p:cBhvr>
                                    </p:animEffect>
                                  </p:childTnLst>
                                </p:cTn>
                              </p:par>
                              <p:par>
                                <p:cTn id="88" presetID="64" presetClass="path" presetSubtype="0" accel="50000" decel="50000" fill="hold" grpId="1" nodeType="withEffect">
                                  <p:stCondLst>
                                    <p:cond delay="250"/>
                                  </p:stCondLst>
                                  <p:childTnLst>
                                    <p:animMotion origin="layout" path="M 0 0 L -3.267263E-02 3.652592E-02 E" pathEditMode="relative" ptsTypes="">
                                      <p:cBhvr>
                                        <p:cTn id="89" dur="1500" spd="-100000" fill="hold"/>
                                        <p:tgtEl>
                                          <p:spTgt spid="80"/>
                                        </p:tgtEl>
                                        <p:attrNameLst>
                                          <p:attrName>ppt_x</p:attrName>
                                          <p:attrName>ppt_y</p:attrName>
                                        </p:attrNameLst>
                                      </p:cBhvr>
                                    </p:animMotion>
                                  </p:childTnLst>
                                </p:cTn>
                              </p:par>
                              <p:par>
                                <p:cTn id="90" presetID="64" presetClass="path" presetSubtype="0" accel="50000" decel="50000" fill="hold" grpId="1" nodeType="withEffect">
                                  <p:stCondLst>
                                    <p:cond delay="250"/>
                                  </p:stCondLst>
                                  <p:childTnLst>
                                    <p:animMotion origin="layout" path="M 0 0 L -6.534532E-02 7.305287E-02 E" pathEditMode="relative" ptsTypes="">
                                      <p:cBhvr>
                                        <p:cTn id="91" dur="1500" spd="-100000" fill="hold"/>
                                        <p:tgtEl>
                                          <p:spTgt spid="78"/>
                                        </p:tgtEl>
                                        <p:attrNameLst>
                                          <p:attrName>ppt_x</p:attrName>
                                          <p:attrName>ppt_y</p:attrName>
                                        </p:attrNameLst>
                                      </p:cBhvr>
                                    </p:animMotion>
                                  </p:childTnLst>
                                </p:cTn>
                              </p:par>
                              <p:par>
                                <p:cTn id="92" presetID="64" presetClass="path" presetSubtype="0" accel="50000" decel="50000" fill="hold" grpId="1" nodeType="withEffect">
                                  <p:stCondLst>
                                    <p:cond delay="250"/>
                                  </p:stCondLst>
                                  <p:childTnLst>
                                    <p:animMotion origin="layout" path="M 0 0 L -9.801789E-02 0.1095798 E" pathEditMode="relative" ptsTypes="">
                                      <p:cBhvr>
                                        <p:cTn id="93" dur="1500" spd="-100000" fill="hold"/>
                                        <p:tgtEl>
                                          <p:spTgt spid="77"/>
                                        </p:tgtEl>
                                        <p:attrNameLst>
                                          <p:attrName>ppt_x</p:attrName>
                                          <p:attrName>ppt_y</p:attrName>
                                        </p:attrNameLst>
                                      </p:cBhvr>
                                    </p:animMotion>
                                  </p:childTnLst>
                                </p:cTn>
                              </p:par>
                              <p:par>
                                <p:cTn id="94" presetID="64" presetClass="path" presetSubtype="0" accel="50000" decel="50000" fill="hold" grpId="1" nodeType="withEffect">
                                  <p:stCondLst>
                                    <p:cond delay="250"/>
                                  </p:stCondLst>
                                  <p:childTnLst>
                                    <p:animMotion origin="layout" path="M 0 0 L -0.1306905 0.1461069 E" pathEditMode="relative" ptsTypes="">
                                      <p:cBhvr>
                                        <p:cTn id="95" dur="1500" spd="-100000" fill="hold"/>
                                        <p:tgtEl>
                                          <p:spTgt spid="76"/>
                                        </p:tgtEl>
                                        <p:attrNameLst>
                                          <p:attrName>ppt_x</p:attrName>
                                          <p:attrName>ppt_y</p:attrName>
                                        </p:attrNameLst>
                                      </p:cBhvr>
                                    </p:animMotion>
                                  </p:childTnLst>
                                </p:cTn>
                              </p:par>
                              <p:par>
                                <p:cTn id="96" presetID="64" presetClass="path" presetSubtype="0" accel="50000" decel="50000" fill="hold" grpId="1" nodeType="withEffect">
                                  <p:stCondLst>
                                    <p:cond delay="250"/>
                                  </p:stCondLst>
                                  <p:childTnLst>
                                    <p:animMotion origin="layout" path="M 0 0 L -0.1633632 0.1826338 E" pathEditMode="relative" ptsTypes="">
                                      <p:cBhvr>
                                        <p:cTn id="97" dur="1500" spd="-100000" fill="hold"/>
                                        <p:tgtEl>
                                          <p:spTgt spid="75"/>
                                        </p:tgtEl>
                                        <p:attrNameLst>
                                          <p:attrName>ppt_x</p:attrName>
                                          <p:attrName>ppt_y</p:attrName>
                                        </p:attrNameLst>
                                      </p:cBhvr>
                                    </p:animMotion>
                                  </p:childTnLst>
                                </p:cTn>
                              </p:par>
                              <p:par>
                                <p:cTn id="98" presetID="64" presetClass="path" presetSubtype="0" accel="50000" decel="50000" fill="hold" grpId="1" nodeType="withEffect">
                                  <p:stCondLst>
                                    <p:cond delay="250"/>
                                  </p:stCondLst>
                                  <p:childTnLst>
                                    <p:animMotion origin="layout" path="M 0 0 L -0.1960358 0.2191608 E" pathEditMode="relative" ptsTypes="">
                                      <p:cBhvr>
                                        <p:cTn id="99" dur="1500" spd="-100000" fill="hold"/>
                                        <p:tgtEl>
                                          <p:spTgt spid="74"/>
                                        </p:tgtEl>
                                        <p:attrNameLst>
                                          <p:attrName>ppt_x</p:attrName>
                                          <p:attrName>ppt_y</p:attrName>
                                        </p:attrNameLst>
                                      </p:cBhvr>
                                    </p:animMotion>
                                  </p:childTnLst>
                                </p:cTn>
                              </p:par>
                              <p:par>
                                <p:cTn id="100" presetID="64" presetClass="path" presetSubtype="0" accel="50000" decel="50000" fill="hold" grpId="1" nodeType="withEffect">
                                  <p:stCondLst>
                                    <p:cond delay="250"/>
                                  </p:stCondLst>
                                  <p:childTnLst>
                                    <p:animMotion origin="layout" path="M 0 0 L -0.2287084 0.2556879 E" pathEditMode="relative" ptsTypes="">
                                      <p:cBhvr>
                                        <p:cTn id="101" dur="1500" spd="-100000" fill="hold"/>
                                        <p:tgtEl>
                                          <p:spTgt spid="81"/>
                                        </p:tgtEl>
                                        <p:attrNameLst>
                                          <p:attrName>ppt_x</p:attrName>
                                          <p:attrName>ppt_y</p:attrName>
                                        </p:attrNameLst>
                                      </p:cBhvr>
                                    </p:animMotion>
                                  </p:childTnLst>
                                </p:cTn>
                              </p:par>
                              <p:par>
                                <p:cTn id="102" presetID="64" presetClass="path" presetSubtype="0" accel="50000" decel="50000" fill="hold" grpId="1" nodeType="withEffect">
                                  <p:stCondLst>
                                    <p:cond delay="250"/>
                                  </p:stCondLst>
                                  <p:childTnLst>
                                    <p:animMotion origin="layout" path="M 0 0 L -0.2613811 0.2922149 E" pathEditMode="relative" ptsTypes="">
                                      <p:cBhvr>
                                        <p:cTn id="103" dur="1500" spd="-100000" fill="hold"/>
                                        <p:tgtEl>
                                          <p:spTgt spid="82"/>
                                        </p:tgtEl>
                                        <p:attrNameLst>
                                          <p:attrName>ppt_x</p:attrName>
                                          <p:attrName>ppt_y</p:attrName>
                                        </p:attrNameLst>
                                      </p:cBhvr>
                                    </p:animMotion>
                                  </p:childTnLst>
                                </p:cTn>
                              </p:par>
                              <p:par>
                                <p:cTn id="104" presetID="64" presetClass="path" presetSubtype="0" accel="50000" decel="50000" fill="hold" grpId="1" nodeType="withEffect">
                                  <p:stCondLst>
                                    <p:cond delay="250"/>
                                  </p:stCondLst>
                                  <p:childTnLst>
                                    <p:animMotion origin="layout" path="M 0 0 L -0.2940537 0.3287418 E" pathEditMode="relative" ptsTypes="">
                                      <p:cBhvr>
                                        <p:cTn id="105" dur="1500" spd="-100000" fill="hold"/>
                                        <p:tgtEl>
                                          <p:spTgt spid="83"/>
                                        </p:tgtEl>
                                        <p:attrNameLst>
                                          <p:attrName>ppt_x</p:attrName>
                                          <p:attrName>ppt_y</p:attrName>
                                        </p:attrNameLst>
                                      </p:cBhvr>
                                    </p:animMotion>
                                  </p:childTnLst>
                                </p:cTn>
                              </p:par>
                              <p:par>
                                <p:cTn id="106" presetID="64" presetClass="path" presetSubtype="0" accel="50000" decel="50000" fill="hold" grpId="0" nodeType="withEffect">
                                  <p:stCondLst>
                                    <p:cond delay="250"/>
                                  </p:stCondLst>
                                  <p:childTnLst>
                                    <p:animMotion origin="layout" path="M 0 0 L -0.3267228 0.3677704 E" pathEditMode="relative" ptsTypes="">
                                      <p:cBhvr>
                                        <p:cTn id="107" dur="1500" spd="-100000" fill="hold"/>
                                        <p:tgtEl>
                                          <p:spTgt spid="120"/>
                                        </p:tgtEl>
                                        <p:attrNameLst>
                                          <p:attrName>ppt_x</p:attrName>
                                          <p:attrName>ppt_y</p:attrName>
                                        </p:attrNameLst>
                                      </p:cBhvr>
                                    </p:animMotion>
                                  </p:childTnLst>
                                </p:cTn>
                              </p:par>
                              <p:par>
                                <p:cTn id="108" presetID="10" presetClass="entr" presetSubtype="0" fill="hold" grpId="0" nodeType="withEffect">
                                  <p:stCondLst>
                                    <p:cond delay="500"/>
                                  </p:stCondLst>
                                  <p:childTnLst>
                                    <p:set>
                                      <p:cBhvr>
                                        <p:cTn id="109" dur="1" fill="hold">
                                          <p:stCondLst>
                                            <p:cond delay="0"/>
                                          </p:stCondLst>
                                        </p:cTn>
                                        <p:tgtEl>
                                          <p:spTgt spid="2"/>
                                        </p:tgtEl>
                                        <p:attrNameLst>
                                          <p:attrName>style.visibility</p:attrName>
                                        </p:attrNameLst>
                                      </p:cBhvr>
                                      <p:to>
                                        <p:strVal val="visible"/>
                                      </p:to>
                                    </p:set>
                                    <p:animEffect transition="in" filter="fade">
                                      <p:cBhvr>
                                        <p:cTn id="110" dur="500"/>
                                        <p:tgtEl>
                                          <p:spTgt spid="2"/>
                                        </p:tgtEl>
                                      </p:cBhvr>
                                    </p:animEffect>
                                  </p:childTnLst>
                                </p:cTn>
                              </p:par>
                              <p:par>
                                <p:cTn id="111" presetID="42" presetClass="path" presetSubtype="0" decel="100000" fill="hold" grpId="1" nodeType="withEffect">
                                  <p:stCondLst>
                                    <p:cond delay="500"/>
                                  </p:stCondLst>
                                  <p:childTnLst>
                                    <p:animMotion origin="layout" path="M 0 0.03889 L 0 -3.7037E-6 " pathEditMode="relative" rAng="0" ptsTypes="AA">
                                      <p:cBhvr>
                                        <p:cTn id="112" dur="1000" fill="hold"/>
                                        <p:tgtEl>
                                          <p:spTgt spid="2"/>
                                        </p:tgtEl>
                                        <p:attrNameLst>
                                          <p:attrName>ppt_x</p:attrName>
                                          <p:attrName>ppt_y</p:attrName>
                                        </p:attrNameLst>
                                      </p:cBhvr>
                                      <p:rCtr x="0" y="-1944"/>
                                    </p:animMotion>
                                  </p:childTnLst>
                                </p:cTn>
                              </p:par>
                              <p:par>
                                <p:cTn id="113" presetID="10" presetClass="entr" presetSubtype="0" fill="hold" grpId="0" nodeType="withEffect">
                                  <p:stCondLst>
                                    <p:cond delay="500"/>
                                  </p:stCondLst>
                                  <p:childTnLst>
                                    <p:set>
                                      <p:cBhvr>
                                        <p:cTn id="114" dur="1" fill="hold">
                                          <p:stCondLst>
                                            <p:cond delay="0"/>
                                          </p:stCondLst>
                                        </p:cTn>
                                        <p:tgtEl>
                                          <p:spTgt spid="3"/>
                                        </p:tgtEl>
                                        <p:attrNameLst>
                                          <p:attrName>style.visibility</p:attrName>
                                        </p:attrNameLst>
                                      </p:cBhvr>
                                      <p:to>
                                        <p:strVal val="visible"/>
                                      </p:to>
                                    </p:set>
                                    <p:animEffect transition="in" filter="fade">
                                      <p:cBhvr>
                                        <p:cTn id="115" dur="500"/>
                                        <p:tgtEl>
                                          <p:spTgt spid="3"/>
                                        </p:tgtEl>
                                      </p:cBhvr>
                                    </p:animEffect>
                                  </p:childTnLst>
                                </p:cTn>
                              </p:par>
                              <p:par>
                                <p:cTn id="116" presetID="42" presetClass="path" presetSubtype="0" decel="100000" fill="hold" grpId="1" nodeType="withEffect">
                                  <p:stCondLst>
                                    <p:cond delay="500"/>
                                  </p:stCondLst>
                                  <p:childTnLst>
                                    <p:animMotion origin="layout" path="M 0 -0.03472 L 0 -2.59259E-6 " pathEditMode="relative" rAng="0" ptsTypes="AA">
                                      <p:cBhvr>
                                        <p:cTn id="117" dur="1000" fill="hold"/>
                                        <p:tgtEl>
                                          <p:spTgt spid="3"/>
                                        </p:tgtEl>
                                        <p:attrNameLst>
                                          <p:attrName>ppt_x</p:attrName>
                                          <p:attrName>ppt_y</p:attrName>
                                        </p:attrNameLst>
                                      </p:cBhvr>
                                      <p:rCtr x="0" y="173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tmplLst>
          <p:tmpl>
            <p:tnLst>
              <p:par>
                <p:cTn presetID="10" presetClass="entr" presetSubtype="0" fill="hold" nodeType="withEffect">
                  <p:stCondLst>
                    <p:cond delay="50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3" grpId="1">
        <p:tmplLst>
          <p:tmpl>
            <p:tnLst>
              <p:par>
                <p:cTn presetID="42" presetClass="path" presetSubtype="0" decel="100000" fill="hold" nodeType="withEffect">
                  <p:stCondLst>
                    <p:cond delay="500"/>
                  </p:stCondLst>
                  <p:childTnLst>
                    <p:animMotion origin="layout" path="M 0 -0.03472 L 0 -2.59259E-6 " pathEditMode="relative" rAng="0" ptsTypes="AA">
                      <p:cBhvr>
                        <p:cTn dur="1000" fill="hold"/>
                        <p:tgtEl>
                          <p:spTgt spid="3"/>
                        </p:tgtEl>
                        <p:attrNameLst>
                          <p:attrName>ppt_x</p:attrName>
                          <p:attrName>ppt_y</p:attrName>
                        </p:attrNameLst>
                      </p:cBhvr>
                      <p:rCtr x="0" y="1736"/>
                    </p:animMotion>
                  </p:childTnLst>
                </p:cTn>
              </p:par>
            </p:tnLst>
          </p:tmpl>
        </p:tmplLst>
      </p:bldP>
      <p:bldP spid="22" grpId="0" animBg="1"/>
      <p:bldP spid="22" grpId="1" animBg="1"/>
      <p:bldP spid="23" grpId="0" animBg="1"/>
      <p:bldP spid="23" grpId="1" animBg="1"/>
      <p:bldP spid="24" grpId="0" animBg="1"/>
      <p:bldP spid="24" grpId="1" animBg="1"/>
      <p:bldP spid="25" grpId="0" animBg="1"/>
      <p:bldP spid="25" grpId="1" animBg="1"/>
      <p:bldP spid="28" grpId="0" animBg="1"/>
      <p:bldP spid="28" grpId="1" animBg="1"/>
      <p:bldP spid="30" grpId="0" animBg="1"/>
      <p:bldP spid="30" grpId="1" animBg="1"/>
      <p:bldP spid="37" grpId="0" animBg="1"/>
      <p:bldP spid="37" grpId="1" animBg="1"/>
      <p:bldP spid="38" grpId="0" animBg="1"/>
      <p:bldP spid="38" grpId="1" animBg="1"/>
      <p:bldP spid="39" grpId="0" animBg="1"/>
      <p:bldP spid="39" grpId="1" animBg="1"/>
      <p:bldP spid="66" grpId="0" animBg="1"/>
      <p:bldP spid="66" grpId="1" animBg="1"/>
      <p:bldP spid="74" grpId="0" animBg="1"/>
      <p:bldP spid="74" grpId="1" animBg="1"/>
      <p:bldP spid="75" grpId="0" animBg="1"/>
      <p:bldP spid="75" grpId="1" animBg="1"/>
      <p:bldP spid="76" grpId="0" animBg="1"/>
      <p:bldP spid="76" grpId="1" animBg="1"/>
      <p:bldP spid="77" grpId="0" animBg="1"/>
      <p:bldP spid="77" grpId="1" animBg="1"/>
      <p:bldP spid="78" grpId="0" animBg="1"/>
      <p:bldP spid="78" grpId="1" animBg="1"/>
      <p:bldP spid="80" grpId="0" animBg="1"/>
      <p:bldP spid="80" grpId="1" animBg="1"/>
      <p:bldP spid="81" grpId="0" animBg="1"/>
      <p:bldP spid="81" grpId="1" animBg="1"/>
      <p:bldP spid="82" grpId="0" animBg="1"/>
      <p:bldP spid="82" grpId="1" animBg="1"/>
      <p:bldP spid="83" grpId="0" animBg="1"/>
      <p:bldP spid="83" grpId="1" animBg="1"/>
      <p:bldP spid="85" grpId="0" animBg="1"/>
      <p:bldP spid="120" grpId="0" animBg="1"/>
      <p:bldP spid="121"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A8432-F17A-0891-B39D-2FCAF0312B31}"/>
              </a:ext>
            </a:extLst>
          </p:cNvPr>
          <p:cNvSpPr>
            <a:spLocks noGrp="1"/>
          </p:cNvSpPr>
          <p:nvPr>
            <p:ph type="title" hasCustomPrompt="1"/>
          </p:nvPr>
        </p:nvSpPr>
        <p:spPr>
          <a:xfrm>
            <a:off x="546100" y="365125"/>
            <a:ext cx="10495943" cy="777875"/>
          </a:xfrm>
        </p:spPr>
        <p:txBody>
          <a:bodyPr/>
          <a:lstStyle/>
          <a:p>
            <a:r>
              <a:rPr lang="en-US"/>
              <a:t>Click to Add Title, Use Font Size 28, Title Case</a:t>
            </a:r>
          </a:p>
        </p:txBody>
      </p:sp>
      <p:sp>
        <p:nvSpPr>
          <p:cNvPr id="3" name="Content Placeholder 2">
            <a:extLst>
              <a:ext uri="{FF2B5EF4-FFF2-40B4-BE49-F238E27FC236}">
                <a16:creationId xmlns:a16="http://schemas.microsoft.com/office/drawing/2014/main" id="{B7BC0AC0-4C91-09D8-4EB7-2339802F7B27}"/>
              </a:ext>
            </a:extLst>
          </p:cNvPr>
          <p:cNvSpPr>
            <a:spLocks noGrp="1"/>
          </p:cNvSpPr>
          <p:nvPr>
            <p:ph sz="half" idx="1" hasCustomPrompt="1"/>
          </p:nvPr>
        </p:nvSpPr>
        <p:spPr>
          <a:xfrm>
            <a:off x="546100" y="1524000"/>
            <a:ext cx="5486400" cy="4762500"/>
          </a:xfrm>
        </p:spPr>
        <p:txBody>
          <a:bodyPr lIns="0" tIns="0" rIns="0" bIns="0"/>
          <a:lstStyle/>
          <a:p>
            <a:pPr lvl="0"/>
            <a:r>
              <a:rPr lang="en-US"/>
              <a:t>Click to add content. If you’re pasting from another location, please right-click and select the ‘Keep Text Only’ option.</a:t>
            </a:r>
          </a:p>
        </p:txBody>
      </p:sp>
      <p:sp>
        <p:nvSpPr>
          <p:cNvPr id="4" name="Content Placeholder 3">
            <a:extLst>
              <a:ext uri="{FF2B5EF4-FFF2-40B4-BE49-F238E27FC236}">
                <a16:creationId xmlns:a16="http://schemas.microsoft.com/office/drawing/2014/main" id="{A569AA6C-79DD-00E8-6E3B-5771F9BB6E71}"/>
              </a:ext>
            </a:extLst>
          </p:cNvPr>
          <p:cNvSpPr>
            <a:spLocks noGrp="1"/>
          </p:cNvSpPr>
          <p:nvPr>
            <p:ph sz="half" idx="2" hasCustomPrompt="1"/>
          </p:nvPr>
        </p:nvSpPr>
        <p:spPr>
          <a:xfrm>
            <a:off x="6159500" y="1524000"/>
            <a:ext cx="5486400" cy="4762500"/>
          </a:xfrm>
        </p:spPr>
        <p:txBody>
          <a:bodyPr lIns="0" tIns="0" rIns="0" bIns="0"/>
          <a:lstStyle/>
          <a:p>
            <a:pPr lvl="0"/>
            <a:r>
              <a:rPr lang="en-US"/>
              <a:t>Click to add content. If you’re pasting from another location, please right-click and select the ‘Keep Text Only’ option.</a:t>
            </a:r>
          </a:p>
        </p:txBody>
      </p:sp>
      <p:sp>
        <p:nvSpPr>
          <p:cNvPr id="6" name="Footer Placeholder 5">
            <a:extLst>
              <a:ext uri="{FF2B5EF4-FFF2-40B4-BE49-F238E27FC236}">
                <a16:creationId xmlns:a16="http://schemas.microsoft.com/office/drawing/2014/main" id="{A703D544-760D-F8F7-B34C-0EFE2025FC4F}"/>
              </a:ext>
            </a:extLst>
          </p:cNvPr>
          <p:cNvSpPr>
            <a:spLocks noGrp="1"/>
          </p:cNvSpPr>
          <p:nvPr>
            <p:ph type="ftr" sz="quarter" idx="11"/>
          </p:nvPr>
        </p:nvSpPr>
        <p:spPr/>
        <p:txBody>
          <a:bodyPr/>
          <a:lstStyle/>
          <a:p>
            <a:pPr>
              <a:buClr>
                <a:schemeClr val="tx2"/>
              </a:buClr>
              <a:buSzPct val="120000"/>
              <a:buFont typeface="Verdana" panose="020F0502020204030204" pitchFamily="34" charset="0"/>
              <a:buNone/>
            </a:pPr>
            <a:endParaRPr lang="en-US"/>
          </a:p>
        </p:txBody>
      </p:sp>
      <p:sp>
        <p:nvSpPr>
          <p:cNvPr id="5" name="Date Placeholder 4">
            <a:extLst>
              <a:ext uri="{FF2B5EF4-FFF2-40B4-BE49-F238E27FC236}">
                <a16:creationId xmlns:a16="http://schemas.microsoft.com/office/drawing/2014/main" id="{B143E48D-B146-F645-8CC2-E41A6C6E8DAC}"/>
              </a:ext>
            </a:extLst>
          </p:cNvPr>
          <p:cNvSpPr>
            <a:spLocks noGrp="1"/>
          </p:cNvSpPr>
          <p:nvPr>
            <p:ph type="dt" sz="half" idx="10"/>
          </p:nvPr>
        </p:nvSpPr>
        <p:spPr/>
        <p:txBody>
          <a:bodyPr/>
          <a:lstStyle/>
          <a:p>
            <a:pPr algn="r">
              <a:buClr>
                <a:schemeClr val="tx2"/>
              </a:buClr>
              <a:buSzPct val="120000"/>
              <a:buFont typeface="Verdana" panose="020F0502020204030204" pitchFamily="34" charset="0"/>
              <a:buNone/>
            </a:pPr>
            <a:fld id="{7E41EA80-3ECC-4E9E-BDED-596FA76E9088}" type="datetimeFigureOut">
              <a:rPr lang="en-US" smtClean="0"/>
              <a:pPr algn="r">
                <a:buClr>
                  <a:schemeClr val="tx2"/>
                </a:buClr>
                <a:buSzPct val="120000"/>
                <a:buFont typeface="Verdana" panose="020F0502020204030204" pitchFamily="34" charset="0"/>
                <a:buNone/>
              </a:pPr>
              <a:t>5/15/25</a:t>
            </a:fld>
            <a:endParaRPr lang="en-US"/>
          </a:p>
        </p:txBody>
      </p:sp>
      <p:sp>
        <p:nvSpPr>
          <p:cNvPr id="7" name="Slide Number Placeholder 6">
            <a:extLst>
              <a:ext uri="{FF2B5EF4-FFF2-40B4-BE49-F238E27FC236}">
                <a16:creationId xmlns:a16="http://schemas.microsoft.com/office/drawing/2014/main" id="{D637C6A6-CBCB-F14D-6DDF-15206BB6F9EA}"/>
              </a:ext>
            </a:extLst>
          </p:cNvPr>
          <p:cNvSpPr>
            <a:spLocks noGrp="1"/>
          </p:cNvSpPr>
          <p:nvPr>
            <p:ph type="sldNum" sz="quarter" idx="12"/>
          </p:nvPr>
        </p:nvSpPr>
        <p:spPr/>
        <p:txBody>
          <a:bodyPr vert="horz" wrap="square" lIns="0" tIns="0" rIns="0" bIns="0" rtlCol="0" anchor="b" anchorCtr="0">
            <a:spAutoFit/>
          </a:bodyPr>
          <a:lstStyle>
            <a:lvl1pPr>
              <a:defRPr lang="en-GB" smtClean="0"/>
            </a:lvl1pPr>
          </a:lstStyle>
          <a:p>
            <a:pPr>
              <a:buClr>
                <a:schemeClr val="tx2"/>
              </a:buClr>
              <a:buSzPct val="120000"/>
              <a:buFont typeface="Verdana" panose="020F0502020204030204" pitchFamily="34" charset="0"/>
              <a:buNone/>
            </a:pPr>
            <a:fld id="{68C08D16-C227-489D-8B10-B6EE065660A6}" type="slidenum">
              <a:rPr lang="en-GB" smtClean="0"/>
              <a:pPr>
                <a:buClr>
                  <a:schemeClr val="tx2"/>
                </a:buClr>
                <a:buSzPct val="120000"/>
                <a:buFont typeface="Verdana" panose="020F0502020204030204" pitchFamily="34" charset="0"/>
                <a:buNone/>
              </a:pPr>
              <a:t>‹#›</a:t>
            </a:fld>
            <a:endParaRPr lang="en-GB"/>
          </a:p>
        </p:txBody>
      </p:sp>
      <p:grpSp>
        <p:nvGrpSpPr>
          <p:cNvPr id="88" name="Group 4">
            <a:extLst>
              <a:ext uri="{FF2B5EF4-FFF2-40B4-BE49-F238E27FC236}">
                <a16:creationId xmlns:a16="http://schemas.microsoft.com/office/drawing/2014/main" id="{165E01C8-9093-5393-01C5-0626717EE0E3}"/>
              </a:ext>
              <a:ext uri="{C183D7F6-B498-43B3-948B-1728B52AA6E4}">
                <adec:decorative xmlns:adec="http://schemas.microsoft.com/office/drawing/2017/decorative" val="1"/>
              </a:ext>
            </a:extLst>
          </p:cNvPr>
          <p:cNvGrpSpPr>
            <a:grpSpLocks noChangeAspect="1"/>
          </p:cNvGrpSpPr>
          <p:nvPr userDrawn="1"/>
        </p:nvGrpSpPr>
        <p:grpSpPr bwMode="auto">
          <a:xfrm>
            <a:off x="11430001" y="476250"/>
            <a:ext cx="213430" cy="571500"/>
            <a:chOff x="4249" y="1683"/>
            <a:chExt cx="695" cy="1861"/>
          </a:xfrm>
          <a:solidFill>
            <a:schemeClr val="tx1"/>
          </a:solidFill>
        </p:grpSpPr>
        <p:sp>
          <p:nvSpPr>
            <p:cNvPr id="89" name="Freeform 5">
              <a:extLst>
                <a:ext uri="{FF2B5EF4-FFF2-40B4-BE49-F238E27FC236}">
                  <a16:creationId xmlns:a16="http://schemas.microsoft.com/office/drawing/2014/main" id="{351BF7D7-1ED1-A9FE-20ED-DCC9B6C986AE}"/>
                </a:ext>
              </a:extLst>
            </p:cNvPr>
            <p:cNvSpPr>
              <a:spLocks/>
            </p:cNvSpPr>
            <p:nvPr userDrawn="1"/>
          </p:nvSpPr>
          <p:spPr bwMode="auto">
            <a:xfrm>
              <a:off x="4249" y="1824"/>
              <a:ext cx="463" cy="1720"/>
            </a:xfrm>
            <a:custGeom>
              <a:avLst/>
              <a:gdLst>
                <a:gd name="T0" fmla="*/ 232 w 463"/>
                <a:gd name="T1" fmla="*/ 116 h 1720"/>
                <a:gd name="T2" fmla="*/ 0 w 463"/>
                <a:gd name="T3" fmla="*/ 0 h 1720"/>
                <a:gd name="T4" fmla="*/ 0 w 463"/>
                <a:gd name="T5" fmla="*/ 1487 h 1720"/>
                <a:gd name="T6" fmla="*/ 463 w 463"/>
                <a:gd name="T7" fmla="*/ 1720 h 1720"/>
                <a:gd name="T8" fmla="*/ 463 w 463"/>
                <a:gd name="T9" fmla="*/ 1463 h 1720"/>
                <a:gd name="T10" fmla="*/ 232 w 463"/>
                <a:gd name="T11" fmla="*/ 1346 h 1720"/>
                <a:gd name="T12" fmla="*/ 232 w 463"/>
                <a:gd name="T13" fmla="*/ 116 h 1720"/>
              </a:gdLst>
              <a:ahLst/>
              <a:cxnLst>
                <a:cxn ang="0">
                  <a:pos x="T0" y="T1"/>
                </a:cxn>
                <a:cxn ang="0">
                  <a:pos x="T2" y="T3"/>
                </a:cxn>
                <a:cxn ang="0">
                  <a:pos x="T4" y="T5"/>
                </a:cxn>
                <a:cxn ang="0">
                  <a:pos x="T6" y="T7"/>
                </a:cxn>
                <a:cxn ang="0">
                  <a:pos x="T8" y="T9"/>
                </a:cxn>
                <a:cxn ang="0">
                  <a:pos x="T10" y="T11"/>
                </a:cxn>
                <a:cxn ang="0">
                  <a:pos x="T12" y="T13"/>
                </a:cxn>
              </a:cxnLst>
              <a:rect l="0" t="0" r="r" b="b"/>
              <a:pathLst>
                <a:path w="463" h="1720">
                  <a:moveTo>
                    <a:pt x="232" y="116"/>
                  </a:moveTo>
                  <a:lnTo>
                    <a:pt x="0" y="0"/>
                  </a:lnTo>
                  <a:lnTo>
                    <a:pt x="0" y="1487"/>
                  </a:lnTo>
                  <a:lnTo>
                    <a:pt x="463" y="1720"/>
                  </a:lnTo>
                  <a:lnTo>
                    <a:pt x="463" y="1463"/>
                  </a:lnTo>
                  <a:lnTo>
                    <a:pt x="232" y="1346"/>
                  </a:lnTo>
                  <a:lnTo>
                    <a:pt x="232" y="1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F3541"/>
                </a:solidFill>
                <a:effectLst/>
                <a:uLnTx/>
                <a:uFillTx/>
                <a:latin typeface="Verdana" panose="020B0604030504040204" pitchFamily="34" charset="0"/>
              </a:endParaRPr>
            </a:p>
          </p:txBody>
        </p:sp>
        <p:sp>
          <p:nvSpPr>
            <p:cNvPr id="90" name="Freeform 6">
              <a:extLst>
                <a:ext uri="{FF2B5EF4-FFF2-40B4-BE49-F238E27FC236}">
                  <a16:creationId xmlns:a16="http://schemas.microsoft.com/office/drawing/2014/main" id="{E763757B-637B-DB54-8B17-92BD08F108E1}"/>
                </a:ext>
              </a:extLst>
            </p:cNvPr>
            <p:cNvSpPr>
              <a:spLocks/>
            </p:cNvSpPr>
            <p:nvPr userDrawn="1"/>
          </p:nvSpPr>
          <p:spPr bwMode="auto">
            <a:xfrm>
              <a:off x="4481" y="1683"/>
              <a:ext cx="463" cy="1720"/>
            </a:xfrm>
            <a:custGeom>
              <a:avLst/>
              <a:gdLst>
                <a:gd name="T0" fmla="*/ 231 w 463"/>
                <a:gd name="T1" fmla="*/ 1604 h 1720"/>
                <a:gd name="T2" fmla="*/ 463 w 463"/>
                <a:gd name="T3" fmla="*/ 1720 h 1720"/>
                <a:gd name="T4" fmla="*/ 463 w 463"/>
                <a:gd name="T5" fmla="*/ 233 h 1720"/>
                <a:gd name="T6" fmla="*/ 0 w 463"/>
                <a:gd name="T7" fmla="*/ 0 h 1720"/>
                <a:gd name="T8" fmla="*/ 0 w 463"/>
                <a:gd name="T9" fmla="*/ 257 h 1720"/>
                <a:gd name="T10" fmla="*/ 231 w 463"/>
                <a:gd name="T11" fmla="*/ 374 h 1720"/>
                <a:gd name="T12" fmla="*/ 231 w 463"/>
                <a:gd name="T13" fmla="*/ 1604 h 1720"/>
              </a:gdLst>
              <a:ahLst/>
              <a:cxnLst>
                <a:cxn ang="0">
                  <a:pos x="T0" y="T1"/>
                </a:cxn>
                <a:cxn ang="0">
                  <a:pos x="T2" y="T3"/>
                </a:cxn>
                <a:cxn ang="0">
                  <a:pos x="T4" y="T5"/>
                </a:cxn>
                <a:cxn ang="0">
                  <a:pos x="T6" y="T7"/>
                </a:cxn>
                <a:cxn ang="0">
                  <a:pos x="T8" y="T9"/>
                </a:cxn>
                <a:cxn ang="0">
                  <a:pos x="T10" y="T11"/>
                </a:cxn>
                <a:cxn ang="0">
                  <a:pos x="T12" y="T13"/>
                </a:cxn>
              </a:cxnLst>
              <a:rect l="0" t="0" r="r" b="b"/>
              <a:pathLst>
                <a:path w="463" h="1720">
                  <a:moveTo>
                    <a:pt x="231" y="1604"/>
                  </a:moveTo>
                  <a:lnTo>
                    <a:pt x="463" y="1720"/>
                  </a:lnTo>
                  <a:lnTo>
                    <a:pt x="463" y="233"/>
                  </a:lnTo>
                  <a:lnTo>
                    <a:pt x="0" y="0"/>
                  </a:lnTo>
                  <a:lnTo>
                    <a:pt x="0" y="257"/>
                  </a:lnTo>
                  <a:lnTo>
                    <a:pt x="231" y="374"/>
                  </a:lnTo>
                  <a:lnTo>
                    <a:pt x="231" y="160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F3541"/>
                </a:solidFill>
                <a:effectLst/>
                <a:uLnTx/>
                <a:uFillTx/>
                <a:latin typeface="Verdana" panose="020B0604030504040204" pitchFamily="34" charset="0"/>
              </a:endParaRPr>
            </a:p>
          </p:txBody>
        </p:sp>
      </p:grpSp>
    </p:spTree>
    <p:extLst>
      <p:ext uri="{BB962C8B-B14F-4D97-AF65-F5344CB8AC3E}">
        <p14:creationId xmlns:p14="http://schemas.microsoft.com/office/powerpoint/2010/main" val="3054508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ABF71-CF3E-230E-BA48-B91D647449C1}"/>
              </a:ext>
            </a:extLst>
          </p:cNvPr>
          <p:cNvSpPr>
            <a:spLocks noGrp="1"/>
          </p:cNvSpPr>
          <p:nvPr>
            <p:ph type="title" hasCustomPrompt="1"/>
          </p:nvPr>
        </p:nvSpPr>
        <p:spPr>
          <a:xfrm>
            <a:off x="546100" y="365125"/>
            <a:ext cx="10495943" cy="777875"/>
          </a:xfrm>
        </p:spPr>
        <p:txBody>
          <a:bodyPr/>
          <a:lstStyle/>
          <a:p>
            <a:r>
              <a:rPr lang="en-US"/>
              <a:t>Click to Add Title, Use Font Size 28, Title Case</a:t>
            </a:r>
          </a:p>
        </p:txBody>
      </p:sp>
      <p:sp>
        <p:nvSpPr>
          <p:cNvPr id="3" name="Text Placeholder 2">
            <a:extLst>
              <a:ext uri="{FF2B5EF4-FFF2-40B4-BE49-F238E27FC236}">
                <a16:creationId xmlns:a16="http://schemas.microsoft.com/office/drawing/2014/main" id="{89312DA8-A6BF-4AB8-86CF-BDB3A0A7C587}"/>
              </a:ext>
            </a:extLst>
          </p:cNvPr>
          <p:cNvSpPr>
            <a:spLocks noGrp="1"/>
          </p:cNvSpPr>
          <p:nvPr>
            <p:ph type="body" idx="1" hasCustomPrompt="1"/>
          </p:nvPr>
        </p:nvSpPr>
        <p:spPr>
          <a:xfrm>
            <a:off x="546100" y="1523999"/>
            <a:ext cx="5486400" cy="1095375"/>
          </a:xfrm>
        </p:spPr>
        <p:txBody>
          <a:bodyPr lIns="0" tIns="0" rIns="0" bIns="0" anchor="ctr">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subtitle, use font size 20, sentence case</a:t>
            </a:r>
          </a:p>
        </p:txBody>
      </p:sp>
      <p:sp>
        <p:nvSpPr>
          <p:cNvPr id="4" name="Content Placeholder 3">
            <a:extLst>
              <a:ext uri="{FF2B5EF4-FFF2-40B4-BE49-F238E27FC236}">
                <a16:creationId xmlns:a16="http://schemas.microsoft.com/office/drawing/2014/main" id="{D5DB2F4B-E795-2C6E-B791-FA285AAACFBA}"/>
              </a:ext>
            </a:extLst>
          </p:cNvPr>
          <p:cNvSpPr>
            <a:spLocks noGrp="1"/>
          </p:cNvSpPr>
          <p:nvPr>
            <p:ph sz="half" idx="2" hasCustomPrompt="1"/>
          </p:nvPr>
        </p:nvSpPr>
        <p:spPr>
          <a:xfrm>
            <a:off x="546100" y="2744788"/>
            <a:ext cx="5486400" cy="3541711"/>
          </a:xfrm>
        </p:spPr>
        <p:txBody>
          <a:bodyPr lIns="0" tIns="0" rIns="0" bIns="0">
            <a:normAutofit/>
          </a:bodyPr>
          <a:lstStyle>
            <a:lvl1pPr>
              <a:defRPr sz="1600"/>
            </a:lvl1pPr>
          </a:lstStyle>
          <a:p>
            <a:pPr lvl="0"/>
            <a:r>
              <a:rPr lang="en-US"/>
              <a:t>Click to add content. If you’re pasting from another location, please right-click and select the ‘Keep Text Only’ option.</a:t>
            </a:r>
          </a:p>
        </p:txBody>
      </p:sp>
      <p:sp>
        <p:nvSpPr>
          <p:cNvPr id="5" name="Text Placeholder 4">
            <a:extLst>
              <a:ext uri="{FF2B5EF4-FFF2-40B4-BE49-F238E27FC236}">
                <a16:creationId xmlns:a16="http://schemas.microsoft.com/office/drawing/2014/main" id="{E0803344-E744-22A3-9A75-3B9F08F90ECA}"/>
              </a:ext>
            </a:extLst>
          </p:cNvPr>
          <p:cNvSpPr>
            <a:spLocks noGrp="1"/>
          </p:cNvSpPr>
          <p:nvPr>
            <p:ph type="body" sz="quarter" idx="3" hasCustomPrompt="1"/>
          </p:nvPr>
        </p:nvSpPr>
        <p:spPr>
          <a:xfrm>
            <a:off x="6159500" y="1523999"/>
            <a:ext cx="5486400" cy="1095375"/>
          </a:xfrm>
        </p:spPr>
        <p:txBody>
          <a:bodyPr lIns="0" tIns="0" rIns="0" bIns="0" anchor="ctr">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subtitle, use font size 20, sentence case</a:t>
            </a:r>
          </a:p>
        </p:txBody>
      </p:sp>
      <p:sp>
        <p:nvSpPr>
          <p:cNvPr id="6" name="Content Placeholder 5">
            <a:extLst>
              <a:ext uri="{FF2B5EF4-FFF2-40B4-BE49-F238E27FC236}">
                <a16:creationId xmlns:a16="http://schemas.microsoft.com/office/drawing/2014/main" id="{1A771797-9A36-AAF5-12A9-BFE7F5200EDF}"/>
              </a:ext>
            </a:extLst>
          </p:cNvPr>
          <p:cNvSpPr>
            <a:spLocks noGrp="1"/>
          </p:cNvSpPr>
          <p:nvPr>
            <p:ph sz="quarter" idx="4" hasCustomPrompt="1"/>
          </p:nvPr>
        </p:nvSpPr>
        <p:spPr>
          <a:xfrm>
            <a:off x="6159500" y="2744788"/>
            <a:ext cx="5486400" cy="3541711"/>
          </a:xfrm>
        </p:spPr>
        <p:txBody>
          <a:bodyPr lIns="0" tIns="0" rIns="0" bIns="0">
            <a:normAutofit/>
          </a:bodyPr>
          <a:lstStyle>
            <a:lvl1pPr>
              <a:defRPr sz="1600"/>
            </a:lvl1pPr>
          </a:lstStyle>
          <a:p>
            <a:pPr lvl="0"/>
            <a:r>
              <a:rPr lang="en-US"/>
              <a:t>Click to add content. If you’re pasting from another location, please right-click and select the ‘Keep Text Only’ option.</a:t>
            </a:r>
          </a:p>
        </p:txBody>
      </p:sp>
      <p:sp>
        <p:nvSpPr>
          <p:cNvPr id="8" name="Footer Placeholder 7">
            <a:extLst>
              <a:ext uri="{FF2B5EF4-FFF2-40B4-BE49-F238E27FC236}">
                <a16:creationId xmlns:a16="http://schemas.microsoft.com/office/drawing/2014/main" id="{0B33E33A-1CC7-BF0C-166A-266148BD597D}"/>
              </a:ext>
            </a:extLst>
          </p:cNvPr>
          <p:cNvSpPr>
            <a:spLocks noGrp="1"/>
          </p:cNvSpPr>
          <p:nvPr>
            <p:ph type="ftr" sz="quarter" idx="11"/>
          </p:nvPr>
        </p:nvSpPr>
        <p:spPr/>
        <p:txBody>
          <a:bodyPr/>
          <a:lstStyle/>
          <a:p>
            <a:pPr>
              <a:buClr>
                <a:schemeClr val="tx2"/>
              </a:buClr>
              <a:buSzPct val="120000"/>
              <a:buFont typeface="Verdana" panose="020F0502020204030204" pitchFamily="34" charset="0"/>
              <a:buNone/>
            </a:pPr>
            <a:endParaRPr lang="en-US"/>
          </a:p>
        </p:txBody>
      </p:sp>
      <p:sp>
        <p:nvSpPr>
          <p:cNvPr id="7" name="Date Placeholder 6">
            <a:extLst>
              <a:ext uri="{FF2B5EF4-FFF2-40B4-BE49-F238E27FC236}">
                <a16:creationId xmlns:a16="http://schemas.microsoft.com/office/drawing/2014/main" id="{C71BEDD7-557F-FE4D-6955-35BD859E718E}"/>
              </a:ext>
            </a:extLst>
          </p:cNvPr>
          <p:cNvSpPr>
            <a:spLocks noGrp="1"/>
          </p:cNvSpPr>
          <p:nvPr>
            <p:ph type="dt" sz="half" idx="10"/>
          </p:nvPr>
        </p:nvSpPr>
        <p:spPr/>
        <p:txBody>
          <a:bodyPr/>
          <a:lstStyle/>
          <a:p>
            <a:pPr algn="r">
              <a:buClr>
                <a:schemeClr val="tx2"/>
              </a:buClr>
              <a:buSzPct val="120000"/>
              <a:buFont typeface="Verdana" panose="020F0502020204030204" pitchFamily="34" charset="0"/>
              <a:buNone/>
            </a:pPr>
            <a:fld id="{7E41EA80-3ECC-4E9E-BDED-596FA76E9088}" type="datetimeFigureOut">
              <a:rPr lang="en-US" smtClean="0"/>
              <a:pPr algn="r">
                <a:buClr>
                  <a:schemeClr val="tx2"/>
                </a:buClr>
                <a:buSzPct val="120000"/>
                <a:buFont typeface="Verdana" panose="020F0502020204030204" pitchFamily="34" charset="0"/>
                <a:buNone/>
              </a:pPr>
              <a:t>5/15/25</a:t>
            </a:fld>
            <a:endParaRPr lang="en-US"/>
          </a:p>
        </p:txBody>
      </p:sp>
      <p:sp>
        <p:nvSpPr>
          <p:cNvPr id="9" name="Slide Number Placeholder 8">
            <a:extLst>
              <a:ext uri="{FF2B5EF4-FFF2-40B4-BE49-F238E27FC236}">
                <a16:creationId xmlns:a16="http://schemas.microsoft.com/office/drawing/2014/main" id="{0577413A-A7A5-542D-649B-72ADBBD3FDFC}"/>
              </a:ext>
            </a:extLst>
          </p:cNvPr>
          <p:cNvSpPr>
            <a:spLocks noGrp="1"/>
          </p:cNvSpPr>
          <p:nvPr>
            <p:ph type="sldNum" sz="quarter" idx="12"/>
          </p:nvPr>
        </p:nvSpPr>
        <p:spPr/>
        <p:txBody>
          <a:bodyPr vert="horz" wrap="square" lIns="0" tIns="0" rIns="0" bIns="0" rtlCol="0" anchor="b" anchorCtr="0">
            <a:spAutoFit/>
          </a:bodyPr>
          <a:lstStyle>
            <a:lvl1pPr>
              <a:defRPr lang="en-GB" smtClean="0"/>
            </a:lvl1pPr>
          </a:lstStyle>
          <a:p>
            <a:pPr>
              <a:buClr>
                <a:schemeClr val="tx2"/>
              </a:buClr>
              <a:buSzPct val="120000"/>
              <a:buFont typeface="Verdana" panose="020F0502020204030204" pitchFamily="34" charset="0"/>
              <a:buNone/>
            </a:pPr>
            <a:fld id="{68C08D16-C227-489D-8B10-B6EE065660A6}" type="slidenum">
              <a:rPr lang="en-GB" smtClean="0"/>
              <a:pPr>
                <a:buClr>
                  <a:schemeClr val="tx2"/>
                </a:buClr>
                <a:buSzPct val="120000"/>
                <a:buFont typeface="Verdana" panose="020F0502020204030204" pitchFamily="34" charset="0"/>
                <a:buNone/>
              </a:pPr>
              <a:t>‹#›</a:t>
            </a:fld>
            <a:endParaRPr lang="en-GB"/>
          </a:p>
        </p:txBody>
      </p:sp>
      <p:grpSp>
        <p:nvGrpSpPr>
          <p:cNvPr id="11" name="Group 4">
            <a:extLst>
              <a:ext uri="{FF2B5EF4-FFF2-40B4-BE49-F238E27FC236}">
                <a16:creationId xmlns:a16="http://schemas.microsoft.com/office/drawing/2014/main" id="{6455070D-BED4-EC0F-FBA9-F4C41F2BFE11}"/>
              </a:ext>
              <a:ext uri="{C183D7F6-B498-43B3-948B-1728B52AA6E4}">
                <adec:decorative xmlns:adec="http://schemas.microsoft.com/office/drawing/2017/decorative" val="1"/>
              </a:ext>
            </a:extLst>
          </p:cNvPr>
          <p:cNvGrpSpPr>
            <a:grpSpLocks noChangeAspect="1"/>
          </p:cNvGrpSpPr>
          <p:nvPr userDrawn="1"/>
        </p:nvGrpSpPr>
        <p:grpSpPr bwMode="auto">
          <a:xfrm>
            <a:off x="11430001" y="476250"/>
            <a:ext cx="213430" cy="571500"/>
            <a:chOff x="4249" y="1683"/>
            <a:chExt cx="695" cy="1861"/>
          </a:xfrm>
          <a:solidFill>
            <a:schemeClr val="tx1"/>
          </a:solidFill>
        </p:grpSpPr>
        <p:sp>
          <p:nvSpPr>
            <p:cNvPr id="12" name="Freeform 5">
              <a:extLst>
                <a:ext uri="{FF2B5EF4-FFF2-40B4-BE49-F238E27FC236}">
                  <a16:creationId xmlns:a16="http://schemas.microsoft.com/office/drawing/2014/main" id="{09619A86-78F8-F132-0B47-F30E5C047E65}"/>
                </a:ext>
              </a:extLst>
            </p:cNvPr>
            <p:cNvSpPr>
              <a:spLocks/>
            </p:cNvSpPr>
            <p:nvPr userDrawn="1"/>
          </p:nvSpPr>
          <p:spPr bwMode="auto">
            <a:xfrm>
              <a:off x="4249" y="1824"/>
              <a:ext cx="463" cy="1720"/>
            </a:xfrm>
            <a:custGeom>
              <a:avLst/>
              <a:gdLst>
                <a:gd name="T0" fmla="*/ 232 w 463"/>
                <a:gd name="T1" fmla="*/ 116 h 1720"/>
                <a:gd name="T2" fmla="*/ 0 w 463"/>
                <a:gd name="T3" fmla="*/ 0 h 1720"/>
                <a:gd name="T4" fmla="*/ 0 w 463"/>
                <a:gd name="T5" fmla="*/ 1487 h 1720"/>
                <a:gd name="T6" fmla="*/ 463 w 463"/>
                <a:gd name="T7" fmla="*/ 1720 h 1720"/>
                <a:gd name="T8" fmla="*/ 463 w 463"/>
                <a:gd name="T9" fmla="*/ 1463 h 1720"/>
                <a:gd name="T10" fmla="*/ 232 w 463"/>
                <a:gd name="T11" fmla="*/ 1346 h 1720"/>
                <a:gd name="T12" fmla="*/ 232 w 463"/>
                <a:gd name="T13" fmla="*/ 116 h 1720"/>
              </a:gdLst>
              <a:ahLst/>
              <a:cxnLst>
                <a:cxn ang="0">
                  <a:pos x="T0" y="T1"/>
                </a:cxn>
                <a:cxn ang="0">
                  <a:pos x="T2" y="T3"/>
                </a:cxn>
                <a:cxn ang="0">
                  <a:pos x="T4" y="T5"/>
                </a:cxn>
                <a:cxn ang="0">
                  <a:pos x="T6" y="T7"/>
                </a:cxn>
                <a:cxn ang="0">
                  <a:pos x="T8" y="T9"/>
                </a:cxn>
                <a:cxn ang="0">
                  <a:pos x="T10" y="T11"/>
                </a:cxn>
                <a:cxn ang="0">
                  <a:pos x="T12" y="T13"/>
                </a:cxn>
              </a:cxnLst>
              <a:rect l="0" t="0" r="r" b="b"/>
              <a:pathLst>
                <a:path w="463" h="1720">
                  <a:moveTo>
                    <a:pt x="232" y="116"/>
                  </a:moveTo>
                  <a:lnTo>
                    <a:pt x="0" y="0"/>
                  </a:lnTo>
                  <a:lnTo>
                    <a:pt x="0" y="1487"/>
                  </a:lnTo>
                  <a:lnTo>
                    <a:pt x="463" y="1720"/>
                  </a:lnTo>
                  <a:lnTo>
                    <a:pt x="463" y="1463"/>
                  </a:lnTo>
                  <a:lnTo>
                    <a:pt x="232" y="1346"/>
                  </a:lnTo>
                  <a:lnTo>
                    <a:pt x="232" y="1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F3541"/>
                </a:solidFill>
                <a:effectLst/>
                <a:uLnTx/>
                <a:uFillTx/>
                <a:latin typeface="Verdana" panose="020B0604030504040204" pitchFamily="34" charset="0"/>
              </a:endParaRPr>
            </a:p>
          </p:txBody>
        </p:sp>
        <p:sp>
          <p:nvSpPr>
            <p:cNvPr id="16" name="Freeform 6">
              <a:extLst>
                <a:ext uri="{FF2B5EF4-FFF2-40B4-BE49-F238E27FC236}">
                  <a16:creationId xmlns:a16="http://schemas.microsoft.com/office/drawing/2014/main" id="{FE2CEA68-50AE-F9C8-9C83-42DD304303FB}"/>
                </a:ext>
              </a:extLst>
            </p:cNvPr>
            <p:cNvSpPr>
              <a:spLocks/>
            </p:cNvSpPr>
            <p:nvPr userDrawn="1"/>
          </p:nvSpPr>
          <p:spPr bwMode="auto">
            <a:xfrm>
              <a:off x="4481" y="1683"/>
              <a:ext cx="463" cy="1720"/>
            </a:xfrm>
            <a:custGeom>
              <a:avLst/>
              <a:gdLst>
                <a:gd name="T0" fmla="*/ 231 w 463"/>
                <a:gd name="T1" fmla="*/ 1604 h 1720"/>
                <a:gd name="T2" fmla="*/ 463 w 463"/>
                <a:gd name="T3" fmla="*/ 1720 h 1720"/>
                <a:gd name="T4" fmla="*/ 463 w 463"/>
                <a:gd name="T5" fmla="*/ 233 h 1720"/>
                <a:gd name="T6" fmla="*/ 0 w 463"/>
                <a:gd name="T7" fmla="*/ 0 h 1720"/>
                <a:gd name="T8" fmla="*/ 0 w 463"/>
                <a:gd name="T9" fmla="*/ 257 h 1720"/>
                <a:gd name="T10" fmla="*/ 231 w 463"/>
                <a:gd name="T11" fmla="*/ 374 h 1720"/>
                <a:gd name="T12" fmla="*/ 231 w 463"/>
                <a:gd name="T13" fmla="*/ 1604 h 1720"/>
              </a:gdLst>
              <a:ahLst/>
              <a:cxnLst>
                <a:cxn ang="0">
                  <a:pos x="T0" y="T1"/>
                </a:cxn>
                <a:cxn ang="0">
                  <a:pos x="T2" y="T3"/>
                </a:cxn>
                <a:cxn ang="0">
                  <a:pos x="T4" y="T5"/>
                </a:cxn>
                <a:cxn ang="0">
                  <a:pos x="T6" y="T7"/>
                </a:cxn>
                <a:cxn ang="0">
                  <a:pos x="T8" y="T9"/>
                </a:cxn>
                <a:cxn ang="0">
                  <a:pos x="T10" y="T11"/>
                </a:cxn>
                <a:cxn ang="0">
                  <a:pos x="T12" y="T13"/>
                </a:cxn>
              </a:cxnLst>
              <a:rect l="0" t="0" r="r" b="b"/>
              <a:pathLst>
                <a:path w="463" h="1720">
                  <a:moveTo>
                    <a:pt x="231" y="1604"/>
                  </a:moveTo>
                  <a:lnTo>
                    <a:pt x="463" y="1720"/>
                  </a:lnTo>
                  <a:lnTo>
                    <a:pt x="463" y="233"/>
                  </a:lnTo>
                  <a:lnTo>
                    <a:pt x="0" y="0"/>
                  </a:lnTo>
                  <a:lnTo>
                    <a:pt x="0" y="257"/>
                  </a:lnTo>
                  <a:lnTo>
                    <a:pt x="231" y="374"/>
                  </a:lnTo>
                  <a:lnTo>
                    <a:pt x="231" y="160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F3541"/>
                </a:solidFill>
                <a:effectLst/>
                <a:uLnTx/>
                <a:uFillTx/>
                <a:latin typeface="Verdana" panose="020B0604030504040204" pitchFamily="34" charset="0"/>
              </a:endParaRPr>
            </a:p>
          </p:txBody>
        </p:sp>
      </p:grpSp>
    </p:spTree>
    <p:extLst>
      <p:ext uri="{BB962C8B-B14F-4D97-AF65-F5344CB8AC3E}">
        <p14:creationId xmlns:p14="http://schemas.microsoft.com/office/powerpoint/2010/main" val="595962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6D5A5-FE3E-2160-684A-E6A98F62E9AC}"/>
              </a:ext>
            </a:extLst>
          </p:cNvPr>
          <p:cNvSpPr>
            <a:spLocks noGrp="1"/>
          </p:cNvSpPr>
          <p:nvPr>
            <p:ph type="title" hasCustomPrompt="1"/>
          </p:nvPr>
        </p:nvSpPr>
        <p:spPr>
          <a:xfrm>
            <a:off x="546100" y="365125"/>
            <a:ext cx="10495943" cy="777875"/>
          </a:xfrm>
        </p:spPr>
        <p:txBody>
          <a:bodyPr/>
          <a:lstStyle/>
          <a:p>
            <a:r>
              <a:rPr lang="en-US"/>
              <a:t>Click to Add Title, Use Font Size 28, Title Case</a:t>
            </a:r>
          </a:p>
        </p:txBody>
      </p:sp>
      <p:sp>
        <p:nvSpPr>
          <p:cNvPr id="7" name="Footer Placeholder 6">
            <a:extLst>
              <a:ext uri="{FF2B5EF4-FFF2-40B4-BE49-F238E27FC236}">
                <a16:creationId xmlns:a16="http://schemas.microsoft.com/office/drawing/2014/main" id="{002385B9-B5B0-5372-0604-E5B72C9BEC95}"/>
              </a:ext>
            </a:extLst>
          </p:cNvPr>
          <p:cNvSpPr>
            <a:spLocks noGrp="1"/>
          </p:cNvSpPr>
          <p:nvPr>
            <p:ph type="ftr" sz="quarter" idx="11"/>
          </p:nvPr>
        </p:nvSpPr>
        <p:spPr/>
        <p:txBody>
          <a:bodyPr/>
          <a:lstStyle/>
          <a:p>
            <a:pPr>
              <a:buClr>
                <a:schemeClr val="tx2"/>
              </a:buClr>
              <a:buSzPct val="120000"/>
              <a:buFont typeface="Verdana" panose="020F0502020204030204" pitchFamily="34" charset="0"/>
              <a:buNone/>
            </a:pPr>
            <a:endParaRPr lang="en-US"/>
          </a:p>
        </p:txBody>
      </p:sp>
      <p:sp>
        <p:nvSpPr>
          <p:cNvPr id="6" name="Date Placeholder 5">
            <a:extLst>
              <a:ext uri="{FF2B5EF4-FFF2-40B4-BE49-F238E27FC236}">
                <a16:creationId xmlns:a16="http://schemas.microsoft.com/office/drawing/2014/main" id="{66547D4E-D7A0-D018-C320-DD98F64D60DC}"/>
              </a:ext>
            </a:extLst>
          </p:cNvPr>
          <p:cNvSpPr>
            <a:spLocks noGrp="1"/>
          </p:cNvSpPr>
          <p:nvPr>
            <p:ph type="dt" sz="half" idx="10"/>
          </p:nvPr>
        </p:nvSpPr>
        <p:spPr/>
        <p:txBody>
          <a:bodyPr/>
          <a:lstStyle/>
          <a:p>
            <a:pPr algn="r">
              <a:buClr>
                <a:schemeClr val="tx2"/>
              </a:buClr>
              <a:buSzPct val="120000"/>
              <a:buFont typeface="Verdana" panose="020F0502020204030204" pitchFamily="34" charset="0"/>
              <a:buNone/>
            </a:pPr>
            <a:fld id="{7E41EA80-3ECC-4E9E-BDED-596FA76E9088}" type="datetimeFigureOut">
              <a:rPr lang="en-US" smtClean="0"/>
              <a:pPr algn="r">
                <a:buClr>
                  <a:schemeClr val="tx2"/>
                </a:buClr>
                <a:buSzPct val="120000"/>
                <a:buFont typeface="Verdana" panose="020F0502020204030204" pitchFamily="34" charset="0"/>
                <a:buNone/>
              </a:pPr>
              <a:t>5/15/25</a:t>
            </a:fld>
            <a:endParaRPr lang="en-US"/>
          </a:p>
        </p:txBody>
      </p:sp>
      <p:sp>
        <p:nvSpPr>
          <p:cNvPr id="8" name="Slide Number Placeholder 7">
            <a:extLst>
              <a:ext uri="{FF2B5EF4-FFF2-40B4-BE49-F238E27FC236}">
                <a16:creationId xmlns:a16="http://schemas.microsoft.com/office/drawing/2014/main" id="{AD81FAD0-7A6E-F4EC-802B-0E2095DB27FA}"/>
              </a:ext>
            </a:extLst>
          </p:cNvPr>
          <p:cNvSpPr>
            <a:spLocks noGrp="1"/>
          </p:cNvSpPr>
          <p:nvPr>
            <p:ph type="sldNum" sz="quarter" idx="12"/>
          </p:nvPr>
        </p:nvSpPr>
        <p:spPr/>
        <p:txBody>
          <a:bodyPr vert="horz" wrap="square" lIns="0" tIns="0" rIns="0" bIns="0" rtlCol="0" anchor="b" anchorCtr="0">
            <a:spAutoFit/>
          </a:bodyPr>
          <a:lstStyle>
            <a:lvl1pPr>
              <a:defRPr lang="en-GB" smtClean="0"/>
            </a:lvl1pPr>
          </a:lstStyle>
          <a:p>
            <a:pPr>
              <a:buClr>
                <a:schemeClr val="tx2"/>
              </a:buClr>
              <a:buSzPct val="120000"/>
              <a:buFont typeface="Verdana" panose="020F0502020204030204" pitchFamily="34" charset="0"/>
              <a:buNone/>
            </a:pPr>
            <a:fld id="{68C08D16-C227-489D-8B10-B6EE065660A6}" type="slidenum">
              <a:rPr lang="en-GB" smtClean="0"/>
              <a:pPr>
                <a:buClr>
                  <a:schemeClr val="tx2"/>
                </a:buClr>
                <a:buSzPct val="120000"/>
                <a:buFont typeface="Verdana" panose="020F0502020204030204" pitchFamily="34" charset="0"/>
                <a:buNone/>
              </a:pPr>
              <a:t>‹#›</a:t>
            </a:fld>
            <a:endParaRPr lang="en-GB"/>
          </a:p>
        </p:txBody>
      </p:sp>
      <p:grpSp>
        <p:nvGrpSpPr>
          <p:cNvPr id="3" name="Group 4">
            <a:extLst>
              <a:ext uri="{FF2B5EF4-FFF2-40B4-BE49-F238E27FC236}">
                <a16:creationId xmlns:a16="http://schemas.microsoft.com/office/drawing/2014/main" id="{C09CECC3-BF13-39E5-D333-31C1D6BC65BC}"/>
              </a:ext>
              <a:ext uri="{C183D7F6-B498-43B3-948B-1728B52AA6E4}">
                <adec:decorative xmlns:adec="http://schemas.microsoft.com/office/drawing/2017/decorative" val="1"/>
              </a:ext>
            </a:extLst>
          </p:cNvPr>
          <p:cNvGrpSpPr>
            <a:grpSpLocks noChangeAspect="1"/>
          </p:cNvGrpSpPr>
          <p:nvPr userDrawn="1"/>
        </p:nvGrpSpPr>
        <p:grpSpPr bwMode="auto">
          <a:xfrm>
            <a:off x="11430001" y="476250"/>
            <a:ext cx="213430" cy="571500"/>
            <a:chOff x="4249" y="1683"/>
            <a:chExt cx="695" cy="1861"/>
          </a:xfrm>
          <a:solidFill>
            <a:schemeClr val="tx1"/>
          </a:solidFill>
        </p:grpSpPr>
        <p:sp>
          <p:nvSpPr>
            <p:cNvPr id="4" name="Freeform 5">
              <a:extLst>
                <a:ext uri="{FF2B5EF4-FFF2-40B4-BE49-F238E27FC236}">
                  <a16:creationId xmlns:a16="http://schemas.microsoft.com/office/drawing/2014/main" id="{EEC2F251-8D93-E009-A004-C1AA62338216}"/>
                </a:ext>
              </a:extLst>
            </p:cNvPr>
            <p:cNvSpPr>
              <a:spLocks/>
            </p:cNvSpPr>
            <p:nvPr userDrawn="1"/>
          </p:nvSpPr>
          <p:spPr bwMode="auto">
            <a:xfrm>
              <a:off x="4249" y="1824"/>
              <a:ext cx="463" cy="1720"/>
            </a:xfrm>
            <a:custGeom>
              <a:avLst/>
              <a:gdLst>
                <a:gd name="T0" fmla="*/ 232 w 463"/>
                <a:gd name="T1" fmla="*/ 116 h 1720"/>
                <a:gd name="T2" fmla="*/ 0 w 463"/>
                <a:gd name="T3" fmla="*/ 0 h 1720"/>
                <a:gd name="T4" fmla="*/ 0 w 463"/>
                <a:gd name="T5" fmla="*/ 1487 h 1720"/>
                <a:gd name="T6" fmla="*/ 463 w 463"/>
                <a:gd name="T7" fmla="*/ 1720 h 1720"/>
                <a:gd name="T8" fmla="*/ 463 w 463"/>
                <a:gd name="T9" fmla="*/ 1463 h 1720"/>
                <a:gd name="T10" fmla="*/ 232 w 463"/>
                <a:gd name="T11" fmla="*/ 1346 h 1720"/>
                <a:gd name="T12" fmla="*/ 232 w 463"/>
                <a:gd name="T13" fmla="*/ 116 h 1720"/>
              </a:gdLst>
              <a:ahLst/>
              <a:cxnLst>
                <a:cxn ang="0">
                  <a:pos x="T0" y="T1"/>
                </a:cxn>
                <a:cxn ang="0">
                  <a:pos x="T2" y="T3"/>
                </a:cxn>
                <a:cxn ang="0">
                  <a:pos x="T4" y="T5"/>
                </a:cxn>
                <a:cxn ang="0">
                  <a:pos x="T6" y="T7"/>
                </a:cxn>
                <a:cxn ang="0">
                  <a:pos x="T8" y="T9"/>
                </a:cxn>
                <a:cxn ang="0">
                  <a:pos x="T10" y="T11"/>
                </a:cxn>
                <a:cxn ang="0">
                  <a:pos x="T12" y="T13"/>
                </a:cxn>
              </a:cxnLst>
              <a:rect l="0" t="0" r="r" b="b"/>
              <a:pathLst>
                <a:path w="463" h="1720">
                  <a:moveTo>
                    <a:pt x="232" y="116"/>
                  </a:moveTo>
                  <a:lnTo>
                    <a:pt x="0" y="0"/>
                  </a:lnTo>
                  <a:lnTo>
                    <a:pt x="0" y="1487"/>
                  </a:lnTo>
                  <a:lnTo>
                    <a:pt x="463" y="1720"/>
                  </a:lnTo>
                  <a:lnTo>
                    <a:pt x="463" y="1463"/>
                  </a:lnTo>
                  <a:lnTo>
                    <a:pt x="232" y="1346"/>
                  </a:lnTo>
                  <a:lnTo>
                    <a:pt x="232" y="1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F3541"/>
                </a:solidFill>
                <a:effectLst/>
                <a:uLnTx/>
                <a:uFillTx/>
                <a:latin typeface="Verdana" panose="020B0604030504040204" pitchFamily="34" charset="0"/>
              </a:endParaRPr>
            </a:p>
          </p:txBody>
        </p:sp>
        <p:sp>
          <p:nvSpPr>
            <p:cNvPr id="5" name="Freeform 6">
              <a:extLst>
                <a:ext uri="{FF2B5EF4-FFF2-40B4-BE49-F238E27FC236}">
                  <a16:creationId xmlns:a16="http://schemas.microsoft.com/office/drawing/2014/main" id="{0B4CEED9-C0E1-72B5-5477-06CA897D77DB}"/>
                </a:ext>
              </a:extLst>
            </p:cNvPr>
            <p:cNvSpPr>
              <a:spLocks/>
            </p:cNvSpPr>
            <p:nvPr userDrawn="1"/>
          </p:nvSpPr>
          <p:spPr bwMode="auto">
            <a:xfrm>
              <a:off x="4481" y="1683"/>
              <a:ext cx="463" cy="1720"/>
            </a:xfrm>
            <a:custGeom>
              <a:avLst/>
              <a:gdLst>
                <a:gd name="T0" fmla="*/ 231 w 463"/>
                <a:gd name="T1" fmla="*/ 1604 h 1720"/>
                <a:gd name="T2" fmla="*/ 463 w 463"/>
                <a:gd name="T3" fmla="*/ 1720 h 1720"/>
                <a:gd name="T4" fmla="*/ 463 w 463"/>
                <a:gd name="T5" fmla="*/ 233 h 1720"/>
                <a:gd name="T6" fmla="*/ 0 w 463"/>
                <a:gd name="T7" fmla="*/ 0 h 1720"/>
                <a:gd name="T8" fmla="*/ 0 w 463"/>
                <a:gd name="T9" fmla="*/ 257 h 1720"/>
                <a:gd name="T10" fmla="*/ 231 w 463"/>
                <a:gd name="T11" fmla="*/ 374 h 1720"/>
                <a:gd name="T12" fmla="*/ 231 w 463"/>
                <a:gd name="T13" fmla="*/ 1604 h 1720"/>
              </a:gdLst>
              <a:ahLst/>
              <a:cxnLst>
                <a:cxn ang="0">
                  <a:pos x="T0" y="T1"/>
                </a:cxn>
                <a:cxn ang="0">
                  <a:pos x="T2" y="T3"/>
                </a:cxn>
                <a:cxn ang="0">
                  <a:pos x="T4" y="T5"/>
                </a:cxn>
                <a:cxn ang="0">
                  <a:pos x="T6" y="T7"/>
                </a:cxn>
                <a:cxn ang="0">
                  <a:pos x="T8" y="T9"/>
                </a:cxn>
                <a:cxn ang="0">
                  <a:pos x="T10" y="T11"/>
                </a:cxn>
                <a:cxn ang="0">
                  <a:pos x="T12" y="T13"/>
                </a:cxn>
              </a:cxnLst>
              <a:rect l="0" t="0" r="r" b="b"/>
              <a:pathLst>
                <a:path w="463" h="1720">
                  <a:moveTo>
                    <a:pt x="231" y="1604"/>
                  </a:moveTo>
                  <a:lnTo>
                    <a:pt x="463" y="1720"/>
                  </a:lnTo>
                  <a:lnTo>
                    <a:pt x="463" y="233"/>
                  </a:lnTo>
                  <a:lnTo>
                    <a:pt x="0" y="0"/>
                  </a:lnTo>
                  <a:lnTo>
                    <a:pt x="0" y="257"/>
                  </a:lnTo>
                  <a:lnTo>
                    <a:pt x="231" y="374"/>
                  </a:lnTo>
                  <a:lnTo>
                    <a:pt x="231" y="160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F3541"/>
                </a:solidFill>
                <a:effectLst/>
                <a:uLnTx/>
                <a:uFillTx/>
                <a:latin typeface="Verdana" panose="020B0604030504040204" pitchFamily="34" charset="0"/>
              </a:endParaRPr>
            </a:p>
          </p:txBody>
        </p:sp>
      </p:grpSp>
    </p:spTree>
    <p:extLst>
      <p:ext uri="{BB962C8B-B14F-4D97-AF65-F5344CB8AC3E}">
        <p14:creationId xmlns:p14="http://schemas.microsoft.com/office/powerpoint/2010/main" val="2887991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21CF2424-3037-4B4E-D498-DACD55DEDA5D}"/>
              </a:ext>
            </a:extLst>
          </p:cNvPr>
          <p:cNvSpPr>
            <a:spLocks noGrp="1"/>
          </p:cNvSpPr>
          <p:nvPr>
            <p:ph type="ftr" sz="quarter" idx="11"/>
          </p:nvPr>
        </p:nvSpPr>
        <p:spPr/>
        <p:txBody>
          <a:bodyPr/>
          <a:lstStyle/>
          <a:p>
            <a:pPr>
              <a:buClr>
                <a:schemeClr val="tx2"/>
              </a:buClr>
              <a:buSzPct val="120000"/>
              <a:buFont typeface="Verdana" panose="020F0502020204030204" pitchFamily="34" charset="0"/>
              <a:buNone/>
            </a:pPr>
            <a:endParaRPr lang="en-US"/>
          </a:p>
        </p:txBody>
      </p:sp>
      <p:sp>
        <p:nvSpPr>
          <p:cNvPr id="11" name="Date Placeholder 10">
            <a:extLst>
              <a:ext uri="{FF2B5EF4-FFF2-40B4-BE49-F238E27FC236}">
                <a16:creationId xmlns:a16="http://schemas.microsoft.com/office/drawing/2014/main" id="{61243564-9F90-9ECE-2686-717877E67513}"/>
              </a:ext>
            </a:extLst>
          </p:cNvPr>
          <p:cNvSpPr>
            <a:spLocks noGrp="1"/>
          </p:cNvSpPr>
          <p:nvPr>
            <p:ph type="dt" sz="half" idx="10"/>
          </p:nvPr>
        </p:nvSpPr>
        <p:spPr/>
        <p:txBody>
          <a:bodyPr/>
          <a:lstStyle/>
          <a:p>
            <a:pPr algn="r">
              <a:buClr>
                <a:schemeClr val="tx2"/>
              </a:buClr>
              <a:buSzPct val="120000"/>
              <a:buFont typeface="Verdana" panose="020F0502020204030204" pitchFamily="34" charset="0"/>
              <a:buNone/>
            </a:pPr>
            <a:fld id="{7E41EA80-3ECC-4E9E-BDED-596FA76E9088}" type="datetimeFigureOut">
              <a:rPr lang="en-US" smtClean="0"/>
              <a:pPr algn="r">
                <a:buClr>
                  <a:schemeClr val="tx2"/>
                </a:buClr>
                <a:buSzPct val="120000"/>
                <a:buFont typeface="Verdana" panose="020F0502020204030204" pitchFamily="34" charset="0"/>
                <a:buNone/>
              </a:pPr>
              <a:t>5/15/25</a:t>
            </a:fld>
            <a:endParaRPr lang="en-US"/>
          </a:p>
        </p:txBody>
      </p:sp>
      <p:sp>
        <p:nvSpPr>
          <p:cNvPr id="13" name="Slide Number Placeholder 12">
            <a:extLst>
              <a:ext uri="{FF2B5EF4-FFF2-40B4-BE49-F238E27FC236}">
                <a16:creationId xmlns:a16="http://schemas.microsoft.com/office/drawing/2014/main" id="{D4D5816A-A563-F4DA-76F8-5E4E362F3375}"/>
              </a:ext>
            </a:extLst>
          </p:cNvPr>
          <p:cNvSpPr>
            <a:spLocks noGrp="1"/>
          </p:cNvSpPr>
          <p:nvPr>
            <p:ph type="sldNum" sz="quarter" idx="12"/>
          </p:nvPr>
        </p:nvSpPr>
        <p:spPr/>
        <p:txBody>
          <a:bodyPr vert="horz" wrap="square" lIns="0" tIns="0" rIns="0" bIns="0" rtlCol="0" anchor="b" anchorCtr="0">
            <a:spAutoFit/>
          </a:bodyPr>
          <a:lstStyle>
            <a:lvl1pPr>
              <a:defRPr lang="en-GB" smtClean="0"/>
            </a:lvl1pPr>
          </a:lstStyle>
          <a:p>
            <a:pPr>
              <a:buClr>
                <a:schemeClr val="tx2"/>
              </a:buClr>
              <a:buSzPct val="120000"/>
              <a:buFont typeface="Verdana" panose="020F0502020204030204" pitchFamily="34" charset="0"/>
              <a:buNone/>
            </a:pPr>
            <a:fld id="{68C08D16-C227-489D-8B10-B6EE065660A6}" type="slidenum">
              <a:rPr lang="en-GB" smtClean="0"/>
              <a:pPr>
                <a:buClr>
                  <a:schemeClr val="tx2"/>
                </a:buClr>
                <a:buSzPct val="120000"/>
                <a:buFont typeface="Verdana" panose="020F0502020204030204" pitchFamily="34" charset="0"/>
                <a:buNone/>
              </a:pPr>
              <a:t>‹#›</a:t>
            </a:fld>
            <a:endParaRPr lang="en-GB"/>
          </a:p>
        </p:txBody>
      </p:sp>
      <p:grpSp>
        <p:nvGrpSpPr>
          <p:cNvPr id="3" name="Group 4">
            <a:extLst>
              <a:ext uri="{FF2B5EF4-FFF2-40B4-BE49-F238E27FC236}">
                <a16:creationId xmlns:a16="http://schemas.microsoft.com/office/drawing/2014/main" id="{C09CECC3-BF13-39E5-D333-31C1D6BC65BC}"/>
              </a:ext>
              <a:ext uri="{C183D7F6-B498-43B3-948B-1728B52AA6E4}">
                <adec:decorative xmlns:adec="http://schemas.microsoft.com/office/drawing/2017/decorative" val="1"/>
              </a:ext>
            </a:extLst>
          </p:cNvPr>
          <p:cNvGrpSpPr>
            <a:grpSpLocks noChangeAspect="1"/>
          </p:cNvGrpSpPr>
          <p:nvPr userDrawn="1"/>
        </p:nvGrpSpPr>
        <p:grpSpPr bwMode="auto">
          <a:xfrm>
            <a:off x="11430001" y="476250"/>
            <a:ext cx="213430" cy="571500"/>
            <a:chOff x="4249" y="1683"/>
            <a:chExt cx="695" cy="1861"/>
          </a:xfrm>
          <a:solidFill>
            <a:schemeClr val="tx1"/>
          </a:solidFill>
        </p:grpSpPr>
        <p:sp>
          <p:nvSpPr>
            <p:cNvPr id="4" name="Freeform 5">
              <a:extLst>
                <a:ext uri="{FF2B5EF4-FFF2-40B4-BE49-F238E27FC236}">
                  <a16:creationId xmlns:a16="http://schemas.microsoft.com/office/drawing/2014/main" id="{EEC2F251-8D93-E009-A004-C1AA62338216}"/>
                </a:ext>
              </a:extLst>
            </p:cNvPr>
            <p:cNvSpPr>
              <a:spLocks/>
            </p:cNvSpPr>
            <p:nvPr userDrawn="1"/>
          </p:nvSpPr>
          <p:spPr bwMode="auto">
            <a:xfrm>
              <a:off x="4249" y="1824"/>
              <a:ext cx="463" cy="1720"/>
            </a:xfrm>
            <a:custGeom>
              <a:avLst/>
              <a:gdLst>
                <a:gd name="T0" fmla="*/ 232 w 463"/>
                <a:gd name="T1" fmla="*/ 116 h 1720"/>
                <a:gd name="T2" fmla="*/ 0 w 463"/>
                <a:gd name="T3" fmla="*/ 0 h 1720"/>
                <a:gd name="T4" fmla="*/ 0 w 463"/>
                <a:gd name="T5" fmla="*/ 1487 h 1720"/>
                <a:gd name="T6" fmla="*/ 463 w 463"/>
                <a:gd name="T7" fmla="*/ 1720 h 1720"/>
                <a:gd name="T8" fmla="*/ 463 w 463"/>
                <a:gd name="T9" fmla="*/ 1463 h 1720"/>
                <a:gd name="T10" fmla="*/ 232 w 463"/>
                <a:gd name="T11" fmla="*/ 1346 h 1720"/>
                <a:gd name="T12" fmla="*/ 232 w 463"/>
                <a:gd name="T13" fmla="*/ 116 h 1720"/>
              </a:gdLst>
              <a:ahLst/>
              <a:cxnLst>
                <a:cxn ang="0">
                  <a:pos x="T0" y="T1"/>
                </a:cxn>
                <a:cxn ang="0">
                  <a:pos x="T2" y="T3"/>
                </a:cxn>
                <a:cxn ang="0">
                  <a:pos x="T4" y="T5"/>
                </a:cxn>
                <a:cxn ang="0">
                  <a:pos x="T6" y="T7"/>
                </a:cxn>
                <a:cxn ang="0">
                  <a:pos x="T8" y="T9"/>
                </a:cxn>
                <a:cxn ang="0">
                  <a:pos x="T10" y="T11"/>
                </a:cxn>
                <a:cxn ang="0">
                  <a:pos x="T12" y="T13"/>
                </a:cxn>
              </a:cxnLst>
              <a:rect l="0" t="0" r="r" b="b"/>
              <a:pathLst>
                <a:path w="463" h="1720">
                  <a:moveTo>
                    <a:pt x="232" y="116"/>
                  </a:moveTo>
                  <a:lnTo>
                    <a:pt x="0" y="0"/>
                  </a:lnTo>
                  <a:lnTo>
                    <a:pt x="0" y="1487"/>
                  </a:lnTo>
                  <a:lnTo>
                    <a:pt x="463" y="1720"/>
                  </a:lnTo>
                  <a:lnTo>
                    <a:pt x="463" y="1463"/>
                  </a:lnTo>
                  <a:lnTo>
                    <a:pt x="232" y="1346"/>
                  </a:lnTo>
                  <a:lnTo>
                    <a:pt x="232" y="1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F3541"/>
                </a:solidFill>
                <a:effectLst/>
                <a:uLnTx/>
                <a:uFillTx/>
                <a:latin typeface="Verdana" panose="020B0604030504040204" pitchFamily="34" charset="0"/>
              </a:endParaRPr>
            </a:p>
          </p:txBody>
        </p:sp>
        <p:sp>
          <p:nvSpPr>
            <p:cNvPr id="5" name="Freeform 6">
              <a:extLst>
                <a:ext uri="{FF2B5EF4-FFF2-40B4-BE49-F238E27FC236}">
                  <a16:creationId xmlns:a16="http://schemas.microsoft.com/office/drawing/2014/main" id="{0B4CEED9-C0E1-72B5-5477-06CA897D77DB}"/>
                </a:ext>
              </a:extLst>
            </p:cNvPr>
            <p:cNvSpPr>
              <a:spLocks/>
            </p:cNvSpPr>
            <p:nvPr userDrawn="1"/>
          </p:nvSpPr>
          <p:spPr bwMode="auto">
            <a:xfrm>
              <a:off x="4481" y="1683"/>
              <a:ext cx="463" cy="1720"/>
            </a:xfrm>
            <a:custGeom>
              <a:avLst/>
              <a:gdLst>
                <a:gd name="T0" fmla="*/ 231 w 463"/>
                <a:gd name="T1" fmla="*/ 1604 h 1720"/>
                <a:gd name="T2" fmla="*/ 463 w 463"/>
                <a:gd name="T3" fmla="*/ 1720 h 1720"/>
                <a:gd name="T4" fmla="*/ 463 w 463"/>
                <a:gd name="T5" fmla="*/ 233 h 1720"/>
                <a:gd name="T6" fmla="*/ 0 w 463"/>
                <a:gd name="T7" fmla="*/ 0 h 1720"/>
                <a:gd name="T8" fmla="*/ 0 w 463"/>
                <a:gd name="T9" fmla="*/ 257 h 1720"/>
                <a:gd name="T10" fmla="*/ 231 w 463"/>
                <a:gd name="T11" fmla="*/ 374 h 1720"/>
                <a:gd name="T12" fmla="*/ 231 w 463"/>
                <a:gd name="T13" fmla="*/ 1604 h 1720"/>
              </a:gdLst>
              <a:ahLst/>
              <a:cxnLst>
                <a:cxn ang="0">
                  <a:pos x="T0" y="T1"/>
                </a:cxn>
                <a:cxn ang="0">
                  <a:pos x="T2" y="T3"/>
                </a:cxn>
                <a:cxn ang="0">
                  <a:pos x="T4" y="T5"/>
                </a:cxn>
                <a:cxn ang="0">
                  <a:pos x="T6" y="T7"/>
                </a:cxn>
                <a:cxn ang="0">
                  <a:pos x="T8" y="T9"/>
                </a:cxn>
                <a:cxn ang="0">
                  <a:pos x="T10" y="T11"/>
                </a:cxn>
                <a:cxn ang="0">
                  <a:pos x="T12" y="T13"/>
                </a:cxn>
              </a:cxnLst>
              <a:rect l="0" t="0" r="r" b="b"/>
              <a:pathLst>
                <a:path w="463" h="1720">
                  <a:moveTo>
                    <a:pt x="231" y="1604"/>
                  </a:moveTo>
                  <a:lnTo>
                    <a:pt x="463" y="1720"/>
                  </a:lnTo>
                  <a:lnTo>
                    <a:pt x="463" y="233"/>
                  </a:lnTo>
                  <a:lnTo>
                    <a:pt x="0" y="0"/>
                  </a:lnTo>
                  <a:lnTo>
                    <a:pt x="0" y="257"/>
                  </a:lnTo>
                  <a:lnTo>
                    <a:pt x="231" y="374"/>
                  </a:lnTo>
                  <a:lnTo>
                    <a:pt x="231" y="160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F3541"/>
                </a:solidFill>
                <a:effectLst/>
                <a:uLnTx/>
                <a:uFillTx/>
                <a:latin typeface="Verdana" panose="020B0604030504040204" pitchFamily="34" charset="0"/>
              </a:endParaRPr>
            </a:p>
          </p:txBody>
        </p:sp>
      </p:grpSp>
    </p:spTree>
    <p:extLst>
      <p:ext uri="{BB962C8B-B14F-4D97-AF65-F5344CB8AC3E}">
        <p14:creationId xmlns:p14="http://schemas.microsoft.com/office/powerpoint/2010/main" val="599456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2693B-C87B-579E-9804-888003BD2547}"/>
              </a:ext>
            </a:extLst>
          </p:cNvPr>
          <p:cNvSpPr>
            <a:spLocks noGrp="1"/>
          </p:cNvSpPr>
          <p:nvPr>
            <p:ph type="title" hasCustomPrompt="1"/>
          </p:nvPr>
        </p:nvSpPr>
        <p:spPr>
          <a:xfrm>
            <a:off x="546100" y="365125"/>
            <a:ext cx="10495943" cy="777875"/>
          </a:xfrm>
        </p:spPr>
        <p:txBody>
          <a:bodyPr vert="horz" lIns="0" tIns="0" rIns="0" bIns="0" rtlCol="0" anchor="ctr">
            <a:normAutofit/>
          </a:bodyPr>
          <a:lstStyle>
            <a:lvl1pPr>
              <a:defRPr lang="en-US" dirty="0"/>
            </a:lvl1pPr>
          </a:lstStyle>
          <a:p>
            <a:pPr marL="0" lvl="0"/>
            <a:r>
              <a:rPr lang="en-US"/>
              <a:t>Click to Add Title, Use Font Size 28, Title Case</a:t>
            </a:r>
          </a:p>
        </p:txBody>
      </p:sp>
      <p:sp>
        <p:nvSpPr>
          <p:cNvPr id="4" name="Text Placeholder 3">
            <a:extLst>
              <a:ext uri="{FF2B5EF4-FFF2-40B4-BE49-F238E27FC236}">
                <a16:creationId xmlns:a16="http://schemas.microsoft.com/office/drawing/2014/main" id="{A445236C-6934-9C66-504A-8F0B460FD0D2}"/>
              </a:ext>
            </a:extLst>
          </p:cNvPr>
          <p:cNvSpPr>
            <a:spLocks noGrp="1"/>
          </p:cNvSpPr>
          <p:nvPr>
            <p:ph type="body" sz="half" idx="2" hasCustomPrompt="1"/>
          </p:nvPr>
        </p:nvSpPr>
        <p:spPr>
          <a:xfrm>
            <a:off x="546100" y="1524000"/>
            <a:ext cx="5486400" cy="47625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add text. Please ensure content remains within the text box. Placeholder text will not show in presentations unless edited.</a:t>
            </a:r>
          </a:p>
        </p:txBody>
      </p:sp>
      <p:sp>
        <p:nvSpPr>
          <p:cNvPr id="3" name="Content Placeholder 2">
            <a:extLst>
              <a:ext uri="{FF2B5EF4-FFF2-40B4-BE49-F238E27FC236}">
                <a16:creationId xmlns:a16="http://schemas.microsoft.com/office/drawing/2014/main" id="{3CB819E9-01B5-8DB8-17BD-128C735F74AD}"/>
              </a:ext>
            </a:extLst>
          </p:cNvPr>
          <p:cNvSpPr>
            <a:spLocks noGrp="1"/>
          </p:cNvSpPr>
          <p:nvPr>
            <p:ph idx="1" hasCustomPrompt="1"/>
          </p:nvPr>
        </p:nvSpPr>
        <p:spPr>
          <a:xfrm>
            <a:off x="6159500" y="1524000"/>
            <a:ext cx="5486400" cy="4762500"/>
          </a:xfrm>
        </p:spPr>
        <p:txBody>
          <a:bodyPr lIns="0" tIns="0" rIns="0" bIns="0">
            <a:normAutofit/>
          </a:bodyPr>
          <a:lstStyle>
            <a:lvl1pPr>
              <a:defRPr sz="1600"/>
            </a:lvl1pPr>
            <a:lvl2pPr>
              <a:defRPr sz="1400"/>
            </a:lvl2pPr>
            <a:lvl3pPr>
              <a:defRPr sz="1200"/>
            </a:lvl3pPr>
            <a:lvl4pPr>
              <a:defRPr sz="1100"/>
            </a:lvl4pPr>
            <a:lvl5pPr>
              <a:defRPr sz="1100"/>
            </a:lvl5pPr>
            <a:lvl6pPr>
              <a:defRPr sz="2000"/>
            </a:lvl6pPr>
            <a:lvl7pPr>
              <a:defRPr sz="2000"/>
            </a:lvl7pPr>
            <a:lvl8pPr>
              <a:defRPr sz="2000"/>
            </a:lvl8pPr>
            <a:lvl9pPr>
              <a:defRPr sz="2000"/>
            </a:lvl9pPr>
          </a:lstStyle>
          <a:p>
            <a:pPr lvl="0"/>
            <a:r>
              <a:rPr lang="en-US"/>
              <a:t>Click to add content. If you’re pasting from another location, please right-click and select the ‘Keep Text Only’ option.</a:t>
            </a:r>
          </a:p>
        </p:txBody>
      </p:sp>
      <p:sp>
        <p:nvSpPr>
          <p:cNvPr id="6" name="Footer Placeholder 5">
            <a:extLst>
              <a:ext uri="{FF2B5EF4-FFF2-40B4-BE49-F238E27FC236}">
                <a16:creationId xmlns:a16="http://schemas.microsoft.com/office/drawing/2014/main" id="{F0F92463-E3CA-957F-6112-5C9C3E83F545}"/>
              </a:ext>
            </a:extLst>
          </p:cNvPr>
          <p:cNvSpPr>
            <a:spLocks noGrp="1"/>
          </p:cNvSpPr>
          <p:nvPr>
            <p:ph type="ftr" sz="quarter" idx="11"/>
          </p:nvPr>
        </p:nvSpPr>
        <p:spPr/>
        <p:txBody>
          <a:bodyPr/>
          <a:lstStyle/>
          <a:p>
            <a:pPr>
              <a:buClr>
                <a:schemeClr val="tx2"/>
              </a:buClr>
              <a:buSzPct val="120000"/>
              <a:buFont typeface="Verdana" panose="020F0502020204030204" pitchFamily="34" charset="0"/>
              <a:buNone/>
            </a:pPr>
            <a:endParaRPr lang="en-US"/>
          </a:p>
        </p:txBody>
      </p:sp>
      <p:sp>
        <p:nvSpPr>
          <p:cNvPr id="5" name="Date Placeholder 4">
            <a:extLst>
              <a:ext uri="{FF2B5EF4-FFF2-40B4-BE49-F238E27FC236}">
                <a16:creationId xmlns:a16="http://schemas.microsoft.com/office/drawing/2014/main" id="{5B789AB0-EAEB-3767-BC49-60F999D452AC}"/>
              </a:ext>
            </a:extLst>
          </p:cNvPr>
          <p:cNvSpPr>
            <a:spLocks noGrp="1"/>
          </p:cNvSpPr>
          <p:nvPr>
            <p:ph type="dt" sz="half" idx="10"/>
          </p:nvPr>
        </p:nvSpPr>
        <p:spPr/>
        <p:txBody>
          <a:bodyPr/>
          <a:lstStyle/>
          <a:p>
            <a:pPr algn="r">
              <a:buClr>
                <a:schemeClr val="tx2"/>
              </a:buClr>
              <a:buSzPct val="120000"/>
              <a:buFont typeface="Verdana" panose="020F0502020204030204" pitchFamily="34" charset="0"/>
              <a:buNone/>
            </a:pPr>
            <a:fld id="{7E41EA80-3ECC-4E9E-BDED-596FA76E9088}" type="datetimeFigureOut">
              <a:rPr lang="en-US" smtClean="0"/>
              <a:pPr algn="r">
                <a:buClr>
                  <a:schemeClr val="tx2"/>
                </a:buClr>
                <a:buSzPct val="120000"/>
                <a:buFont typeface="Verdana" panose="020F0502020204030204" pitchFamily="34" charset="0"/>
                <a:buNone/>
              </a:pPr>
              <a:t>5/15/25</a:t>
            </a:fld>
            <a:endParaRPr lang="en-US"/>
          </a:p>
        </p:txBody>
      </p:sp>
      <p:sp>
        <p:nvSpPr>
          <p:cNvPr id="7" name="Slide Number Placeholder 6">
            <a:extLst>
              <a:ext uri="{FF2B5EF4-FFF2-40B4-BE49-F238E27FC236}">
                <a16:creationId xmlns:a16="http://schemas.microsoft.com/office/drawing/2014/main" id="{5295D070-2586-23C5-26E6-E3FA7318E5D3}"/>
              </a:ext>
            </a:extLst>
          </p:cNvPr>
          <p:cNvSpPr>
            <a:spLocks noGrp="1"/>
          </p:cNvSpPr>
          <p:nvPr>
            <p:ph type="sldNum" sz="quarter" idx="12"/>
          </p:nvPr>
        </p:nvSpPr>
        <p:spPr/>
        <p:txBody>
          <a:bodyPr vert="horz" wrap="square" lIns="0" tIns="0" rIns="0" bIns="0" rtlCol="0" anchor="b" anchorCtr="0">
            <a:spAutoFit/>
          </a:bodyPr>
          <a:lstStyle>
            <a:lvl1pPr>
              <a:defRPr lang="en-GB" smtClean="0"/>
            </a:lvl1pPr>
          </a:lstStyle>
          <a:p>
            <a:pPr>
              <a:buClr>
                <a:schemeClr val="tx2"/>
              </a:buClr>
              <a:buSzPct val="120000"/>
              <a:buFont typeface="Verdana" panose="020F0502020204030204" pitchFamily="34" charset="0"/>
              <a:buNone/>
            </a:pPr>
            <a:fld id="{68C08D16-C227-489D-8B10-B6EE065660A6}" type="slidenum">
              <a:rPr lang="en-GB" smtClean="0"/>
              <a:pPr>
                <a:buClr>
                  <a:schemeClr val="tx2"/>
                </a:buClr>
                <a:buSzPct val="120000"/>
                <a:buFont typeface="Verdana" panose="020F0502020204030204" pitchFamily="34" charset="0"/>
                <a:buNone/>
              </a:pPr>
              <a:t>‹#›</a:t>
            </a:fld>
            <a:endParaRPr lang="en-GB"/>
          </a:p>
        </p:txBody>
      </p:sp>
      <p:grpSp>
        <p:nvGrpSpPr>
          <p:cNvPr id="12" name="Group 4">
            <a:extLst>
              <a:ext uri="{FF2B5EF4-FFF2-40B4-BE49-F238E27FC236}">
                <a16:creationId xmlns:a16="http://schemas.microsoft.com/office/drawing/2014/main" id="{CC8E8BFF-8BC3-159C-CB63-CCB6BA27A106}"/>
              </a:ext>
              <a:ext uri="{C183D7F6-B498-43B3-948B-1728B52AA6E4}">
                <adec:decorative xmlns:adec="http://schemas.microsoft.com/office/drawing/2017/decorative" val="1"/>
              </a:ext>
            </a:extLst>
          </p:cNvPr>
          <p:cNvGrpSpPr>
            <a:grpSpLocks noChangeAspect="1"/>
          </p:cNvGrpSpPr>
          <p:nvPr userDrawn="1"/>
        </p:nvGrpSpPr>
        <p:grpSpPr bwMode="auto">
          <a:xfrm>
            <a:off x="11430001" y="476250"/>
            <a:ext cx="213430" cy="571500"/>
            <a:chOff x="4249" y="1683"/>
            <a:chExt cx="695" cy="1861"/>
          </a:xfrm>
          <a:solidFill>
            <a:schemeClr val="tx1"/>
          </a:solidFill>
        </p:grpSpPr>
        <p:sp>
          <p:nvSpPr>
            <p:cNvPr id="13" name="Freeform 5">
              <a:extLst>
                <a:ext uri="{FF2B5EF4-FFF2-40B4-BE49-F238E27FC236}">
                  <a16:creationId xmlns:a16="http://schemas.microsoft.com/office/drawing/2014/main" id="{2F6C3600-11E2-A516-9631-F9CE08E70EF2}"/>
                </a:ext>
              </a:extLst>
            </p:cNvPr>
            <p:cNvSpPr>
              <a:spLocks/>
            </p:cNvSpPr>
            <p:nvPr userDrawn="1"/>
          </p:nvSpPr>
          <p:spPr bwMode="auto">
            <a:xfrm>
              <a:off x="4249" y="1824"/>
              <a:ext cx="463" cy="1720"/>
            </a:xfrm>
            <a:custGeom>
              <a:avLst/>
              <a:gdLst>
                <a:gd name="T0" fmla="*/ 232 w 463"/>
                <a:gd name="T1" fmla="*/ 116 h 1720"/>
                <a:gd name="T2" fmla="*/ 0 w 463"/>
                <a:gd name="T3" fmla="*/ 0 h 1720"/>
                <a:gd name="T4" fmla="*/ 0 w 463"/>
                <a:gd name="T5" fmla="*/ 1487 h 1720"/>
                <a:gd name="T6" fmla="*/ 463 w 463"/>
                <a:gd name="T7" fmla="*/ 1720 h 1720"/>
                <a:gd name="T8" fmla="*/ 463 w 463"/>
                <a:gd name="T9" fmla="*/ 1463 h 1720"/>
                <a:gd name="T10" fmla="*/ 232 w 463"/>
                <a:gd name="T11" fmla="*/ 1346 h 1720"/>
                <a:gd name="T12" fmla="*/ 232 w 463"/>
                <a:gd name="T13" fmla="*/ 116 h 1720"/>
              </a:gdLst>
              <a:ahLst/>
              <a:cxnLst>
                <a:cxn ang="0">
                  <a:pos x="T0" y="T1"/>
                </a:cxn>
                <a:cxn ang="0">
                  <a:pos x="T2" y="T3"/>
                </a:cxn>
                <a:cxn ang="0">
                  <a:pos x="T4" y="T5"/>
                </a:cxn>
                <a:cxn ang="0">
                  <a:pos x="T6" y="T7"/>
                </a:cxn>
                <a:cxn ang="0">
                  <a:pos x="T8" y="T9"/>
                </a:cxn>
                <a:cxn ang="0">
                  <a:pos x="T10" y="T11"/>
                </a:cxn>
                <a:cxn ang="0">
                  <a:pos x="T12" y="T13"/>
                </a:cxn>
              </a:cxnLst>
              <a:rect l="0" t="0" r="r" b="b"/>
              <a:pathLst>
                <a:path w="463" h="1720">
                  <a:moveTo>
                    <a:pt x="232" y="116"/>
                  </a:moveTo>
                  <a:lnTo>
                    <a:pt x="0" y="0"/>
                  </a:lnTo>
                  <a:lnTo>
                    <a:pt x="0" y="1487"/>
                  </a:lnTo>
                  <a:lnTo>
                    <a:pt x="463" y="1720"/>
                  </a:lnTo>
                  <a:lnTo>
                    <a:pt x="463" y="1463"/>
                  </a:lnTo>
                  <a:lnTo>
                    <a:pt x="232" y="1346"/>
                  </a:lnTo>
                  <a:lnTo>
                    <a:pt x="232" y="1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F3541"/>
                </a:solidFill>
                <a:effectLst/>
                <a:uLnTx/>
                <a:uFillTx/>
                <a:latin typeface="Verdana" panose="020B0604030504040204" pitchFamily="34" charset="0"/>
              </a:endParaRPr>
            </a:p>
          </p:txBody>
        </p:sp>
        <p:sp>
          <p:nvSpPr>
            <p:cNvPr id="14" name="Freeform 6">
              <a:extLst>
                <a:ext uri="{FF2B5EF4-FFF2-40B4-BE49-F238E27FC236}">
                  <a16:creationId xmlns:a16="http://schemas.microsoft.com/office/drawing/2014/main" id="{5FCADADE-630C-988E-4352-B1E904FD3034}"/>
                </a:ext>
              </a:extLst>
            </p:cNvPr>
            <p:cNvSpPr>
              <a:spLocks/>
            </p:cNvSpPr>
            <p:nvPr userDrawn="1"/>
          </p:nvSpPr>
          <p:spPr bwMode="auto">
            <a:xfrm>
              <a:off x="4481" y="1683"/>
              <a:ext cx="463" cy="1720"/>
            </a:xfrm>
            <a:custGeom>
              <a:avLst/>
              <a:gdLst>
                <a:gd name="T0" fmla="*/ 231 w 463"/>
                <a:gd name="T1" fmla="*/ 1604 h 1720"/>
                <a:gd name="T2" fmla="*/ 463 w 463"/>
                <a:gd name="T3" fmla="*/ 1720 h 1720"/>
                <a:gd name="T4" fmla="*/ 463 w 463"/>
                <a:gd name="T5" fmla="*/ 233 h 1720"/>
                <a:gd name="T6" fmla="*/ 0 w 463"/>
                <a:gd name="T7" fmla="*/ 0 h 1720"/>
                <a:gd name="T8" fmla="*/ 0 w 463"/>
                <a:gd name="T9" fmla="*/ 257 h 1720"/>
                <a:gd name="T10" fmla="*/ 231 w 463"/>
                <a:gd name="T11" fmla="*/ 374 h 1720"/>
                <a:gd name="T12" fmla="*/ 231 w 463"/>
                <a:gd name="T13" fmla="*/ 1604 h 1720"/>
              </a:gdLst>
              <a:ahLst/>
              <a:cxnLst>
                <a:cxn ang="0">
                  <a:pos x="T0" y="T1"/>
                </a:cxn>
                <a:cxn ang="0">
                  <a:pos x="T2" y="T3"/>
                </a:cxn>
                <a:cxn ang="0">
                  <a:pos x="T4" y="T5"/>
                </a:cxn>
                <a:cxn ang="0">
                  <a:pos x="T6" y="T7"/>
                </a:cxn>
                <a:cxn ang="0">
                  <a:pos x="T8" y="T9"/>
                </a:cxn>
                <a:cxn ang="0">
                  <a:pos x="T10" y="T11"/>
                </a:cxn>
                <a:cxn ang="0">
                  <a:pos x="T12" y="T13"/>
                </a:cxn>
              </a:cxnLst>
              <a:rect l="0" t="0" r="r" b="b"/>
              <a:pathLst>
                <a:path w="463" h="1720">
                  <a:moveTo>
                    <a:pt x="231" y="1604"/>
                  </a:moveTo>
                  <a:lnTo>
                    <a:pt x="463" y="1720"/>
                  </a:lnTo>
                  <a:lnTo>
                    <a:pt x="463" y="233"/>
                  </a:lnTo>
                  <a:lnTo>
                    <a:pt x="0" y="0"/>
                  </a:lnTo>
                  <a:lnTo>
                    <a:pt x="0" y="257"/>
                  </a:lnTo>
                  <a:lnTo>
                    <a:pt x="231" y="374"/>
                  </a:lnTo>
                  <a:lnTo>
                    <a:pt x="231" y="160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F3541"/>
                </a:solidFill>
                <a:effectLst/>
                <a:uLnTx/>
                <a:uFillTx/>
                <a:latin typeface="Verdana" panose="020B0604030504040204" pitchFamily="34" charset="0"/>
              </a:endParaRPr>
            </a:p>
          </p:txBody>
        </p:sp>
      </p:grpSp>
    </p:spTree>
    <p:extLst>
      <p:ext uri="{BB962C8B-B14F-4D97-AF65-F5344CB8AC3E}">
        <p14:creationId xmlns:p14="http://schemas.microsoft.com/office/powerpoint/2010/main" val="1293524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E62BD-4213-CC26-037F-124C93A003AB}"/>
              </a:ext>
            </a:extLst>
          </p:cNvPr>
          <p:cNvSpPr>
            <a:spLocks noGrp="1"/>
          </p:cNvSpPr>
          <p:nvPr>
            <p:ph type="title" hasCustomPrompt="1"/>
          </p:nvPr>
        </p:nvSpPr>
        <p:spPr>
          <a:xfrm>
            <a:off x="546100" y="365125"/>
            <a:ext cx="10495943" cy="777875"/>
          </a:xfrm>
        </p:spPr>
        <p:txBody>
          <a:bodyPr vert="horz" lIns="0" tIns="0" rIns="0" bIns="0" rtlCol="0" anchor="ctr">
            <a:normAutofit/>
          </a:bodyPr>
          <a:lstStyle>
            <a:lvl1pPr>
              <a:defRPr lang="en-US"/>
            </a:lvl1pPr>
          </a:lstStyle>
          <a:p>
            <a:pPr marL="0" lvl="0"/>
            <a:r>
              <a:rPr lang="en-US"/>
              <a:t>Click to Add Title, Use Font Size 28, Title Case</a:t>
            </a:r>
          </a:p>
        </p:txBody>
      </p:sp>
      <p:sp>
        <p:nvSpPr>
          <p:cNvPr id="4" name="Text Placeholder 3">
            <a:extLst>
              <a:ext uri="{FF2B5EF4-FFF2-40B4-BE49-F238E27FC236}">
                <a16:creationId xmlns:a16="http://schemas.microsoft.com/office/drawing/2014/main" id="{4DEF869D-DF7B-2703-9E04-157257D37C96}"/>
              </a:ext>
            </a:extLst>
          </p:cNvPr>
          <p:cNvSpPr>
            <a:spLocks noGrp="1"/>
          </p:cNvSpPr>
          <p:nvPr>
            <p:ph type="body" sz="half" idx="2" hasCustomPrompt="1"/>
          </p:nvPr>
        </p:nvSpPr>
        <p:spPr>
          <a:xfrm>
            <a:off x="546100" y="1524000"/>
            <a:ext cx="5486400" cy="47625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add text. Please ensure content remains within the text box. Placeholder text will not show in presentations unless edited.</a:t>
            </a:r>
          </a:p>
        </p:txBody>
      </p:sp>
      <p:sp>
        <p:nvSpPr>
          <p:cNvPr id="9" name="Picture Placeholder 8">
            <a:extLst>
              <a:ext uri="{FF2B5EF4-FFF2-40B4-BE49-F238E27FC236}">
                <a16:creationId xmlns:a16="http://schemas.microsoft.com/office/drawing/2014/main" id="{EF1DC0CC-6F94-0E17-FE23-A3FBB5C11849}"/>
              </a:ext>
            </a:extLst>
          </p:cNvPr>
          <p:cNvSpPr>
            <a:spLocks noGrp="1"/>
          </p:cNvSpPr>
          <p:nvPr>
            <p:ph type="pic" sz="quarter" idx="10" hasCustomPrompt="1"/>
          </p:nvPr>
        </p:nvSpPr>
        <p:spPr>
          <a:xfrm>
            <a:off x="6159500" y="1524000"/>
            <a:ext cx="5486400" cy="4762500"/>
          </a:xfrm>
          <a:solidFill>
            <a:schemeClr val="bg2"/>
          </a:solidFill>
          <a:effectLst>
            <a:outerShdw blurRad="254000" algn="ctr" rotWithShape="0">
              <a:prstClr val="black">
                <a:alpha val="20000"/>
              </a:prstClr>
            </a:outerShdw>
          </a:effectLst>
        </p:spPr>
        <p:txBody>
          <a:bodyPr lIns="360000" tIns="900000" rIns="360000">
            <a:normAutofit/>
          </a:bodyPr>
          <a:lstStyle>
            <a:lvl1pPr marL="0" indent="0" algn="ctr">
              <a:buNone/>
              <a:defRPr sz="1600"/>
            </a:lvl1pPr>
          </a:lstStyle>
          <a:p>
            <a:r>
              <a:rPr lang="en-US"/>
              <a:t>Click the icon to add an image. To scale or reposition the image in the frame, use the ‘Crop’ options in the ‘Picture Format’ tab. Right-click on image to add or edit alt text.</a:t>
            </a:r>
          </a:p>
        </p:txBody>
      </p:sp>
      <p:sp>
        <p:nvSpPr>
          <p:cNvPr id="8" name="Footer Placeholder 7">
            <a:extLst>
              <a:ext uri="{FF2B5EF4-FFF2-40B4-BE49-F238E27FC236}">
                <a16:creationId xmlns:a16="http://schemas.microsoft.com/office/drawing/2014/main" id="{E8075E52-8DB8-6048-9901-D16A5CA4EC62}"/>
              </a:ext>
            </a:extLst>
          </p:cNvPr>
          <p:cNvSpPr>
            <a:spLocks noGrp="1"/>
          </p:cNvSpPr>
          <p:nvPr>
            <p:ph type="ftr" sz="quarter" idx="12"/>
          </p:nvPr>
        </p:nvSpPr>
        <p:spPr/>
        <p:txBody>
          <a:bodyPr/>
          <a:lstStyle/>
          <a:p>
            <a:pPr>
              <a:buClr>
                <a:schemeClr val="tx2"/>
              </a:buClr>
              <a:buSzPct val="120000"/>
              <a:buFont typeface="Verdana" panose="020F0502020204030204" pitchFamily="34" charset="0"/>
              <a:buNone/>
            </a:pPr>
            <a:endParaRPr lang="en-US"/>
          </a:p>
        </p:txBody>
      </p:sp>
      <p:sp>
        <p:nvSpPr>
          <p:cNvPr id="3" name="Date Placeholder 2">
            <a:extLst>
              <a:ext uri="{FF2B5EF4-FFF2-40B4-BE49-F238E27FC236}">
                <a16:creationId xmlns:a16="http://schemas.microsoft.com/office/drawing/2014/main" id="{C7D750AE-50CF-50BA-B5C8-BA8ED97E68A4}"/>
              </a:ext>
            </a:extLst>
          </p:cNvPr>
          <p:cNvSpPr>
            <a:spLocks noGrp="1"/>
          </p:cNvSpPr>
          <p:nvPr>
            <p:ph type="dt" sz="half" idx="11"/>
          </p:nvPr>
        </p:nvSpPr>
        <p:spPr/>
        <p:txBody>
          <a:bodyPr/>
          <a:lstStyle/>
          <a:p>
            <a:pPr algn="r">
              <a:buClr>
                <a:schemeClr val="tx2"/>
              </a:buClr>
              <a:buSzPct val="120000"/>
              <a:buFont typeface="Verdana" panose="020F0502020204030204" pitchFamily="34" charset="0"/>
              <a:buNone/>
            </a:pPr>
            <a:fld id="{7E41EA80-3ECC-4E9E-BDED-596FA76E9088}" type="datetimeFigureOut">
              <a:rPr lang="en-US" smtClean="0"/>
              <a:pPr algn="r">
                <a:buClr>
                  <a:schemeClr val="tx2"/>
                </a:buClr>
                <a:buSzPct val="120000"/>
                <a:buFont typeface="Verdana" panose="020F0502020204030204" pitchFamily="34" charset="0"/>
                <a:buNone/>
              </a:pPr>
              <a:t>5/15/25</a:t>
            </a:fld>
            <a:endParaRPr lang="en-US"/>
          </a:p>
        </p:txBody>
      </p:sp>
      <p:sp>
        <p:nvSpPr>
          <p:cNvPr id="10" name="Slide Number Placeholder 9">
            <a:extLst>
              <a:ext uri="{FF2B5EF4-FFF2-40B4-BE49-F238E27FC236}">
                <a16:creationId xmlns:a16="http://schemas.microsoft.com/office/drawing/2014/main" id="{058FF9FA-D3C7-040B-F613-A409EE3FAB03}"/>
              </a:ext>
            </a:extLst>
          </p:cNvPr>
          <p:cNvSpPr>
            <a:spLocks noGrp="1"/>
          </p:cNvSpPr>
          <p:nvPr>
            <p:ph type="sldNum" sz="quarter" idx="13"/>
          </p:nvPr>
        </p:nvSpPr>
        <p:spPr/>
        <p:txBody>
          <a:bodyPr vert="horz" wrap="square" lIns="0" tIns="0" rIns="0" bIns="0" rtlCol="0" anchor="b" anchorCtr="0">
            <a:spAutoFit/>
          </a:bodyPr>
          <a:lstStyle>
            <a:lvl1pPr>
              <a:defRPr lang="en-GB" smtClean="0"/>
            </a:lvl1pPr>
          </a:lstStyle>
          <a:p>
            <a:pPr>
              <a:buClr>
                <a:schemeClr val="tx2"/>
              </a:buClr>
              <a:buSzPct val="120000"/>
              <a:buFont typeface="Verdana" panose="020F0502020204030204" pitchFamily="34" charset="0"/>
              <a:buNone/>
            </a:pPr>
            <a:fld id="{68C08D16-C227-489D-8B10-B6EE065660A6}" type="slidenum">
              <a:rPr lang="en-GB" smtClean="0"/>
              <a:pPr>
                <a:buClr>
                  <a:schemeClr val="tx2"/>
                </a:buClr>
                <a:buSzPct val="120000"/>
                <a:buFont typeface="Verdana" panose="020F0502020204030204" pitchFamily="34" charset="0"/>
                <a:buNone/>
              </a:pPr>
              <a:t>‹#›</a:t>
            </a:fld>
            <a:endParaRPr lang="en-GB"/>
          </a:p>
        </p:txBody>
      </p:sp>
      <p:grpSp>
        <p:nvGrpSpPr>
          <p:cNvPr id="5" name="Group 4">
            <a:extLst>
              <a:ext uri="{FF2B5EF4-FFF2-40B4-BE49-F238E27FC236}">
                <a16:creationId xmlns:a16="http://schemas.microsoft.com/office/drawing/2014/main" id="{253B795D-038E-FCB0-E4CC-A4F000254CB9}"/>
              </a:ext>
              <a:ext uri="{C183D7F6-B498-43B3-948B-1728B52AA6E4}">
                <adec:decorative xmlns:adec="http://schemas.microsoft.com/office/drawing/2017/decorative" val="1"/>
              </a:ext>
            </a:extLst>
          </p:cNvPr>
          <p:cNvGrpSpPr>
            <a:grpSpLocks noChangeAspect="1"/>
          </p:cNvGrpSpPr>
          <p:nvPr userDrawn="1"/>
        </p:nvGrpSpPr>
        <p:grpSpPr bwMode="auto">
          <a:xfrm>
            <a:off x="11430001" y="476250"/>
            <a:ext cx="213430" cy="571500"/>
            <a:chOff x="4249" y="1683"/>
            <a:chExt cx="695" cy="1861"/>
          </a:xfrm>
          <a:solidFill>
            <a:schemeClr val="tx1"/>
          </a:solidFill>
        </p:grpSpPr>
        <p:sp>
          <p:nvSpPr>
            <p:cNvPr id="6" name="Freeform 5">
              <a:extLst>
                <a:ext uri="{FF2B5EF4-FFF2-40B4-BE49-F238E27FC236}">
                  <a16:creationId xmlns:a16="http://schemas.microsoft.com/office/drawing/2014/main" id="{336108CD-1162-1B9F-1CBA-B4006E88F105}"/>
                </a:ext>
              </a:extLst>
            </p:cNvPr>
            <p:cNvSpPr>
              <a:spLocks/>
            </p:cNvSpPr>
            <p:nvPr userDrawn="1"/>
          </p:nvSpPr>
          <p:spPr bwMode="auto">
            <a:xfrm>
              <a:off x="4249" y="1824"/>
              <a:ext cx="463" cy="1720"/>
            </a:xfrm>
            <a:custGeom>
              <a:avLst/>
              <a:gdLst>
                <a:gd name="T0" fmla="*/ 232 w 463"/>
                <a:gd name="T1" fmla="*/ 116 h 1720"/>
                <a:gd name="T2" fmla="*/ 0 w 463"/>
                <a:gd name="T3" fmla="*/ 0 h 1720"/>
                <a:gd name="T4" fmla="*/ 0 w 463"/>
                <a:gd name="T5" fmla="*/ 1487 h 1720"/>
                <a:gd name="T6" fmla="*/ 463 w 463"/>
                <a:gd name="T7" fmla="*/ 1720 h 1720"/>
                <a:gd name="T8" fmla="*/ 463 w 463"/>
                <a:gd name="T9" fmla="*/ 1463 h 1720"/>
                <a:gd name="T10" fmla="*/ 232 w 463"/>
                <a:gd name="T11" fmla="*/ 1346 h 1720"/>
                <a:gd name="T12" fmla="*/ 232 w 463"/>
                <a:gd name="T13" fmla="*/ 116 h 1720"/>
              </a:gdLst>
              <a:ahLst/>
              <a:cxnLst>
                <a:cxn ang="0">
                  <a:pos x="T0" y="T1"/>
                </a:cxn>
                <a:cxn ang="0">
                  <a:pos x="T2" y="T3"/>
                </a:cxn>
                <a:cxn ang="0">
                  <a:pos x="T4" y="T5"/>
                </a:cxn>
                <a:cxn ang="0">
                  <a:pos x="T6" y="T7"/>
                </a:cxn>
                <a:cxn ang="0">
                  <a:pos x="T8" y="T9"/>
                </a:cxn>
                <a:cxn ang="0">
                  <a:pos x="T10" y="T11"/>
                </a:cxn>
                <a:cxn ang="0">
                  <a:pos x="T12" y="T13"/>
                </a:cxn>
              </a:cxnLst>
              <a:rect l="0" t="0" r="r" b="b"/>
              <a:pathLst>
                <a:path w="463" h="1720">
                  <a:moveTo>
                    <a:pt x="232" y="116"/>
                  </a:moveTo>
                  <a:lnTo>
                    <a:pt x="0" y="0"/>
                  </a:lnTo>
                  <a:lnTo>
                    <a:pt x="0" y="1487"/>
                  </a:lnTo>
                  <a:lnTo>
                    <a:pt x="463" y="1720"/>
                  </a:lnTo>
                  <a:lnTo>
                    <a:pt x="463" y="1463"/>
                  </a:lnTo>
                  <a:lnTo>
                    <a:pt x="232" y="1346"/>
                  </a:lnTo>
                  <a:lnTo>
                    <a:pt x="232" y="1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F3541"/>
                </a:solidFill>
                <a:effectLst/>
                <a:uLnTx/>
                <a:uFillTx/>
                <a:latin typeface="Verdana" panose="020B0604030504040204" pitchFamily="34" charset="0"/>
              </a:endParaRPr>
            </a:p>
          </p:txBody>
        </p:sp>
        <p:sp>
          <p:nvSpPr>
            <p:cNvPr id="7" name="Freeform 6">
              <a:extLst>
                <a:ext uri="{FF2B5EF4-FFF2-40B4-BE49-F238E27FC236}">
                  <a16:creationId xmlns:a16="http://schemas.microsoft.com/office/drawing/2014/main" id="{0A7DE99E-5356-58A6-58BE-A8F3C57952BE}"/>
                </a:ext>
              </a:extLst>
            </p:cNvPr>
            <p:cNvSpPr>
              <a:spLocks/>
            </p:cNvSpPr>
            <p:nvPr userDrawn="1"/>
          </p:nvSpPr>
          <p:spPr bwMode="auto">
            <a:xfrm>
              <a:off x="4481" y="1683"/>
              <a:ext cx="463" cy="1720"/>
            </a:xfrm>
            <a:custGeom>
              <a:avLst/>
              <a:gdLst>
                <a:gd name="T0" fmla="*/ 231 w 463"/>
                <a:gd name="T1" fmla="*/ 1604 h 1720"/>
                <a:gd name="T2" fmla="*/ 463 w 463"/>
                <a:gd name="T3" fmla="*/ 1720 h 1720"/>
                <a:gd name="T4" fmla="*/ 463 w 463"/>
                <a:gd name="T5" fmla="*/ 233 h 1720"/>
                <a:gd name="T6" fmla="*/ 0 w 463"/>
                <a:gd name="T7" fmla="*/ 0 h 1720"/>
                <a:gd name="T8" fmla="*/ 0 w 463"/>
                <a:gd name="T9" fmla="*/ 257 h 1720"/>
                <a:gd name="T10" fmla="*/ 231 w 463"/>
                <a:gd name="T11" fmla="*/ 374 h 1720"/>
                <a:gd name="T12" fmla="*/ 231 w 463"/>
                <a:gd name="T13" fmla="*/ 1604 h 1720"/>
              </a:gdLst>
              <a:ahLst/>
              <a:cxnLst>
                <a:cxn ang="0">
                  <a:pos x="T0" y="T1"/>
                </a:cxn>
                <a:cxn ang="0">
                  <a:pos x="T2" y="T3"/>
                </a:cxn>
                <a:cxn ang="0">
                  <a:pos x="T4" y="T5"/>
                </a:cxn>
                <a:cxn ang="0">
                  <a:pos x="T6" y="T7"/>
                </a:cxn>
                <a:cxn ang="0">
                  <a:pos x="T8" y="T9"/>
                </a:cxn>
                <a:cxn ang="0">
                  <a:pos x="T10" y="T11"/>
                </a:cxn>
                <a:cxn ang="0">
                  <a:pos x="T12" y="T13"/>
                </a:cxn>
              </a:cxnLst>
              <a:rect l="0" t="0" r="r" b="b"/>
              <a:pathLst>
                <a:path w="463" h="1720">
                  <a:moveTo>
                    <a:pt x="231" y="1604"/>
                  </a:moveTo>
                  <a:lnTo>
                    <a:pt x="463" y="1720"/>
                  </a:lnTo>
                  <a:lnTo>
                    <a:pt x="463" y="233"/>
                  </a:lnTo>
                  <a:lnTo>
                    <a:pt x="0" y="0"/>
                  </a:lnTo>
                  <a:lnTo>
                    <a:pt x="0" y="257"/>
                  </a:lnTo>
                  <a:lnTo>
                    <a:pt x="231" y="374"/>
                  </a:lnTo>
                  <a:lnTo>
                    <a:pt x="231" y="160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F3541"/>
                </a:solidFill>
                <a:effectLst/>
                <a:uLnTx/>
                <a:uFillTx/>
                <a:latin typeface="Verdana" panose="020B0604030504040204" pitchFamily="34" charset="0"/>
              </a:endParaRPr>
            </a:p>
          </p:txBody>
        </p:sp>
      </p:grpSp>
    </p:spTree>
    <p:extLst>
      <p:ext uri="{BB962C8B-B14F-4D97-AF65-F5344CB8AC3E}">
        <p14:creationId xmlns:p14="http://schemas.microsoft.com/office/powerpoint/2010/main" val="1828741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100000">
              <a:srgbClr val="2F2A95">
                <a:lumMod val="50000"/>
              </a:srgbClr>
            </a:gs>
            <a:gs pos="0">
              <a:srgbClr val="231F70"/>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50CAED-5146-95B5-AA0C-82EB84FED226}"/>
              </a:ext>
            </a:extLst>
          </p:cNvPr>
          <p:cNvSpPr>
            <a:spLocks noGrp="1"/>
          </p:cNvSpPr>
          <p:nvPr>
            <p:ph type="title"/>
          </p:nvPr>
        </p:nvSpPr>
        <p:spPr>
          <a:xfrm>
            <a:off x="546100" y="365125"/>
            <a:ext cx="10495943" cy="777875"/>
          </a:xfrm>
          <a:prstGeom prst="rect">
            <a:avLst/>
          </a:prstGeom>
        </p:spPr>
        <p:txBody>
          <a:bodyPr vert="horz" lIns="0" tIns="0" rIns="0" bIns="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D450FF8-80F4-FB91-EED3-2B95EB592214}"/>
              </a:ext>
            </a:extLst>
          </p:cNvPr>
          <p:cNvSpPr>
            <a:spLocks noGrp="1"/>
          </p:cNvSpPr>
          <p:nvPr>
            <p:ph type="body" idx="1"/>
          </p:nvPr>
        </p:nvSpPr>
        <p:spPr>
          <a:xfrm>
            <a:off x="546100" y="1524000"/>
            <a:ext cx="11104562" cy="4757738"/>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A7F1224-4265-9B42-372F-30A22B4AF259}"/>
              </a:ext>
            </a:extLst>
          </p:cNvPr>
          <p:cNvSpPr>
            <a:spLocks noGrp="1"/>
          </p:cNvSpPr>
          <p:nvPr>
            <p:ph type="ftr" sz="quarter" idx="3"/>
          </p:nvPr>
        </p:nvSpPr>
        <p:spPr>
          <a:xfrm>
            <a:off x="539749" y="6492925"/>
            <a:ext cx="8302626" cy="153888"/>
          </a:xfrm>
          <a:prstGeom prst="rect">
            <a:avLst/>
          </a:prstGeom>
        </p:spPr>
        <p:txBody>
          <a:bodyPr vert="horz" wrap="square" lIns="0" tIns="0" rIns="0" bIns="0" rtlCol="0" anchor="b" anchorCtr="0">
            <a:spAutoFit/>
          </a:bodyPr>
          <a:lstStyle>
            <a:lvl1pPr>
              <a:defRPr lang="en-US" sz="1000" dirty="0">
                <a:latin typeface="Verdana" panose="020B0604030504040204" pitchFamily="34" charset="0"/>
              </a:defRPr>
            </a:lvl1pPr>
          </a:lstStyle>
          <a:p>
            <a:pPr>
              <a:buClr>
                <a:schemeClr val="tx2"/>
              </a:buClr>
              <a:buSzPct val="120000"/>
              <a:buFont typeface="Verdana" panose="020F0502020204030204" pitchFamily="34" charset="0"/>
              <a:buNone/>
            </a:pPr>
            <a:endParaRPr lang="en-GB"/>
          </a:p>
        </p:txBody>
      </p:sp>
      <p:sp>
        <p:nvSpPr>
          <p:cNvPr id="4" name="Date Placeholder 3">
            <a:extLst>
              <a:ext uri="{FF2B5EF4-FFF2-40B4-BE49-F238E27FC236}">
                <a16:creationId xmlns:a16="http://schemas.microsoft.com/office/drawing/2014/main" id="{A56E8E69-9E7A-79AE-DEF5-19C280737A0B}"/>
              </a:ext>
            </a:extLst>
          </p:cNvPr>
          <p:cNvSpPr>
            <a:spLocks noGrp="1"/>
          </p:cNvSpPr>
          <p:nvPr>
            <p:ph type="dt" sz="half" idx="2"/>
          </p:nvPr>
        </p:nvSpPr>
        <p:spPr>
          <a:xfrm>
            <a:off x="10375900" y="6492925"/>
            <a:ext cx="1270000" cy="153888"/>
          </a:xfrm>
          <a:prstGeom prst="rect">
            <a:avLst/>
          </a:prstGeom>
        </p:spPr>
        <p:txBody>
          <a:bodyPr vert="horz" wrap="square" lIns="0" tIns="0" rIns="0" bIns="0" rtlCol="0" anchor="b" anchorCtr="0">
            <a:spAutoFit/>
          </a:bodyPr>
          <a:lstStyle>
            <a:lvl1pPr>
              <a:defRPr lang="en-US" sz="1000" smtClean="0">
                <a:latin typeface="Verdana" panose="020B0604030504040204" pitchFamily="34" charset="0"/>
              </a:defRPr>
            </a:lvl1pPr>
          </a:lstStyle>
          <a:p>
            <a:pPr algn="r">
              <a:buClr>
                <a:schemeClr val="tx2"/>
              </a:buClr>
              <a:buSzPct val="120000"/>
              <a:buFont typeface="Verdana" panose="020F0502020204030204" pitchFamily="34" charset="0"/>
              <a:buNone/>
            </a:pPr>
            <a:fld id="{7E41EA80-3ECC-4E9E-BDED-596FA76E9088}" type="datetimeFigureOut">
              <a:rPr lang="en-GB" smtClean="0"/>
              <a:pPr algn="r">
                <a:buClr>
                  <a:schemeClr val="tx2"/>
                </a:buClr>
                <a:buSzPct val="120000"/>
                <a:buFont typeface="Verdana" panose="020F0502020204030204" pitchFamily="34" charset="0"/>
                <a:buNone/>
              </a:pPr>
              <a:t>15/05/2025</a:t>
            </a:fld>
            <a:endParaRPr lang="en-GB"/>
          </a:p>
        </p:txBody>
      </p:sp>
      <p:sp>
        <p:nvSpPr>
          <p:cNvPr id="6" name="Slide Number Placeholder 5">
            <a:extLst>
              <a:ext uri="{FF2B5EF4-FFF2-40B4-BE49-F238E27FC236}">
                <a16:creationId xmlns:a16="http://schemas.microsoft.com/office/drawing/2014/main" id="{6C11BAD8-5B8C-5850-0601-3F05CC6FE37A}"/>
              </a:ext>
            </a:extLst>
          </p:cNvPr>
          <p:cNvSpPr>
            <a:spLocks noGrp="1"/>
          </p:cNvSpPr>
          <p:nvPr>
            <p:ph type="sldNum" sz="quarter" idx="4"/>
          </p:nvPr>
        </p:nvSpPr>
        <p:spPr>
          <a:xfrm>
            <a:off x="11649074" y="6492925"/>
            <a:ext cx="542925" cy="153888"/>
          </a:xfrm>
          <a:prstGeom prst="rect">
            <a:avLst/>
          </a:prstGeom>
        </p:spPr>
        <p:txBody>
          <a:bodyPr vert="horz" wrap="square" lIns="0" tIns="0" rIns="0" bIns="0" rtlCol="0" anchor="b" anchorCtr="0">
            <a:spAutoFit/>
          </a:bodyPr>
          <a:lstStyle>
            <a:lvl1pPr algn="ctr">
              <a:defRPr lang="en-US" sz="1000" b="0" smtClean="0">
                <a:solidFill>
                  <a:schemeClr val="tx2"/>
                </a:solidFill>
                <a:latin typeface="Verdana" panose="020B0604030504040204" pitchFamily="34" charset="0"/>
              </a:defRPr>
            </a:lvl1pPr>
          </a:lstStyle>
          <a:p>
            <a:pPr>
              <a:buClr>
                <a:schemeClr val="tx2"/>
              </a:buClr>
              <a:buSzPct val="120000"/>
              <a:buFont typeface="Verdana" panose="020F0502020204030204" pitchFamily="34" charset="0"/>
              <a:buNone/>
            </a:pPr>
            <a:fld id="{68C08D16-C227-489D-8B10-B6EE065660A6}" type="slidenum">
              <a:rPr lang="en-GB" smtClean="0"/>
              <a:pPr>
                <a:buClr>
                  <a:schemeClr val="tx2"/>
                </a:buClr>
                <a:buSzPct val="120000"/>
                <a:buFont typeface="Verdana" panose="020F0502020204030204" pitchFamily="34" charset="0"/>
                <a:buNone/>
              </a:pPr>
              <a:t>‹#›</a:t>
            </a:fld>
            <a:endParaRPr lang="en-GB"/>
          </a:p>
        </p:txBody>
      </p:sp>
    </p:spTree>
    <p:extLst>
      <p:ext uri="{BB962C8B-B14F-4D97-AF65-F5344CB8AC3E}">
        <p14:creationId xmlns:p14="http://schemas.microsoft.com/office/powerpoint/2010/main" val="388650281"/>
      </p:ext>
    </p:extLst>
  </p:cSld>
  <p:clrMap bg1="dk1" tx1="lt1" bg2="dk2" tx2="lt2" accent1="accent1" accent2="accent2" accent3="accent3" accent4="accent4" accent5="accent5" accent6="accent6" hlink="hlink" folHlink="folHlink"/>
  <p:sldLayoutIdLst>
    <p:sldLayoutId id="2147483672" r:id="rId1"/>
    <p:sldLayoutId id="2147483650" r:id="rId2"/>
    <p:sldLayoutId id="2147483678" r:id="rId3"/>
    <p:sldLayoutId id="2147483652" r:id="rId4"/>
    <p:sldLayoutId id="2147483653" r:id="rId5"/>
    <p:sldLayoutId id="2147483654" r:id="rId6"/>
    <p:sldLayoutId id="2147483655" r:id="rId7"/>
    <p:sldLayoutId id="2147483656" r:id="rId8"/>
    <p:sldLayoutId id="2147483657" r:id="rId9"/>
    <p:sldLayoutId id="2147483683" r:id="rId10"/>
    <p:sldLayoutId id="2147483680" r:id="rId11"/>
    <p:sldLayoutId id="2147483684" r:id="rId12"/>
    <p:sldLayoutId id="2147483679" r:id="rId13"/>
    <p:sldLayoutId id="2147483667" r:id="rId14"/>
    <p:sldLayoutId id="2147483660" r:id="rId15"/>
    <p:sldLayoutId id="2147483668" r:id="rId16"/>
    <p:sldLayoutId id="2147483674" r:id="rId17"/>
    <p:sldLayoutId id="2147483662" r:id="rId18"/>
    <p:sldLayoutId id="2147483663" r:id="rId19"/>
    <p:sldLayoutId id="2147483685" r:id="rId20"/>
    <p:sldLayoutId id="2147483686" r:id="rId21"/>
    <p:sldLayoutId id="2147483687" r:id="rId22"/>
    <p:sldLayoutId id="2147483688" r:id="rId23"/>
  </p:sldLayoutIdLst>
  <p:txStyles>
    <p:titleStyle>
      <a:lvl1pPr algn="l" defTabSz="914400" rtl="0" eaLnBrk="1" latinLnBrk="0" hangingPunct="1">
        <a:lnSpc>
          <a:spcPct val="100000"/>
        </a:lnSpc>
        <a:spcBef>
          <a:spcPts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0"/>
        </a:spcBef>
        <a:buFont typeface="Verdana" panose="020B0604020202020204" pitchFamily="34" charset="0"/>
        <a:buChar char="•"/>
        <a:defRPr sz="2000" kern="1200">
          <a:solidFill>
            <a:schemeClr val="tx1"/>
          </a:solidFill>
          <a:latin typeface="Verdana" panose="020B0604030504040204" pitchFamily="34" charset="0"/>
          <a:ea typeface="+mn-ea"/>
          <a:cs typeface="+mn-cs"/>
        </a:defRPr>
      </a:lvl1pPr>
      <a:lvl2pPr marL="685800" indent="-228600" algn="l" defTabSz="914400" rtl="0" eaLnBrk="1" latinLnBrk="0" hangingPunct="1">
        <a:lnSpc>
          <a:spcPct val="100000"/>
        </a:lnSpc>
        <a:spcBef>
          <a:spcPts val="0"/>
        </a:spcBef>
        <a:buFont typeface="Verdana" panose="020B0604020202020204" pitchFamily="34" charset="0"/>
        <a:buChar char="•"/>
        <a:defRPr sz="1800" kern="1200">
          <a:solidFill>
            <a:schemeClr val="tx1"/>
          </a:solidFill>
          <a:latin typeface="Verdana" panose="020B0604030504040204" pitchFamily="34" charset="0"/>
          <a:ea typeface="+mn-ea"/>
          <a:cs typeface="+mn-cs"/>
        </a:defRPr>
      </a:lvl2pPr>
      <a:lvl3pPr marL="1143000" indent="-228600" algn="l" defTabSz="914400" rtl="0" eaLnBrk="1" latinLnBrk="0" hangingPunct="1">
        <a:lnSpc>
          <a:spcPct val="100000"/>
        </a:lnSpc>
        <a:spcBef>
          <a:spcPts val="0"/>
        </a:spcBef>
        <a:buFont typeface="Verdana" panose="020B0604020202020204" pitchFamily="34" charset="0"/>
        <a:buChar char="•"/>
        <a:defRPr sz="1600" kern="1200">
          <a:solidFill>
            <a:schemeClr val="tx1"/>
          </a:solidFill>
          <a:latin typeface="Verdana" panose="020B0604030504040204" pitchFamily="34" charset="0"/>
          <a:ea typeface="+mn-ea"/>
          <a:cs typeface="+mn-cs"/>
        </a:defRPr>
      </a:lvl3pPr>
      <a:lvl4pPr marL="1600200" indent="-228600" algn="l" defTabSz="914400" rtl="0" eaLnBrk="1" latinLnBrk="0" hangingPunct="1">
        <a:lnSpc>
          <a:spcPct val="100000"/>
        </a:lnSpc>
        <a:spcBef>
          <a:spcPts val="0"/>
        </a:spcBef>
        <a:buFont typeface="Verdana" panose="020B0604020202020204" pitchFamily="34" charset="0"/>
        <a:buChar char="•"/>
        <a:defRPr sz="1400" kern="1200">
          <a:solidFill>
            <a:schemeClr val="tx1"/>
          </a:solidFill>
          <a:latin typeface="Verdana" panose="020B0604030504040204" pitchFamily="34" charset="0"/>
          <a:ea typeface="+mn-ea"/>
          <a:cs typeface="+mn-cs"/>
        </a:defRPr>
      </a:lvl4pPr>
      <a:lvl5pPr marL="2057400" indent="-228600" algn="l" defTabSz="914400" rtl="0" eaLnBrk="1" latinLnBrk="0" hangingPunct="1">
        <a:lnSpc>
          <a:spcPct val="100000"/>
        </a:lnSpc>
        <a:spcBef>
          <a:spcPts val="0"/>
        </a:spcBef>
        <a:buFont typeface="Verdana" panose="020B0604020202020204" pitchFamily="34" charset="0"/>
        <a:buChar char="•"/>
        <a:defRPr sz="1400" kern="1200">
          <a:solidFill>
            <a:schemeClr val="tx1"/>
          </a:solidFill>
          <a:latin typeface="Verdana" panose="020B0604030504040204" pitchFamily="34" charset="0"/>
          <a:ea typeface="+mn-ea"/>
          <a:cs typeface="+mn-cs"/>
        </a:defRPr>
      </a:lvl5pPr>
      <a:lvl6pPr marL="2514600" indent="-228600" algn="l" defTabSz="914400" rtl="0" eaLnBrk="1" latinLnBrk="0" hangingPunct="1">
        <a:lnSpc>
          <a:spcPct val="100000"/>
        </a:lnSpc>
        <a:spcBef>
          <a:spcPts val="0"/>
        </a:spcBef>
        <a:buFont typeface="Verdana" panose="020B0604020202020204" pitchFamily="34" charset="0"/>
        <a:buChar char="•"/>
        <a:defRPr sz="1400" kern="1200">
          <a:solidFill>
            <a:schemeClr val="tx1"/>
          </a:solidFill>
          <a:latin typeface="Verdana" panose="020B0604030504040204" pitchFamily="34" charset="0"/>
          <a:ea typeface="+mn-ea"/>
          <a:cs typeface="+mn-cs"/>
        </a:defRPr>
      </a:lvl6pPr>
      <a:lvl7pPr marL="2971800" indent="-228600" algn="l" defTabSz="914400" rtl="0" eaLnBrk="1" latinLnBrk="0" hangingPunct="1">
        <a:lnSpc>
          <a:spcPct val="100000"/>
        </a:lnSpc>
        <a:spcBef>
          <a:spcPts val="0"/>
        </a:spcBef>
        <a:buFont typeface="Verdana" panose="020B0604020202020204" pitchFamily="34" charset="0"/>
        <a:buChar char="•"/>
        <a:defRPr sz="1400" kern="1200">
          <a:solidFill>
            <a:schemeClr val="tx1"/>
          </a:solidFill>
          <a:latin typeface="Verdana" panose="020B0604030504040204" pitchFamily="34" charset="0"/>
          <a:ea typeface="+mn-ea"/>
          <a:cs typeface="+mn-cs"/>
        </a:defRPr>
      </a:lvl7pPr>
      <a:lvl8pPr marL="3429000" indent="-228600" algn="l" defTabSz="914400" rtl="0" eaLnBrk="1" latinLnBrk="0" hangingPunct="1">
        <a:lnSpc>
          <a:spcPct val="100000"/>
        </a:lnSpc>
        <a:spcBef>
          <a:spcPts val="0"/>
        </a:spcBef>
        <a:buFont typeface="Verdana" panose="020B0604020202020204" pitchFamily="34" charset="0"/>
        <a:buChar char="•"/>
        <a:defRPr sz="1200" kern="1200">
          <a:solidFill>
            <a:schemeClr val="tx1"/>
          </a:solidFill>
          <a:latin typeface="Verdana" panose="020B0604030504040204" pitchFamily="34" charset="0"/>
          <a:ea typeface="+mn-ea"/>
          <a:cs typeface="+mn-cs"/>
        </a:defRPr>
      </a:lvl8pPr>
      <a:lvl9pPr marL="3886200" indent="-228600" algn="l" defTabSz="914400" rtl="0" eaLnBrk="1" latinLnBrk="0" hangingPunct="1">
        <a:lnSpc>
          <a:spcPct val="100000"/>
        </a:lnSpc>
        <a:spcBef>
          <a:spcPts val="0"/>
        </a:spcBef>
        <a:buFont typeface="Verdana" panose="020B0604020202020204" pitchFamily="34" charset="0"/>
        <a:buChar char="•"/>
        <a:defRPr sz="1000" kern="1200">
          <a:solidFill>
            <a:schemeClr val="tx1"/>
          </a:solidFill>
          <a:latin typeface="Verdana" panose="020B0604030504040204" pitchFamily="34" charset="0"/>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userDrawn="1">
          <p15:clr>
            <a:srgbClr val="FFA489"/>
          </p15:clr>
        </p15:guide>
        <p15:guide id="2" pos="7680" userDrawn="1">
          <p15:clr>
            <a:srgbClr val="FFA489"/>
          </p15:clr>
        </p15:guide>
        <p15:guide id="3" pos="344" userDrawn="1">
          <p15:clr>
            <a:srgbClr val="FFA489"/>
          </p15:clr>
        </p15:guide>
        <p15:guide id="4" pos="1144" userDrawn="1">
          <p15:clr>
            <a:srgbClr val="FFA489"/>
          </p15:clr>
        </p15:guide>
        <p15:guide id="5" pos="1224" userDrawn="1">
          <p15:clr>
            <a:srgbClr val="FFA489"/>
          </p15:clr>
        </p15:guide>
        <p15:guide id="6" pos="2032" userDrawn="1">
          <p15:clr>
            <a:srgbClr val="FFA489"/>
          </p15:clr>
        </p15:guide>
        <p15:guide id="7" pos="2112" userDrawn="1">
          <p15:clr>
            <a:srgbClr val="FFA489"/>
          </p15:clr>
        </p15:guide>
        <p15:guide id="8" pos="2912" userDrawn="1">
          <p15:clr>
            <a:srgbClr val="FFA489"/>
          </p15:clr>
        </p15:guide>
        <p15:guide id="9" pos="2992" userDrawn="1">
          <p15:clr>
            <a:srgbClr val="FFA489"/>
          </p15:clr>
        </p15:guide>
        <p15:guide id="10" pos="3800" userDrawn="1">
          <p15:clr>
            <a:srgbClr val="FFA489"/>
          </p15:clr>
        </p15:guide>
        <p15:guide id="11" pos="3880" userDrawn="1">
          <p15:clr>
            <a:srgbClr val="FFA489"/>
          </p15:clr>
        </p15:guide>
        <p15:guide id="12" pos="4688" userDrawn="1">
          <p15:clr>
            <a:srgbClr val="FFA489"/>
          </p15:clr>
        </p15:guide>
        <p15:guide id="13" pos="4768" userDrawn="1">
          <p15:clr>
            <a:srgbClr val="FFA489"/>
          </p15:clr>
        </p15:guide>
        <p15:guide id="14" pos="5568" userDrawn="1">
          <p15:clr>
            <a:srgbClr val="FFA489"/>
          </p15:clr>
        </p15:guide>
        <p15:guide id="15" pos="5648" userDrawn="1">
          <p15:clr>
            <a:srgbClr val="FFA489"/>
          </p15:clr>
        </p15:guide>
        <p15:guide id="16" pos="6456" userDrawn="1">
          <p15:clr>
            <a:srgbClr val="FFA489"/>
          </p15:clr>
        </p15:guide>
        <p15:guide id="17" pos="6536" userDrawn="1">
          <p15:clr>
            <a:srgbClr val="FFA489"/>
          </p15:clr>
        </p15:guide>
        <p15:guide id="18" pos="7336" userDrawn="1">
          <p15:clr>
            <a:srgbClr val="FFA489"/>
          </p15:clr>
        </p15:guide>
        <p15:guide id="19" orient="horz" userDrawn="1">
          <p15:clr>
            <a:srgbClr val="FFA489"/>
          </p15:clr>
        </p15:guide>
        <p15:guide id="20" orient="horz" pos="4320" userDrawn="1">
          <p15:clr>
            <a:srgbClr val="FFA489"/>
          </p15:clr>
        </p15:guide>
        <p15:guide id="21" orient="horz" pos="224" userDrawn="1">
          <p15:clr>
            <a:srgbClr val="FFA489"/>
          </p15:clr>
        </p15:guide>
        <p15:guide id="22" orient="horz" pos="3960" userDrawn="1">
          <p15:clr>
            <a:srgbClr val="FFA489"/>
          </p15:clr>
        </p15:guide>
        <p15:guide id="23" orient="horz" pos="720" userDrawn="1">
          <p15:clr>
            <a:srgbClr val="FFA489"/>
          </p15:clr>
        </p15:guide>
        <p15:guide id="24" orient="horz" pos="960" userDrawn="1">
          <p15:clr>
            <a:srgbClr val="FFA489"/>
          </p15:clr>
        </p15:guide>
        <p15:guide id="25" orient="horz" pos="1650" userDrawn="1">
          <p15:clr>
            <a:srgbClr val="FFA489"/>
          </p15:clr>
        </p15:guide>
        <p15:guide id="26" orient="horz" pos="1729" userDrawn="1">
          <p15:clr>
            <a:srgbClr val="FFA489"/>
          </p15:clr>
        </p15:guide>
        <p15:guide id="27" orient="horz" pos="2420" userDrawn="1">
          <p15:clr>
            <a:srgbClr val="FFA489"/>
          </p15:clr>
        </p15:guide>
        <p15:guide id="28" orient="horz" pos="2499" userDrawn="1">
          <p15:clr>
            <a:srgbClr val="FFA489"/>
          </p15:clr>
        </p15:guide>
        <p15:guide id="29" orient="horz" pos="3190" userDrawn="1">
          <p15:clr>
            <a:srgbClr val="FFA489"/>
          </p15:clr>
        </p15:guide>
        <p15:guide id="30" orient="horz" pos="3269" userDrawn="1">
          <p15:clr>
            <a:srgbClr val="FFA489"/>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0.xml"/><Relationship Id="rId1" Type="http://schemas.openxmlformats.org/officeDocument/2006/relationships/slideLayout" Target="../slideLayouts/slideLayout23.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hyperlink" Target="https://intersystems-community.github.io/iris-driver-distribution/"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0.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5FBFD7-AA60-6502-6103-489CAFD0CF8D}"/>
              </a:ext>
            </a:extLst>
          </p:cNvPr>
          <p:cNvSpPr>
            <a:spLocks noGrp="1"/>
          </p:cNvSpPr>
          <p:nvPr>
            <p:ph type="ctrTitle"/>
          </p:nvPr>
        </p:nvSpPr>
        <p:spPr>
          <a:xfrm>
            <a:off x="546100" y="1292772"/>
            <a:ext cx="7023100" cy="3993931"/>
          </a:xfrm>
        </p:spPr>
        <p:txBody>
          <a:bodyPr>
            <a:normAutofit fontScale="90000"/>
          </a:bodyPr>
          <a:lstStyle/>
          <a:p>
            <a:br>
              <a:rPr lang="en-US" sz="3100" dirty="0"/>
            </a:br>
            <a:br>
              <a:rPr lang="en-US" sz="3100" dirty="0"/>
            </a:br>
            <a:r>
              <a:rPr lang="en-US" sz="3100" dirty="0"/>
              <a:t>Performing Analytics on FHIR Data</a:t>
            </a:r>
            <a:br>
              <a:rPr lang="en-US" sz="3100" dirty="0"/>
            </a:br>
            <a:br>
              <a:rPr lang="en-US" dirty="0"/>
            </a:br>
            <a:r>
              <a:rPr lang="en-US" sz="2700" dirty="0"/>
              <a:t>Patrick W. Jamieson, M.D.</a:t>
            </a:r>
            <a:br>
              <a:rPr lang="en-US" sz="2700" dirty="0"/>
            </a:br>
            <a:r>
              <a:rPr lang="en-US" sz="2700" dirty="0"/>
              <a:t>Technical Product Manager</a:t>
            </a:r>
            <a:br>
              <a:rPr lang="en-US" sz="2700" dirty="0"/>
            </a:br>
            <a:br>
              <a:rPr lang="en-US" sz="2700" dirty="0"/>
            </a:br>
            <a:r>
              <a:rPr lang="en-US" sz="2700" dirty="0"/>
              <a:t>Russ Leftwich, M.D.</a:t>
            </a:r>
            <a:br>
              <a:rPr lang="en-US" sz="2700" dirty="0"/>
            </a:br>
            <a:r>
              <a:rPr lang="en-US" sz="2700" dirty="0"/>
              <a:t>Senior Clinical Advisor, Interoperability</a:t>
            </a:r>
            <a:br>
              <a:rPr lang="en-US" dirty="0"/>
            </a:br>
            <a:endParaRPr lang="en-US" dirty="0"/>
          </a:p>
        </p:txBody>
      </p:sp>
      <p:sp>
        <p:nvSpPr>
          <p:cNvPr id="4" name="Subtitle 3">
            <a:extLst>
              <a:ext uri="{FF2B5EF4-FFF2-40B4-BE49-F238E27FC236}">
                <a16:creationId xmlns:a16="http://schemas.microsoft.com/office/drawing/2014/main" id="{A0C32A43-8C09-AEAD-3C75-BFC55D69EAC0}"/>
              </a:ext>
            </a:extLst>
          </p:cNvPr>
          <p:cNvSpPr>
            <a:spLocks noGrp="1"/>
          </p:cNvSpPr>
          <p:nvPr>
            <p:ph type="subTitle" idx="1"/>
          </p:nvPr>
        </p:nvSpPr>
        <p:spPr/>
        <p:txBody>
          <a:bodyPr>
            <a:normAutofit/>
          </a:bodyPr>
          <a:lstStyle/>
          <a:p>
            <a:br>
              <a:rPr lang="en-US" sz="3200" dirty="0">
                <a:solidFill>
                  <a:schemeClr val="accent1"/>
                </a:solidFill>
              </a:rPr>
            </a:br>
            <a:endParaRPr lang="en-US" sz="3200" dirty="0"/>
          </a:p>
        </p:txBody>
      </p:sp>
    </p:spTree>
    <p:extLst>
      <p:ext uri="{BB962C8B-B14F-4D97-AF65-F5344CB8AC3E}">
        <p14:creationId xmlns:p14="http://schemas.microsoft.com/office/powerpoint/2010/main" val="3460568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09233-6A5F-4ED1-20B9-B0AB7C4C8784}"/>
              </a:ext>
            </a:extLst>
          </p:cNvPr>
          <p:cNvSpPr>
            <a:spLocks noGrp="1"/>
          </p:cNvSpPr>
          <p:nvPr>
            <p:ph type="title"/>
          </p:nvPr>
        </p:nvSpPr>
        <p:spPr/>
        <p:txBody>
          <a:bodyPr/>
          <a:lstStyle/>
          <a:p>
            <a:r>
              <a:rPr lang="en-US" dirty="0"/>
              <a:t>Step 1: Search for female patients over age 50</a:t>
            </a:r>
          </a:p>
        </p:txBody>
      </p:sp>
      <p:sp>
        <p:nvSpPr>
          <p:cNvPr id="4" name="TextBox 3">
            <a:extLst>
              <a:ext uri="{FF2B5EF4-FFF2-40B4-BE49-F238E27FC236}">
                <a16:creationId xmlns:a16="http://schemas.microsoft.com/office/drawing/2014/main" id="{C7E540DB-E531-120A-550C-259861C63C47}"/>
              </a:ext>
            </a:extLst>
          </p:cNvPr>
          <p:cNvSpPr txBox="1"/>
          <p:nvPr/>
        </p:nvSpPr>
        <p:spPr>
          <a:xfrm>
            <a:off x="1556951" y="2236574"/>
            <a:ext cx="9304638" cy="369332"/>
          </a:xfrm>
          <a:prstGeom prst="rect">
            <a:avLst/>
          </a:prstGeom>
          <a:noFill/>
        </p:spPr>
        <p:txBody>
          <a:bodyPr wrap="square" lIns="0" tIns="0" rIns="0" bIns="0" rtlCol="0" anchor="t">
            <a:spAutoFit/>
          </a:bodyPr>
          <a:lstStyle/>
          <a:p>
            <a:pPr algn="l"/>
            <a:r>
              <a:rPr lang="en-US" sz="2400" dirty="0"/>
              <a:t>GET /Patient?gender=</a:t>
            </a:r>
            <a:r>
              <a:rPr lang="en-US" sz="2400" dirty="0" err="1"/>
              <a:t>female&amp;birthdate</a:t>
            </a:r>
            <a:r>
              <a:rPr lang="en-US" sz="2400" dirty="0"/>
              <a:t>=lt1974-06-21</a:t>
            </a:r>
          </a:p>
        </p:txBody>
      </p:sp>
    </p:spTree>
    <p:extLst>
      <p:ext uri="{BB962C8B-B14F-4D97-AF65-F5344CB8AC3E}">
        <p14:creationId xmlns:p14="http://schemas.microsoft.com/office/powerpoint/2010/main" val="8060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58493F-F5BB-C55E-4FA9-9309BA08EA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FCA8DF-D5D3-2946-74D5-5D71680517FA}"/>
              </a:ext>
            </a:extLst>
          </p:cNvPr>
          <p:cNvSpPr>
            <a:spLocks noGrp="1"/>
          </p:cNvSpPr>
          <p:nvPr>
            <p:ph type="title"/>
          </p:nvPr>
        </p:nvSpPr>
        <p:spPr>
          <a:xfrm>
            <a:off x="2176162" y="479396"/>
            <a:ext cx="7622746" cy="1065198"/>
          </a:xfrm>
        </p:spPr>
        <p:txBody>
          <a:bodyPr/>
          <a:lstStyle/>
          <a:p>
            <a:r>
              <a:rPr lang="en-US" dirty="0"/>
              <a:t>Step 2: Add Reverse Chain for Hypertension Diagnosis</a:t>
            </a:r>
            <a:br>
              <a:rPr lang="en-US" dirty="0"/>
            </a:br>
            <a:r>
              <a:rPr lang="en-US" dirty="0"/>
              <a:t> (e.g., Hypertension = SNOMED CT 38341003)</a:t>
            </a:r>
          </a:p>
        </p:txBody>
      </p:sp>
      <p:sp>
        <p:nvSpPr>
          <p:cNvPr id="4" name="TextBox 3">
            <a:extLst>
              <a:ext uri="{FF2B5EF4-FFF2-40B4-BE49-F238E27FC236}">
                <a16:creationId xmlns:a16="http://schemas.microsoft.com/office/drawing/2014/main" id="{9E86DA0C-DEAA-6ADA-14B9-DF2A714F66CA}"/>
              </a:ext>
            </a:extLst>
          </p:cNvPr>
          <p:cNvSpPr txBox="1"/>
          <p:nvPr/>
        </p:nvSpPr>
        <p:spPr>
          <a:xfrm>
            <a:off x="2015524" y="2421924"/>
            <a:ext cx="9304638" cy="738664"/>
          </a:xfrm>
          <a:prstGeom prst="rect">
            <a:avLst/>
          </a:prstGeom>
          <a:noFill/>
        </p:spPr>
        <p:txBody>
          <a:bodyPr wrap="square" lIns="0" tIns="0" rIns="0" bIns="0" rtlCol="0" anchor="t">
            <a:spAutoFit/>
          </a:bodyPr>
          <a:lstStyle/>
          <a:p>
            <a:pPr algn="l"/>
            <a:r>
              <a:rPr lang="en-US" sz="2400" dirty="0"/>
              <a:t>GET /Patient?gender=</a:t>
            </a:r>
            <a:r>
              <a:rPr lang="en-US" sz="2400" dirty="0" err="1"/>
              <a:t>female&amp;birthdate</a:t>
            </a:r>
            <a:r>
              <a:rPr lang="en-US" sz="2400" dirty="0"/>
              <a:t>=lt1974-06-21</a:t>
            </a:r>
          </a:p>
          <a:p>
            <a:pPr algn="l"/>
            <a:r>
              <a:rPr lang="en-US" sz="2400" dirty="0"/>
              <a:t>&amp;_</a:t>
            </a:r>
            <a:r>
              <a:rPr lang="en-US" sz="2400" dirty="0" err="1"/>
              <a:t>has:Condition:subject:code</a:t>
            </a:r>
            <a:r>
              <a:rPr lang="en-US" sz="2400" dirty="0"/>
              <a:t>=38341003</a:t>
            </a:r>
          </a:p>
        </p:txBody>
      </p:sp>
    </p:spTree>
    <p:extLst>
      <p:ext uri="{BB962C8B-B14F-4D97-AF65-F5344CB8AC3E}">
        <p14:creationId xmlns:p14="http://schemas.microsoft.com/office/powerpoint/2010/main" val="3401936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E014E0-DAE1-E9E4-A212-B907462FA8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1DF40F-FD60-10B4-7CC7-E6BD9FB06AE0}"/>
              </a:ext>
            </a:extLst>
          </p:cNvPr>
          <p:cNvSpPr>
            <a:spLocks noGrp="1"/>
          </p:cNvSpPr>
          <p:nvPr>
            <p:ph type="title"/>
          </p:nvPr>
        </p:nvSpPr>
        <p:spPr>
          <a:xfrm>
            <a:off x="1743674" y="454681"/>
            <a:ext cx="8598931" cy="1250551"/>
          </a:xfrm>
        </p:spPr>
        <p:txBody>
          <a:bodyPr/>
          <a:lstStyle/>
          <a:p>
            <a:r>
              <a:rPr lang="en-US" dirty="0"/>
              <a:t>Step 3: Add Reverse Chain for High Systolic BP Observation</a:t>
            </a:r>
            <a:br>
              <a:rPr lang="en-US" dirty="0"/>
            </a:br>
            <a:r>
              <a:rPr lang="en-US" dirty="0"/>
              <a:t> (e.g., systolic blood pressure (LOINC: 8480-6))</a:t>
            </a:r>
          </a:p>
        </p:txBody>
      </p:sp>
      <p:sp>
        <p:nvSpPr>
          <p:cNvPr id="4" name="TextBox 3">
            <a:extLst>
              <a:ext uri="{FF2B5EF4-FFF2-40B4-BE49-F238E27FC236}">
                <a16:creationId xmlns:a16="http://schemas.microsoft.com/office/drawing/2014/main" id="{B7D42953-7ACF-9BE5-79AA-29917A4A9CE2}"/>
              </a:ext>
            </a:extLst>
          </p:cNvPr>
          <p:cNvSpPr txBox="1"/>
          <p:nvPr/>
        </p:nvSpPr>
        <p:spPr>
          <a:xfrm>
            <a:off x="1929025" y="2317123"/>
            <a:ext cx="9365050" cy="1846659"/>
          </a:xfrm>
          <a:prstGeom prst="rect">
            <a:avLst/>
          </a:prstGeom>
          <a:noFill/>
        </p:spPr>
        <p:txBody>
          <a:bodyPr wrap="square" lIns="0" tIns="0" rIns="0" bIns="0" rtlCol="0" anchor="t">
            <a:spAutoFit/>
          </a:bodyPr>
          <a:lstStyle/>
          <a:p>
            <a:pPr algn="l"/>
            <a:r>
              <a:rPr lang="en-US" sz="2400" dirty="0"/>
              <a:t>GET /Patient?gender=</a:t>
            </a:r>
            <a:r>
              <a:rPr lang="en-US" sz="2400" dirty="0" err="1"/>
              <a:t>female&amp;birthdate</a:t>
            </a:r>
            <a:r>
              <a:rPr lang="en-US" sz="2400" dirty="0"/>
              <a:t>=lt1974-06-21</a:t>
            </a:r>
          </a:p>
          <a:p>
            <a:pPr algn="l"/>
            <a:r>
              <a:rPr lang="en-US" sz="2400" dirty="0"/>
              <a:t>&amp;_</a:t>
            </a:r>
            <a:r>
              <a:rPr lang="en-US" sz="2400" dirty="0" err="1"/>
              <a:t>has:Condition:subject:code</a:t>
            </a:r>
            <a:r>
              <a:rPr lang="en-US" sz="2400" dirty="0"/>
              <a:t>=38341003</a:t>
            </a:r>
          </a:p>
          <a:p>
            <a:pPr algn="l"/>
            <a:r>
              <a:rPr lang="en-US" sz="2400" dirty="0"/>
              <a:t>&amp;_</a:t>
            </a:r>
            <a:r>
              <a:rPr lang="en-US" sz="2400" dirty="0" err="1"/>
              <a:t>has:Observation:subject:code</a:t>
            </a:r>
            <a:r>
              <a:rPr lang="en-US" sz="2400" dirty="0"/>
              <a:t>=8480-6</a:t>
            </a:r>
          </a:p>
          <a:p>
            <a:pPr algn="l"/>
            <a:r>
              <a:rPr lang="en-US" sz="2400" dirty="0"/>
              <a:t>  &amp;value-quantity=gt140</a:t>
            </a:r>
          </a:p>
          <a:p>
            <a:pPr algn="l"/>
            <a:r>
              <a:rPr lang="en-US" sz="2400" dirty="0"/>
              <a:t>  &amp;date=ge2024-06-21</a:t>
            </a:r>
          </a:p>
        </p:txBody>
      </p:sp>
    </p:spTree>
    <p:extLst>
      <p:ext uri="{BB962C8B-B14F-4D97-AF65-F5344CB8AC3E}">
        <p14:creationId xmlns:p14="http://schemas.microsoft.com/office/powerpoint/2010/main" val="1001370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C2B351-9286-AC76-CDAF-7C7AB0BB59CA}"/>
              </a:ext>
            </a:extLst>
          </p:cNvPr>
          <p:cNvSpPr>
            <a:spLocks noGrp="1"/>
          </p:cNvSpPr>
          <p:nvPr>
            <p:ph type="title"/>
          </p:nvPr>
        </p:nvSpPr>
        <p:spPr>
          <a:xfrm>
            <a:off x="546100" y="365125"/>
            <a:ext cx="10495943" cy="777875"/>
          </a:xfrm>
        </p:spPr>
        <p:txBody>
          <a:bodyPr anchor="ctr">
            <a:normAutofit/>
          </a:bodyPr>
          <a:lstStyle/>
          <a:p>
            <a:r>
              <a:rPr lang="en-US" sz="3200" dirty="0"/>
              <a:t>Why Complex?</a:t>
            </a:r>
          </a:p>
        </p:txBody>
      </p:sp>
      <p:graphicFrame>
        <p:nvGraphicFramePr>
          <p:cNvPr id="8" name="Content Placeholder 4">
            <a:extLst>
              <a:ext uri="{FF2B5EF4-FFF2-40B4-BE49-F238E27FC236}">
                <a16:creationId xmlns:a16="http://schemas.microsoft.com/office/drawing/2014/main" id="{0CD35B73-B428-F807-DC57-DD7AB8F4851E}"/>
              </a:ext>
            </a:extLst>
          </p:cNvPr>
          <p:cNvGraphicFramePr>
            <a:graphicFrameLocks noGrp="1"/>
          </p:cNvGraphicFramePr>
          <p:nvPr>
            <p:ph idx="4294967295"/>
            <p:extLst>
              <p:ext uri="{D42A27DB-BD31-4B8C-83A1-F6EECF244321}">
                <p14:modId xmlns:p14="http://schemas.microsoft.com/office/powerpoint/2010/main" val="2926136098"/>
              </p:ext>
            </p:extLst>
          </p:nvPr>
        </p:nvGraphicFramePr>
        <p:xfrm>
          <a:off x="546100" y="1333500"/>
          <a:ext cx="10495943"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75022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B0B3931-A4DB-2595-EBEE-C57B118FD602}"/>
              </a:ext>
            </a:extLst>
          </p:cNvPr>
          <p:cNvSpPr>
            <a:spLocks noGrp="1"/>
          </p:cNvSpPr>
          <p:nvPr>
            <p:ph type="title"/>
          </p:nvPr>
        </p:nvSpPr>
        <p:spPr/>
        <p:txBody>
          <a:bodyPr/>
          <a:lstStyle/>
          <a:p>
            <a:r>
              <a:rPr lang="en-US" dirty="0"/>
              <a:t>Spark-Based Analytics: Power at a Price</a:t>
            </a:r>
          </a:p>
        </p:txBody>
      </p:sp>
      <p:sp>
        <p:nvSpPr>
          <p:cNvPr id="4" name="Content Placeholder 3">
            <a:extLst>
              <a:ext uri="{FF2B5EF4-FFF2-40B4-BE49-F238E27FC236}">
                <a16:creationId xmlns:a16="http://schemas.microsoft.com/office/drawing/2014/main" id="{25F30890-017D-E7A4-5DF1-8C3BFA2D4A2B}"/>
              </a:ext>
            </a:extLst>
          </p:cNvPr>
          <p:cNvSpPr>
            <a:spLocks noGrp="1"/>
          </p:cNvSpPr>
          <p:nvPr>
            <p:ph sz="half" idx="1"/>
          </p:nvPr>
        </p:nvSpPr>
        <p:spPr/>
        <p:txBody>
          <a:bodyPr>
            <a:normAutofit/>
          </a:bodyPr>
          <a:lstStyle/>
          <a:p>
            <a:r>
              <a:rPr lang="en-US" dirty="0"/>
              <a:t>Scalable: Built on distributed computing (Apache Spark), can process terabytes of nested FHIR data efficiently.</a:t>
            </a:r>
          </a:p>
          <a:p>
            <a:r>
              <a:rPr lang="en-US" dirty="0"/>
              <a:t>Flexible Schema Handling: Can ingest raw FHIR JSON bundles and process them using schema-on-read.</a:t>
            </a:r>
          </a:p>
          <a:p>
            <a:r>
              <a:rPr lang="en-US" dirty="0"/>
              <a:t>BigQuery Integration: In systems like Google Cloud, FHIR data can be transformed and queried via SQL after flattening.</a:t>
            </a:r>
          </a:p>
          <a:p>
            <a:r>
              <a:rPr lang="en-US" dirty="0"/>
              <a:t>Custom Pipelines: Ideal for organizations with specialized transformation, validation, and enrichment needs.</a:t>
            </a:r>
          </a:p>
          <a:p>
            <a:endParaRPr lang="en-US" dirty="0"/>
          </a:p>
        </p:txBody>
      </p:sp>
      <p:sp>
        <p:nvSpPr>
          <p:cNvPr id="5" name="Content Placeholder 4">
            <a:extLst>
              <a:ext uri="{FF2B5EF4-FFF2-40B4-BE49-F238E27FC236}">
                <a16:creationId xmlns:a16="http://schemas.microsoft.com/office/drawing/2014/main" id="{BE5FBCEA-8E0F-C0AF-AF0C-1FED9609350C}"/>
              </a:ext>
            </a:extLst>
          </p:cNvPr>
          <p:cNvSpPr>
            <a:spLocks noGrp="1"/>
          </p:cNvSpPr>
          <p:nvPr>
            <p:ph sz="half" idx="2"/>
          </p:nvPr>
        </p:nvSpPr>
        <p:spPr>
          <a:xfrm>
            <a:off x="6159500" y="1524000"/>
            <a:ext cx="5486400" cy="4431957"/>
          </a:xfrm>
        </p:spPr>
        <p:txBody>
          <a:bodyPr>
            <a:normAutofit/>
          </a:bodyPr>
          <a:lstStyle/>
          <a:p>
            <a:r>
              <a:rPr lang="en-US" dirty="0"/>
              <a:t>Heavy Setup: Requires orchestration of pipelines using Dataflow, Spark, or Apache Beam.</a:t>
            </a:r>
          </a:p>
          <a:p>
            <a:r>
              <a:rPr lang="en-US" dirty="0"/>
              <a:t>Transformation Coding: Flattening nested FHIR into relational form needs custom logic (e.g., mapping JSON to flat tables via Spark jobs).</a:t>
            </a:r>
          </a:p>
          <a:p>
            <a:r>
              <a:rPr lang="en-US" dirty="0"/>
              <a:t>Expertise Required: Requires deep understanding of FHIR structure and Spark programming paradigms (RDDs, DataFrames, nested schemas).</a:t>
            </a:r>
          </a:p>
          <a:p>
            <a:r>
              <a:rPr lang="en-US" dirty="0"/>
              <a:t>Batch-First: Often not ideal for real-time or interactive analytics — oriented toward nightly/weekly batch jobs.</a:t>
            </a:r>
          </a:p>
          <a:p>
            <a:endParaRPr lang="en-US" dirty="0"/>
          </a:p>
        </p:txBody>
      </p:sp>
    </p:spTree>
    <p:extLst>
      <p:ext uri="{BB962C8B-B14F-4D97-AF65-F5344CB8AC3E}">
        <p14:creationId xmlns:p14="http://schemas.microsoft.com/office/powerpoint/2010/main" val="551563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3BA804-2F9A-F808-449A-D70598BF0B86}"/>
              </a:ext>
            </a:extLst>
          </p:cNvPr>
          <p:cNvSpPr>
            <a:spLocks noGrp="1"/>
          </p:cNvSpPr>
          <p:nvPr>
            <p:ph type="title"/>
          </p:nvPr>
        </p:nvSpPr>
        <p:spPr/>
        <p:txBody>
          <a:bodyPr>
            <a:normAutofit/>
          </a:bodyPr>
          <a:lstStyle/>
          <a:p>
            <a:r>
              <a:rPr lang="en-US" sz="3200" dirty="0"/>
              <a:t>Traditional SQL Meets Its Limits</a:t>
            </a:r>
          </a:p>
        </p:txBody>
      </p:sp>
      <p:sp>
        <p:nvSpPr>
          <p:cNvPr id="4" name="Content Placeholder 3">
            <a:extLst>
              <a:ext uri="{FF2B5EF4-FFF2-40B4-BE49-F238E27FC236}">
                <a16:creationId xmlns:a16="http://schemas.microsoft.com/office/drawing/2014/main" id="{CA5811D2-8AAC-2388-556A-C87201A441B8}"/>
              </a:ext>
            </a:extLst>
          </p:cNvPr>
          <p:cNvSpPr>
            <a:spLocks noGrp="1"/>
          </p:cNvSpPr>
          <p:nvPr>
            <p:ph sz="half" idx="1"/>
          </p:nvPr>
        </p:nvSpPr>
        <p:spPr/>
        <p:txBody>
          <a:bodyPr/>
          <a:lstStyle/>
          <a:p>
            <a:r>
              <a:rPr lang="en-US" dirty="0"/>
              <a:t>No tables or schema to join—just resources and references</a:t>
            </a:r>
          </a:p>
          <a:p>
            <a:r>
              <a:rPr lang="en-US" dirty="0"/>
              <a:t>JOIN logic requires understanding of FHIR profiles</a:t>
            </a:r>
          </a:p>
          <a:p>
            <a:r>
              <a:rPr lang="en-US" dirty="0"/>
              <a:t>Complex to query across resources (e.g., Conditions + Observations)</a:t>
            </a:r>
          </a:p>
          <a:p>
            <a:pPr marL="0" indent="0">
              <a:buNone/>
            </a:pPr>
            <a:endParaRPr lang="en-US" dirty="0"/>
          </a:p>
        </p:txBody>
      </p:sp>
      <p:sp>
        <p:nvSpPr>
          <p:cNvPr id="5" name="Content Placeholder 4">
            <a:extLst>
              <a:ext uri="{FF2B5EF4-FFF2-40B4-BE49-F238E27FC236}">
                <a16:creationId xmlns:a16="http://schemas.microsoft.com/office/drawing/2014/main" id="{F22491E6-FA75-F3F9-A33C-BAA6EBFADA03}"/>
              </a:ext>
            </a:extLst>
          </p:cNvPr>
          <p:cNvSpPr>
            <a:spLocks noGrp="1"/>
          </p:cNvSpPr>
          <p:nvPr>
            <p:ph sz="half" idx="2"/>
          </p:nvPr>
        </p:nvSpPr>
        <p:spPr/>
        <p:txBody>
          <a:bodyPr/>
          <a:lstStyle/>
          <a:p>
            <a:pPr marL="0" indent="0">
              <a:buNone/>
            </a:pPr>
            <a:r>
              <a:rPr lang="en-US" sz="2000" dirty="0"/>
              <a:t>SELECT subject.reference, AVG(value.quantity.value) avg_hdl FROM observation o, UNNEST(o.code.coding) c WHERE c.system = 'http://loinc.org' AND c.code = '2085-9' AND o.effective.datetime &gt; '2017' GROUP BY subject.reference</a:t>
            </a:r>
          </a:p>
          <a:p>
            <a:pPr marL="0" indent="0">
              <a:buNone/>
            </a:pPr>
            <a:endParaRPr lang="en-US" dirty="0"/>
          </a:p>
        </p:txBody>
      </p:sp>
      <p:sp>
        <p:nvSpPr>
          <p:cNvPr id="6" name="TextBox 5">
            <a:extLst>
              <a:ext uri="{FF2B5EF4-FFF2-40B4-BE49-F238E27FC236}">
                <a16:creationId xmlns:a16="http://schemas.microsoft.com/office/drawing/2014/main" id="{40D2E9A9-A23E-050C-D24D-9D7BA3BDBAE2}"/>
              </a:ext>
            </a:extLst>
          </p:cNvPr>
          <p:cNvSpPr txBox="1"/>
          <p:nvPr/>
        </p:nvSpPr>
        <p:spPr>
          <a:xfrm>
            <a:off x="2075933" y="4903113"/>
            <a:ext cx="8575591" cy="861774"/>
          </a:xfrm>
          <a:prstGeom prst="rect">
            <a:avLst/>
          </a:prstGeom>
          <a:noFill/>
        </p:spPr>
        <p:txBody>
          <a:bodyPr wrap="square" lIns="0" tIns="0" rIns="0" bIns="0" rtlCol="0" anchor="t">
            <a:spAutoFit/>
          </a:bodyPr>
          <a:lstStyle/>
          <a:p>
            <a:pPr algn="l"/>
            <a:r>
              <a:rPr lang="en-US" sz="2800" dirty="0"/>
              <a:t>FHIR makes data interoperable </a:t>
            </a:r>
          </a:p>
          <a:p>
            <a:pPr algn="l"/>
            <a:r>
              <a:rPr lang="en-US" sz="2800" dirty="0"/>
              <a:t>— but not immediately usable for analytics</a:t>
            </a:r>
            <a:r>
              <a:rPr lang="en-US" sz="1400" dirty="0"/>
              <a:t>.</a:t>
            </a:r>
          </a:p>
        </p:txBody>
      </p:sp>
    </p:spTree>
    <p:extLst>
      <p:ext uri="{BB962C8B-B14F-4D97-AF65-F5344CB8AC3E}">
        <p14:creationId xmlns:p14="http://schemas.microsoft.com/office/powerpoint/2010/main" val="2696203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9">
            <a:extLst>
              <a:ext uri="{FF2B5EF4-FFF2-40B4-BE49-F238E27FC236}">
                <a16:creationId xmlns:a16="http://schemas.microsoft.com/office/drawing/2014/main" id="{2FDDB26C-1C3C-B61D-6EC2-EC282DD5F2C0}"/>
              </a:ext>
            </a:extLst>
          </p:cNvPr>
          <p:cNvGraphicFramePr>
            <a:graphicFrameLocks noGrp="1"/>
          </p:cNvGraphicFramePr>
          <p:nvPr>
            <p:extLst>
              <p:ext uri="{D42A27DB-BD31-4B8C-83A1-F6EECF244321}">
                <p14:modId xmlns:p14="http://schemas.microsoft.com/office/powerpoint/2010/main" val="3570142130"/>
              </p:ext>
            </p:extLst>
          </p:nvPr>
        </p:nvGraphicFramePr>
        <p:xfrm>
          <a:off x="911906" y="992318"/>
          <a:ext cx="10664750" cy="4483174"/>
        </p:xfrm>
        <a:graphic>
          <a:graphicData uri="http://schemas.openxmlformats.org/drawingml/2006/table">
            <a:tbl>
              <a:tblPr firstRow="1" bandRow="1">
                <a:solidFill>
                  <a:schemeClr val="bg1"/>
                </a:solidFill>
                <a:tableStyleId>{5C22544A-7EE6-4342-B048-85BDC9FD1C3A}</a:tableStyleId>
              </a:tblPr>
              <a:tblGrid>
                <a:gridCol w="3284248">
                  <a:extLst>
                    <a:ext uri="{9D8B030D-6E8A-4147-A177-3AD203B41FA5}">
                      <a16:colId xmlns:a16="http://schemas.microsoft.com/office/drawing/2014/main" val="223162650"/>
                    </a:ext>
                  </a:extLst>
                </a:gridCol>
                <a:gridCol w="4047608">
                  <a:extLst>
                    <a:ext uri="{9D8B030D-6E8A-4147-A177-3AD203B41FA5}">
                      <a16:colId xmlns:a16="http://schemas.microsoft.com/office/drawing/2014/main" val="154179048"/>
                    </a:ext>
                  </a:extLst>
                </a:gridCol>
                <a:gridCol w="3332894">
                  <a:extLst>
                    <a:ext uri="{9D8B030D-6E8A-4147-A177-3AD203B41FA5}">
                      <a16:colId xmlns:a16="http://schemas.microsoft.com/office/drawing/2014/main" val="838248647"/>
                    </a:ext>
                  </a:extLst>
                </a:gridCol>
              </a:tblGrid>
              <a:tr h="1523130">
                <a:tc>
                  <a:txBody>
                    <a:bodyPr/>
                    <a:lstStyle/>
                    <a:p>
                      <a:r>
                        <a:rPr lang="en-US" sz="3300" b="0" cap="none" spc="0">
                          <a:solidFill>
                            <a:schemeClr val="bg1"/>
                          </a:solidFill>
                        </a:rPr>
                        <a:t>Approaches</a:t>
                      </a:r>
                    </a:p>
                  </a:txBody>
                  <a:tcPr marL="280198" marR="215537" marT="215537" marB="215537"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tc>
                  <a:txBody>
                    <a:bodyPr/>
                    <a:lstStyle/>
                    <a:p>
                      <a:r>
                        <a:rPr lang="en-US" sz="3300" b="0" cap="none" spc="0" dirty="0">
                          <a:solidFill>
                            <a:schemeClr val="bg1"/>
                          </a:solidFill>
                        </a:rPr>
                        <a:t>Drawbacks</a:t>
                      </a:r>
                    </a:p>
                  </a:txBody>
                  <a:tcPr marL="280198" marR="215537" marT="215537" marB="215537"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r>
                        <a:rPr lang="en-US" sz="3300" b="0" cap="none" spc="0">
                          <a:solidFill>
                            <a:schemeClr val="bg1"/>
                          </a:solidFill>
                        </a:rPr>
                        <a:t>Works with BI tools</a:t>
                      </a:r>
                    </a:p>
                  </a:txBody>
                  <a:tcPr marL="280198" marR="215537" marT="215537" marB="215537" anchor="ctr">
                    <a:lnL w="12700" cmpd="sng">
                      <a:noFill/>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319379047"/>
                  </a:ext>
                </a:extLst>
              </a:tr>
              <a:tr h="1020210">
                <a:tc>
                  <a:txBody>
                    <a:bodyPr/>
                    <a:lstStyle/>
                    <a:p>
                      <a:r>
                        <a:rPr lang="en-US" sz="3300" cap="none" spc="0" dirty="0">
                          <a:solidFill>
                            <a:schemeClr val="tx1"/>
                          </a:solidFill>
                        </a:rPr>
                        <a:t>SQL on FHIR</a:t>
                      </a:r>
                    </a:p>
                  </a:txBody>
                  <a:tcPr marL="280198" marR="215537" marT="215537" marB="215537">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r>
                        <a:rPr lang="en-US" sz="3300" cap="none" spc="0">
                          <a:solidFill>
                            <a:schemeClr val="tx1"/>
                          </a:solidFill>
                        </a:rPr>
                        <a:t>Not ANSI SQL</a:t>
                      </a:r>
                    </a:p>
                  </a:txBody>
                  <a:tcPr marL="280198" marR="215537" marT="215537" marB="215537">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r>
                        <a:rPr lang="en-US" sz="3300" cap="none" spc="0">
                          <a:solidFill>
                            <a:schemeClr val="tx1"/>
                          </a:solidFill>
                        </a:rPr>
                        <a:t>No</a:t>
                      </a:r>
                    </a:p>
                  </a:txBody>
                  <a:tcPr marL="280198" marR="215537" marT="215537" marB="215537">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4020289701"/>
                  </a:ext>
                </a:extLst>
              </a:tr>
              <a:tr h="1020210">
                <a:tc>
                  <a:txBody>
                    <a:bodyPr/>
                    <a:lstStyle/>
                    <a:p>
                      <a:r>
                        <a:rPr lang="en-US" sz="3300" cap="none" spc="0">
                          <a:solidFill>
                            <a:schemeClr val="tx1"/>
                          </a:solidFill>
                        </a:rPr>
                        <a:t>FHIRPath</a:t>
                      </a:r>
                    </a:p>
                  </a:txBody>
                  <a:tcPr marL="280198" marR="215537" marT="215537" marB="215537">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US" sz="3300" cap="none" spc="0">
                          <a:solidFill>
                            <a:schemeClr val="tx1"/>
                          </a:solidFill>
                        </a:rPr>
                        <a:t>Learn new syntax</a:t>
                      </a:r>
                    </a:p>
                  </a:txBody>
                  <a:tcPr marL="280198" marR="215537" marT="215537" marB="215537">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US" sz="3300" cap="none" spc="0" dirty="0">
                          <a:solidFill>
                            <a:schemeClr val="tx1"/>
                          </a:solidFill>
                        </a:rPr>
                        <a:t>Possible, move/copy data</a:t>
                      </a:r>
                    </a:p>
                  </a:txBody>
                  <a:tcPr marL="280198" marR="215537" marT="215537" marB="215537">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2405635926"/>
                  </a:ext>
                </a:extLst>
              </a:tr>
            </a:tbl>
          </a:graphicData>
        </a:graphic>
      </p:graphicFrame>
    </p:spTree>
    <p:extLst>
      <p:ext uri="{BB962C8B-B14F-4D97-AF65-F5344CB8AC3E}">
        <p14:creationId xmlns:p14="http://schemas.microsoft.com/office/powerpoint/2010/main" val="2103613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47174-C739-6774-7ECB-D2EB87B57F51}"/>
              </a:ext>
            </a:extLst>
          </p:cNvPr>
          <p:cNvSpPr>
            <a:spLocks noGrp="1"/>
          </p:cNvSpPr>
          <p:nvPr>
            <p:ph type="title"/>
          </p:nvPr>
        </p:nvSpPr>
        <p:spPr>
          <a:xfrm>
            <a:off x="546100" y="365125"/>
            <a:ext cx="10495943" cy="777875"/>
          </a:xfrm>
        </p:spPr>
        <p:txBody>
          <a:bodyPr anchor="ctr">
            <a:normAutofit/>
          </a:bodyPr>
          <a:lstStyle/>
          <a:p>
            <a:r>
              <a:rPr lang="en-US" dirty="0"/>
              <a:t>FIHR SQL Builder  </a:t>
            </a:r>
          </a:p>
        </p:txBody>
      </p:sp>
      <p:sp>
        <p:nvSpPr>
          <p:cNvPr id="4" name="Text Placeholder 3">
            <a:extLst>
              <a:ext uri="{FF2B5EF4-FFF2-40B4-BE49-F238E27FC236}">
                <a16:creationId xmlns:a16="http://schemas.microsoft.com/office/drawing/2014/main" id="{F410EB59-DF7B-7EDC-C42C-AA5CB689BAC9}"/>
              </a:ext>
            </a:extLst>
          </p:cNvPr>
          <p:cNvSpPr>
            <a:spLocks noGrp="1"/>
          </p:cNvSpPr>
          <p:nvPr>
            <p:ph type="body" idx="1"/>
          </p:nvPr>
        </p:nvSpPr>
        <p:spPr>
          <a:xfrm>
            <a:off x="546100" y="1523999"/>
            <a:ext cx="5486400" cy="1095375"/>
          </a:xfrm>
        </p:spPr>
        <p:txBody>
          <a:bodyPr anchor="ctr">
            <a:normAutofit/>
          </a:bodyPr>
          <a:lstStyle/>
          <a:p>
            <a:pPr>
              <a:spcAft>
                <a:spcPts val="600"/>
              </a:spcAft>
            </a:pPr>
            <a:r>
              <a:rPr lang="en-US" dirty="0"/>
              <a:t>A Projection Tool</a:t>
            </a:r>
          </a:p>
        </p:txBody>
      </p:sp>
      <p:sp>
        <p:nvSpPr>
          <p:cNvPr id="3" name="Content Placeholder 2">
            <a:extLst>
              <a:ext uri="{FF2B5EF4-FFF2-40B4-BE49-F238E27FC236}">
                <a16:creationId xmlns:a16="http://schemas.microsoft.com/office/drawing/2014/main" id="{908F145C-74EF-F0B3-EC26-252B10372539}"/>
              </a:ext>
            </a:extLst>
          </p:cNvPr>
          <p:cNvSpPr>
            <a:spLocks noGrp="1"/>
          </p:cNvSpPr>
          <p:nvPr>
            <p:ph sz="half" idx="2"/>
          </p:nvPr>
        </p:nvSpPr>
        <p:spPr>
          <a:xfrm>
            <a:off x="546100" y="2744788"/>
            <a:ext cx="5486400" cy="3541711"/>
          </a:xfrm>
        </p:spPr>
        <p:txBody>
          <a:bodyPr>
            <a:normAutofit/>
          </a:bodyPr>
          <a:lstStyle/>
          <a:p>
            <a:pPr>
              <a:spcAft>
                <a:spcPts val="600"/>
              </a:spcAft>
            </a:pPr>
            <a:r>
              <a:rPr lang="en-US" dirty="0"/>
              <a:t>Create custom SQL schemas on FHIR repository</a:t>
            </a:r>
          </a:p>
          <a:p>
            <a:pPr>
              <a:spcAft>
                <a:spcPts val="600"/>
              </a:spcAft>
            </a:pPr>
            <a:r>
              <a:rPr lang="en-US" dirty="0"/>
              <a:t>No need to learn FHIR search or FHIRPath syntax</a:t>
            </a:r>
          </a:p>
          <a:p>
            <a:pPr>
              <a:spcAft>
                <a:spcPts val="600"/>
              </a:spcAft>
            </a:pPr>
            <a:r>
              <a:rPr lang="en-US" dirty="0"/>
              <a:t>Resources are mapped to tables, and elements to columns</a:t>
            </a:r>
          </a:p>
          <a:p>
            <a:pPr>
              <a:spcAft>
                <a:spcPts val="600"/>
              </a:spcAft>
            </a:pPr>
            <a:r>
              <a:rPr lang="en-US" dirty="0"/>
              <a:t>No separate SQL repository required</a:t>
            </a:r>
          </a:p>
          <a:p>
            <a:pPr>
              <a:spcAft>
                <a:spcPts val="600"/>
              </a:spcAft>
            </a:pPr>
            <a:r>
              <a:rPr lang="en-US" dirty="0"/>
              <a:t>A data steward is firmly in control of the SQL schema</a:t>
            </a:r>
          </a:p>
          <a:p>
            <a:pPr>
              <a:spcAft>
                <a:spcPts val="600"/>
              </a:spcAft>
            </a:pPr>
            <a:r>
              <a:rPr lang="en-US" dirty="0"/>
              <a:t>Easy to use UI</a:t>
            </a:r>
          </a:p>
          <a:p>
            <a:pPr>
              <a:spcAft>
                <a:spcPts val="600"/>
              </a:spcAft>
            </a:pPr>
            <a:r>
              <a:rPr lang="en-US" dirty="0"/>
              <a:t>Create multiple schemas for different use cases</a:t>
            </a:r>
          </a:p>
          <a:p>
            <a:pPr>
              <a:spcAft>
                <a:spcPts val="600"/>
              </a:spcAft>
            </a:pPr>
            <a:r>
              <a:rPr lang="en-US" dirty="0"/>
              <a:t>Use familiar analytics tools like PowerBI or Tableau</a:t>
            </a:r>
          </a:p>
          <a:p>
            <a:pPr marL="0" indent="0">
              <a:spcAft>
                <a:spcPts val="600"/>
              </a:spcAft>
              <a:buNone/>
            </a:pPr>
            <a:endParaRPr lang="en-US" dirty="0"/>
          </a:p>
        </p:txBody>
      </p:sp>
      <p:pic>
        <p:nvPicPr>
          <p:cNvPr id="6" name="Picture Placeholder 5" descr="A white cartoon character wearing a hard hat and holding a blueprint&#10;&#10;AI-generated content may be incorrect.">
            <a:extLst>
              <a:ext uri="{FF2B5EF4-FFF2-40B4-BE49-F238E27FC236}">
                <a16:creationId xmlns:a16="http://schemas.microsoft.com/office/drawing/2014/main" id="{427A41B4-141A-430E-7FA7-033994EE43FD}"/>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7574559" y="2744788"/>
            <a:ext cx="2656282" cy="3541711"/>
          </a:xfrm>
          <a:noFill/>
        </p:spPr>
      </p:pic>
    </p:spTree>
    <p:extLst>
      <p:ext uri="{BB962C8B-B14F-4D97-AF65-F5344CB8AC3E}">
        <p14:creationId xmlns:p14="http://schemas.microsoft.com/office/powerpoint/2010/main" val="3349209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EC673C2-C73C-1C0C-3CDC-678EE57D9D15}"/>
              </a:ext>
            </a:extLst>
          </p:cNvPr>
          <p:cNvSpPr>
            <a:spLocks noGrp="1"/>
          </p:cNvSpPr>
          <p:nvPr>
            <p:ph type="title"/>
          </p:nvPr>
        </p:nvSpPr>
        <p:spPr>
          <a:xfrm>
            <a:off x="682734" y="394081"/>
            <a:ext cx="10495943" cy="777875"/>
          </a:xfrm>
        </p:spPr>
        <p:txBody>
          <a:bodyPr anchor="ctr">
            <a:normAutofit/>
          </a:bodyPr>
          <a:lstStyle/>
          <a:p>
            <a:pPr>
              <a:lnSpc>
                <a:spcPct val="90000"/>
              </a:lnSpc>
            </a:pPr>
            <a:r>
              <a:rPr lang="en-US" dirty="0"/>
              <a:t>Why Multi-Model Projections Matter for Real-Time FHIR Analytics</a:t>
            </a:r>
          </a:p>
        </p:txBody>
      </p:sp>
      <p:graphicFrame>
        <p:nvGraphicFramePr>
          <p:cNvPr id="10" name="Content Placeholder 7">
            <a:extLst>
              <a:ext uri="{FF2B5EF4-FFF2-40B4-BE49-F238E27FC236}">
                <a16:creationId xmlns:a16="http://schemas.microsoft.com/office/drawing/2014/main" id="{618BF901-1C8B-427A-2A33-3E0C590D59B5}"/>
              </a:ext>
            </a:extLst>
          </p:cNvPr>
          <p:cNvGraphicFramePr>
            <a:graphicFrameLocks noGrp="1"/>
          </p:cNvGraphicFramePr>
          <p:nvPr>
            <p:ph idx="4294967295"/>
            <p:extLst>
              <p:ext uri="{D42A27DB-BD31-4B8C-83A1-F6EECF244321}">
                <p14:modId xmlns:p14="http://schemas.microsoft.com/office/powerpoint/2010/main" val="3669760629"/>
              </p:ext>
            </p:extLst>
          </p:nvPr>
        </p:nvGraphicFramePr>
        <p:xfrm>
          <a:off x="546100" y="1333500"/>
          <a:ext cx="10495943"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09655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Group 68">
            <a:extLst>
              <a:ext uri="{FF2B5EF4-FFF2-40B4-BE49-F238E27FC236}">
                <a16:creationId xmlns:a16="http://schemas.microsoft.com/office/drawing/2014/main" id="{F43AD9D7-9FF6-435D-A11A-4000E21A246B}"/>
              </a:ext>
            </a:extLst>
          </p:cNvPr>
          <p:cNvGrpSpPr/>
          <p:nvPr/>
        </p:nvGrpSpPr>
        <p:grpSpPr>
          <a:xfrm>
            <a:off x="3477586" y="3855788"/>
            <a:ext cx="477541" cy="477541"/>
            <a:chOff x="3477585" y="3855787"/>
            <a:chExt cx="477541" cy="477541"/>
          </a:xfrm>
        </p:grpSpPr>
        <p:sp>
          <p:nvSpPr>
            <p:cNvPr id="26" name="Freeform: Shape 25">
              <a:extLst>
                <a:ext uri="{FF2B5EF4-FFF2-40B4-BE49-F238E27FC236}">
                  <a16:creationId xmlns:a16="http://schemas.microsoft.com/office/drawing/2014/main" id="{B52ABF09-8033-4A42-8625-53A8C7BFA054}"/>
                </a:ext>
              </a:extLst>
            </p:cNvPr>
            <p:cNvSpPr/>
            <p:nvPr/>
          </p:nvSpPr>
          <p:spPr>
            <a:xfrm>
              <a:off x="3562497" y="3940699"/>
              <a:ext cx="307718" cy="307718"/>
            </a:xfrm>
            <a:custGeom>
              <a:avLst/>
              <a:gdLst>
                <a:gd name="connsiteX0" fmla="*/ 258889 w 258889"/>
                <a:gd name="connsiteY0" fmla="*/ 129445 h 258889"/>
                <a:gd name="connsiteX1" fmla="*/ 129445 w 258889"/>
                <a:gd name="connsiteY1" fmla="*/ 258889 h 258889"/>
                <a:gd name="connsiteX2" fmla="*/ 0 w 258889"/>
                <a:gd name="connsiteY2" fmla="*/ 129445 h 258889"/>
                <a:gd name="connsiteX3" fmla="*/ 129445 w 258889"/>
                <a:gd name="connsiteY3" fmla="*/ 0 h 258889"/>
                <a:gd name="connsiteX4" fmla="*/ 258889 w 258889"/>
                <a:gd name="connsiteY4" fmla="*/ 129445 h 258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889" h="258889">
                  <a:moveTo>
                    <a:pt x="258889" y="129445"/>
                  </a:moveTo>
                  <a:cubicBezTo>
                    <a:pt x="258889" y="200935"/>
                    <a:pt x="200935" y="258889"/>
                    <a:pt x="129445" y="258889"/>
                  </a:cubicBezTo>
                  <a:cubicBezTo>
                    <a:pt x="57954" y="258889"/>
                    <a:pt x="0" y="200935"/>
                    <a:pt x="0" y="129445"/>
                  </a:cubicBezTo>
                  <a:cubicBezTo>
                    <a:pt x="0" y="57954"/>
                    <a:pt x="57955" y="0"/>
                    <a:pt x="129445" y="0"/>
                  </a:cubicBezTo>
                  <a:cubicBezTo>
                    <a:pt x="200935" y="0"/>
                    <a:pt x="258889" y="57954"/>
                    <a:pt x="258889" y="129445"/>
                  </a:cubicBezTo>
                  <a:close/>
                </a:path>
              </a:pathLst>
            </a:custGeom>
            <a:solidFill>
              <a:schemeClr val="bg1"/>
            </a:solidFill>
            <a:ln w="9525" cap="flat">
              <a:noFill/>
              <a:prstDash val="solid"/>
              <a:miter/>
            </a:ln>
          </p:spPr>
          <p:txBody>
            <a:bodyPr rtlCol="0" anchor="ctr"/>
            <a:lstStyle/>
            <a:p>
              <a:endParaRPr lang="en-US" sz="2700"/>
            </a:p>
          </p:txBody>
        </p:sp>
        <p:sp>
          <p:nvSpPr>
            <p:cNvPr id="27" name="Freeform: Shape 26">
              <a:extLst>
                <a:ext uri="{FF2B5EF4-FFF2-40B4-BE49-F238E27FC236}">
                  <a16:creationId xmlns:a16="http://schemas.microsoft.com/office/drawing/2014/main" id="{3AEDA171-D775-4B14-83C0-75DF8F4B4807}"/>
                </a:ext>
              </a:extLst>
            </p:cNvPr>
            <p:cNvSpPr/>
            <p:nvPr/>
          </p:nvSpPr>
          <p:spPr>
            <a:xfrm>
              <a:off x="3477585" y="3855787"/>
              <a:ext cx="477541" cy="477541"/>
            </a:xfrm>
            <a:custGeom>
              <a:avLst/>
              <a:gdLst>
                <a:gd name="connsiteX0" fmla="*/ 200882 w 401764"/>
                <a:gd name="connsiteY0" fmla="*/ 401764 h 401764"/>
                <a:gd name="connsiteX1" fmla="*/ 0 w 401764"/>
                <a:gd name="connsiteY1" fmla="*/ 200882 h 401764"/>
                <a:gd name="connsiteX2" fmla="*/ 200882 w 401764"/>
                <a:gd name="connsiteY2" fmla="*/ 0 h 401764"/>
                <a:gd name="connsiteX3" fmla="*/ 401764 w 401764"/>
                <a:gd name="connsiteY3" fmla="*/ 200882 h 401764"/>
                <a:gd name="connsiteX4" fmla="*/ 200882 w 401764"/>
                <a:gd name="connsiteY4" fmla="*/ 401764 h 401764"/>
                <a:gd name="connsiteX5" fmla="*/ 200882 w 401764"/>
                <a:gd name="connsiteY5" fmla="*/ 142875 h 401764"/>
                <a:gd name="connsiteX6" fmla="*/ 142875 w 401764"/>
                <a:gd name="connsiteY6" fmla="*/ 200882 h 401764"/>
                <a:gd name="connsiteX7" fmla="*/ 200882 w 401764"/>
                <a:gd name="connsiteY7" fmla="*/ 258889 h 401764"/>
                <a:gd name="connsiteX8" fmla="*/ 258889 w 401764"/>
                <a:gd name="connsiteY8" fmla="*/ 200882 h 401764"/>
                <a:gd name="connsiteX9" fmla="*/ 200882 w 401764"/>
                <a:gd name="connsiteY9" fmla="*/ 142875 h 401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1764" h="401764">
                  <a:moveTo>
                    <a:pt x="200882" y="401764"/>
                  </a:moveTo>
                  <a:cubicBezTo>
                    <a:pt x="90116" y="401764"/>
                    <a:pt x="0" y="311648"/>
                    <a:pt x="0" y="200882"/>
                  </a:cubicBezTo>
                  <a:cubicBezTo>
                    <a:pt x="0" y="90116"/>
                    <a:pt x="90116" y="0"/>
                    <a:pt x="200882" y="0"/>
                  </a:cubicBezTo>
                  <a:cubicBezTo>
                    <a:pt x="311648" y="0"/>
                    <a:pt x="401764" y="90116"/>
                    <a:pt x="401764" y="200882"/>
                  </a:cubicBezTo>
                  <a:cubicBezTo>
                    <a:pt x="401764" y="311648"/>
                    <a:pt x="311648" y="401764"/>
                    <a:pt x="200882" y="401764"/>
                  </a:cubicBezTo>
                  <a:close/>
                  <a:moveTo>
                    <a:pt x="200882" y="142875"/>
                  </a:moveTo>
                  <a:cubicBezTo>
                    <a:pt x="168897" y="142875"/>
                    <a:pt x="142875" y="168897"/>
                    <a:pt x="142875" y="200882"/>
                  </a:cubicBezTo>
                  <a:cubicBezTo>
                    <a:pt x="142875" y="232867"/>
                    <a:pt x="168888" y="258889"/>
                    <a:pt x="200882" y="258889"/>
                  </a:cubicBezTo>
                  <a:cubicBezTo>
                    <a:pt x="232877" y="258889"/>
                    <a:pt x="258889" y="232867"/>
                    <a:pt x="258889" y="200882"/>
                  </a:cubicBezTo>
                  <a:cubicBezTo>
                    <a:pt x="258889" y="168897"/>
                    <a:pt x="232867" y="142875"/>
                    <a:pt x="200882" y="142875"/>
                  </a:cubicBezTo>
                  <a:close/>
                </a:path>
              </a:pathLst>
            </a:custGeom>
            <a:solidFill>
              <a:schemeClr val="accent1"/>
            </a:solidFill>
            <a:ln w="9525" cap="flat">
              <a:noFill/>
              <a:prstDash val="solid"/>
              <a:miter/>
            </a:ln>
          </p:spPr>
          <p:txBody>
            <a:bodyPr rtlCol="0" anchor="ctr"/>
            <a:lstStyle/>
            <a:p>
              <a:endParaRPr lang="en-US" sz="2700"/>
            </a:p>
          </p:txBody>
        </p:sp>
      </p:grpSp>
      <p:grpSp>
        <p:nvGrpSpPr>
          <p:cNvPr id="70" name="Group 69">
            <a:extLst>
              <a:ext uri="{FF2B5EF4-FFF2-40B4-BE49-F238E27FC236}">
                <a16:creationId xmlns:a16="http://schemas.microsoft.com/office/drawing/2014/main" id="{3CC1815A-FFA6-4228-8BA4-F3F30A51D881}"/>
              </a:ext>
            </a:extLst>
          </p:cNvPr>
          <p:cNvGrpSpPr/>
          <p:nvPr/>
        </p:nvGrpSpPr>
        <p:grpSpPr>
          <a:xfrm>
            <a:off x="5012725" y="3855788"/>
            <a:ext cx="477553" cy="477541"/>
            <a:chOff x="5012724" y="3855787"/>
            <a:chExt cx="477553" cy="477541"/>
          </a:xfrm>
        </p:grpSpPr>
        <p:sp>
          <p:nvSpPr>
            <p:cNvPr id="29" name="Freeform: Shape 28">
              <a:extLst>
                <a:ext uri="{FF2B5EF4-FFF2-40B4-BE49-F238E27FC236}">
                  <a16:creationId xmlns:a16="http://schemas.microsoft.com/office/drawing/2014/main" id="{5F39D928-E0D9-4C22-BE3E-4BC006E08380}"/>
                </a:ext>
              </a:extLst>
            </p:cNvPr>
            <p:cNvSpPr/>
            <p:nvPr/>
          </p:nvSpPr>
          <p:spPr>
            <a:xfrm>
              <a:off x="5097636" y="3940699"/>
              <a:ext cx="307718" cy="307718"/>
            </a:xfrm>
            <a:custGeom>
              <a:avLst/>
              <a:gdLst>
                <a:gd name="connsiteX0" fmla="*/ 258890 w 258889"/>
                <a:gd name="connsiteY0" fmla="*/ 129445 h 258889"/>
                <a:gd name="connsiteX1" fmla="*/ 129445 w 258889"/>
                <a:gd name="connsiteY1" fmla="*/ 258889 h 258889"/>
                <a:gd name="connsiteX2" fmla="*/ 0 w 258889"/>
                <a:gd name="connsiteY2" fmla="*/ 129445 h 258889"/>
                <a:gd name="connsiteX3" fmla="*/ 129445 w 258889"/>
                <a:gd name="connsiteY3" fmla="*/ 0 h 258889"/>
                <a:gd name="connsiteX4" fmla="*/ 258890 w 258889"/>
                <a:gd name="connsiteY4" fmla="*/ 129445 h 258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889" h="258889">
                  <a:moveTo>
                    <a:pt x="258890" y="129445"/>
                  </a:moveTo>
                  <a:cubicBezTo>
                    <a:pt x="258890" y="200935"/>
                    <a:pt x="200935" y="258889"/>
                    <a:pt x="129445" y="258889"/>
                  </a:cubicBezTo>
                  <a:cubicBezTo>
                    <a:pt x="57954" y="258889"/>
                    <a:pt x="0" y="200935"/>
                    <a:pt x="0" y="129445"/>
                  </a:cubicBezTo>
                  <a:cubicBezTo>
                    <a:pt x="0" y="57954"/>
                    <a:pt x="57954" y="0"/>
                    <a:pt x="129445" y="0"/>
                  </a:cubicBezTo>
                  <a:cubicBezTo>
                    <a:pt x="200935" y="0"/>
                    <a:pt x="258890" y="57954"/>
                    <a:pt x="258890" y="129445"/>
                  </a:cubicBezTo>
                  <a:close/>
                </a:path>
              </a:pathLst>
            </a:custGeom>
            <a:solidFill>
              <a:srgbClr val="FFFFFF"/>
            </a:solidFill>
            <a:ln w="9525" cap="flat">
              <a:noFill/>
              <a:prstDash val="solid"/>
              <a:miter/>
            </a:ln>
          </p:spPr>
          <p:txBody>
            <a:bodyPr rtlCol="0" anchor="ctr"/>
            <a:lstStyle/>
            <a:p>
              <a:endParaRPr lang="en-US" sz="2700"/>
            </a:p>
          </p:txBody>
        </p:sp>
        <p:sp>
          <p:nvSpPr>
            <p:cNvPr id="30" name="Freeform: Shape 29">
              <a:extLst>
                <a:ext uri="{FF2B5EF4-FFF2-40B4-BE49-F238E27FC236}">
                  <a16:creationId xmlns:a16="http://schemas.microsoft.com/office/drawing/2014/main" id="{167B6264-B261-41ED-8D55-2A5F80A0CE40}"/>
                </a:ext>
              </a:extLst>
            </p:cNvPr>
            <p:cNvSpPr/>
            <p:nvPr/>
          </p:nvSpPr>
          <p:spPr>
            <a:xfrm>
              <a:off x="5012724" y="3855787"/>
              <a:ext cx="477553" cy="477541"/>
            </a:xfrm>
            <a:custGeom>
              <a:avLst/>
              <a:gdLst>
                <a:gd name="connsiteX0" fmla="*/ 200892 w 401774"/>
                <a:gd name="connsiteY0" fmla="*/ 401764 h 401764"/>
                <a:gd name="connsiteX1" fmla="*/ 0 w 401774"/>
                <a:gd name="connsiteY1" fmla="*/ 200882 h 401764"/>
                <a:gd name="connsiteX2" fmla="*/ 200892 w 401774"/>
                <a:gd name="connsiteY2" fmla="*/ 0 h 401764"/>
                <a:gd name="connsiteX3" fmla="*/ 401774 w 401774"/>
                <a:gd name="connsiteY3" fmla="*/ 200882 h 401764"/>
                <a:gd name="connsiteX4" fmla="*/ 200892 w 401774"/>
                <a:gd name="connsiteY4" fmla="*/ 401764 h 401764"/>
                <a:gd name="connsiteX5" fmla="*/ 200892 w 401774"/>
                <a:gd name="connsiteY5" fmla="*/ 142875 h 401764"/>
                <a:gd name="connsiteX6" fmla="*/ 142875 w 401774"/>
                <a:gd name="connsiteY6" fmla="*/ 200882 h 401764"/>
                <a:gd name="connsiteX7" fmla="*/ 200892 w 401774"/>
                <a:gd name="connsiteY7" fmla="*/ 258889 h 401764"/>
                <a:gd name="connsiteX8" fmla="*/ 258899 w 401774"/>
                <a:gd name="connsiteY8" fmla="*/ 200882 h 401764"/>
                <a:gd name="connsiteX9" fmla="*/ 200892 w 401774"/>
                <a:gd name="connsiteY9" fmla="*/ 142875 h 401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1774" h="401764">
                  <a:moveTo>
                    <a:pt x="200892" y="401764"/>
                  </a:moveTo>
                  <a:cubicBezTo>
                    <a:pt x="90116" y="401764"/>
                    <a:pt x="0" y="311648"/>
                    <a:pt x="0" y="200882"/>
                  </a:cubicBezTo>
                  <a:cubicBezTo>
                    <a:pt x="0" y="90116"/>
                    <a:pt x="90116" y="0"/>
                    <a:pt x="200892" y="0"/>
                  </a:cubicBezTo>
                  <a:cubicBezTo>
                    <a:pt x="311658" y="0"/>
                    <a:pt x="401774" y="90116"/>
                    <a:pt x="401774" y="200882"/>
                  </a:cubicBezTo>
                  <a:cubicBezTo>
                    <a:pt x="401774" y="311648"/>
                    <a:pt x="311658" y="401764"/>
                    <a:pt x="200892" y="401764"/>
                  </a:cubicBezTo>
                  <a:close/>
                  <a:moveTo>
                    <a:pt x="200892" y="142875"/>
                  </a:moveTo>
                  <a:cubicBezTo>
                    <a:pt x="168907" y="142875"/>
                    <a:pt x="142875" y="168897"/>
                    <a:pt x="142875" y="200882"/>
                  </a:cubicBezTo>
                  <a:cubicBezTo>
                    <a:pt x="142875" y="232867"/>
                    <a:pt x="168897" y="258889"/>
                    <a:pt x="200892" y="258889"/>
                  </a:cubicBezTo>
                  <a:cubicBezTo>
                    <a:pt x="232886" y="258889"/>
                    <a:pt x="258899" y="232867"/>
                    <a:pt x="258899" y="200882"/>
                  </a:cubicBezTo>
                  <a:cubicBezTo>
                    <a:pt x="258899" y="168897"/>
                    <a:pt x="232877" y="142875"/>
                    <a:pt x="200892" y="142875"/>
                  </a:cubicBezTo>
                  <a:close/>
                </a:path>
              </a:pathLst>
            </a:custGeom>
            <a:solidFill>
              <a:schemeClr val="accent2"/>
            </a:solidFill>
            <a:ln w="9525" cap="flat">
              <a:noFill/>
              <a:prstDash val="solid"/>
              <a:miter/>
            </a:ln>
          </p:spPr>
          <p:txBody>
            <a:bodyPr rtlCol="0" anchor="ctr"/>
            <a:lstStyle/>
            <a:p>
              <a:endParaRPr lang="en-US" sz="2700"/>
            </a:p>
          </p:txBody>
        </p:sp>
      </p:grpSp>
      <p:grpSp>
        <p:nvGrpSpPr>
          <p:cNvPr id="71" name="Group 70">
            <a:extLst>
              <a:ext uri="{FF2B5EF4-FFF2-40B4-BE49-F238E27FC236}">
                <a16:creationId xmlns:a16="http://schemas.microsoft.com/office/drawing/2014/main" id="{86CECDBB-7555-47E3-806F-0E348AF7FA24}"/>
              </a:ext>
            </a:extLst>
          </p:cNvPr>
          <p:cNvGrpSpPr/>
          <p:nvPr/>
        </p:nvGrpSpPr>
        <p:grpSpPr>
          <a:xfrm>
            <a:off x="6547866" y="3855788"/>
            <a:ext cx="477553" cy="477541"/>
            <a:chOff x="6547865" y="3855787"/>
            <a:chExt cx="477553" cy="477541"/>
          </a:xfrm>
        </p:grpSpPr>
        <p:sp>
          <p:nvSpPr>
            <p:cNvPr id="32" name="Freeform: Shape 31">
              <a:extLst>
                <a:ext uri="{FF2B5EF4-FFF2-40B4-BE49-F238E27FC236}">
                  <a16:creationId xmlns:a16="http://schemas.microsoft.com/office/drawing/2014/main" id="{D1D5EC05-3B20-43F1-961B-D43F81742B75}"/>
                </a:ext>
              </a:extLst>
            </p:cNvPr>
            <p:cNvSpPr/>
            <p:nvPr/>
          </p:nvSpPr>
          <p:spPr>
            <a:xfrm>
              <a:off x="6632788" y="3940699"/>
              <a:ext cx="307718" cy="307718"/>
            </a:xfrm>
            <a:custGeom>
              <a:avLst/>
              <a:gdLst>
                <a:gd name="connsiteX0" fmla="*/ 258890 w 258889"/>
                <a:gd name="connsiteY0" fmla="*/ 129445 h 258889"/>
                <a:gd name="connsiteX1" fmla="*/ 129445 w 258889"/>
                <a:gd name="connsiteY1" fmla="*/ 258889 h 258889"/>
                <a:gd name="connsiteX2" fmla="*/ 0 w 258889"/>
                <a:gd name="connsiteY2" fmla="*/ 129445 h 258889"/>
                <a:gd name="connsiteX3" fmla="*/ 129445 w 258889"/>
                <a:gd name="connsiteY3" fmla="*/ 0 h 258889"/>
                <a:gd name="connsiteX4" fmla="*/ 258890 w 258889"/>
                <a:gd name="connsiteY4" fmla="*/ 129445 h 258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889" h="258889">
                  <a:moveTo>
                    <a:pt x="258890" y="129445"/>
                  </a:moveTo>
                  <a:cubicBezTo>
                    <a:pt x="258890" y="200935"/>
                    <a:pt x="200935" y="258889"/>
                    <a:pt x="129445" y="258889"/>
                  </a:cubicBezTo>
                  <a:cubicBezTo>
                    <a:pt x="57954" y="258889"/>
                    <a:pt x="0" y="200935"/>
                    <a:pt x="0" y="129445"/>
                  </a:cubicBezTo>
                  <a:cubicBezTo>
                    <a:pt x="0" y="57954"/>
                    <a:pt x="57954" y="0"/>
                    <a:pt x="129445" y="0"/>
                  </a:cubicBezTo>
                  <a:cubicBezTo>
                    <a:pt x="200935" y="0"/>
                    <a:pt x="258890" y="57954"/>
                    <a:pt x="258890" y="129445"/>
                  </a:cubicBezTo>
                  <a:close/>
                </a:path>
              </a:pathLst>
            </a:custGeom>
            <a:solidFill>
              <a:srgbClr val="FFFFFF"/>
            </a:solidFill>
            <a:ln w="9525" cap="flat">
              <a:noFill/>
              <a:prstDash val="solid"/>
              <a:miter/>
            </a:ln>
          </p:spPr>
          <p:txBody>
            <a:bodyPr rtlCol="0" anchor="ctr"/>
            <a:lstStyle/>
            <a:p>
              <a:endParaRPr lang="en-US" sz="2700"/>
            </a:p>
          </p:txBody>
        </p:sp>
        <p:sp>
          <p:nvSpPr>
            <p:cNvPr id="33" name="Freeform: Shape 32">
              <a:extLst>
                <a:ext uri="{FF2B5EF4-FFF2-40B4-BE49-F238E27FC236}">
                  <a16:creationId xmlns:a16="http://schemas.microsoft.com/office/drawing/2014/main" id="{50802797-5BAA-4CA4-8EE4-B07BF403BF2F}"/>
                </a:ext>
              </a:extLst>
            </p:cNvPr>
            <p:cNvSpPr/>
            <p:nvPr/>
          </p:nvSpPr>
          <p:spPr>
            <a:xfrm>
              <a:off x="6547865" y="3855787"/>
              <a:ext cx="477553" cy="477541"/>
            </a:xfrm>
            <a:custGeom>
              <a:avLst/>
              <a:gdLst>
                <a:gd name="connsiteX0" fmla="*/ 200882 w 401774"/>
                <a:gd name="connsiteY0" fmla="*/ 401764 h 401764"/>
                <a:gd name="connsiteX1" fmla="*/ 0 w 401774"/>
                <a:gd name="connsiteY1" fmla="*/ 200882 h 401764"/>
                <a:gd name="connsiteX2" fmla="*/ 200882 w 401774"/>
                <a:gd name="connsiteY2" fmla="*/ 0 h 401764"/>
                <a:gd name="connsiteX3" fmla="*/ 401774 w 401774"/>
                <a:gd name="connsiteY3" fmla="*/ 200882 h 401764"/>
                <a:gd name="connsiteX4" fmla="*/ 200882 w 401774"/>
                <a:gd name="connsiteY4" fmla="*/ 401764 h 401764"/>
                <a:gd name="connsiteX5" fmla="*/ 200882 w 401774"/>
                <a:gd name="connsiteY5" fmla="*/ 142875 h 401764"/>
                <a:gd name="connsiteX6" fmla="*/ 142875 w 401774"/>
                <a:gd name="connsiteY6" fmla="*/ 200882 h 401764"/>
                <a:gd name="connsiteX7" fmla="*/ 200882 w 401774"/>
                <a:gd name="connsiteY7" fmla="*/ 258889 h 401764"/>
                <a:gd name="connsiteX8" fmla="*/ 258899 w 401774"/>
                <a:gd name="connsiteY8" fmla="*/ 200882 h 401764"/>
                <a:gd name="connsiteX9" fmla="*/ 200882 w 401774"/>
                <a:gd name="connsiteY9" fmla="*/ 142875 h 401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1774" h="401764">
                  <a:moveTo>
                    <a:pt x="200882" y="401764"/>
                  </a:moveTo>
                  <a:cubicBezTo>
                    <a:pt x="90116" y="401764"/>
                    <a:pt x="0" y="311648"/>
                    <a:pt x="0" y="200882"/>
                  </a:cubicBezTo>
                  <a:cubicBezTo>
                    <a:pt x="0" y="90116"/>
                    <a:pt x="90116" y="0"/>
                    <a:pt x="200882" y="0"/>
                  </a:cubicBezTo>
                  <a:cubicBezTo>
                    <a:pt x="311658" y="0"/>
                    <a:pt x="401774" y="90116"/>
                    <a:pt x="401774" y="200882"/>
                  </a:cubicBezTo>
                  <a:cubicBezTo>
                    <a:pt x="401774" y="311648"/>
                    <a:pt x="311658" y="401764"/>
                    <a:pt x="200882" y="401764"/>
                  </a:cubicBezTo>
                  <a:close/>
                  <a:moveTo>
                    <a:pt x="200882" y="142875"/>
                  </a:moveTo>
                  <a:cubicBezTo>
                    <a:pt x="168897" y="142875"/>
                    <a:pt x="142875" y="168897"/>
                    <a:pt x="142875" y="200882"/>
                  </a:cubicBezTo>
                  <a:cubicBezTo>
                    <a:pt x="142875" y="232867"/>
                    <a:pt x="168888" y="258889"/>
                    <a:pt x="200882" y="258889"/>
                  </a:cubicBezTo>
                  <a:cubicBezTo>
                    <a:pt x="232877" y="258889"/>
                    <a:pt x="258899" y="232867"/>
                    <a:pt x="258899" y="200882"/>
                  </a:cubicBezTo>
                  <a:cubicBezTo>
                    <a:pt x="258899" y="168897"/>
                    <a:pt x="232877" y="142875"/>
                    <a:pt x="200882" y="142875"/>
                  </a:cubicBezTo>
                  <a:close/>
                </a:path>
              </a:pathLst>
            </a:custGeom>
            <a:solidFill>
              <a:schemeClr val="accent1"/>
            </a:solidFill>
            <a:ln w="9525" cap="flat">
              <a:noFill/>
              <a:prstDash val="solid"/>
              <a:miter/>
            </a:ln>
          </p:spPr>
          <p:txBody>
            <a:bodyPr rtlCol="0" anchor="ctr"/>
            <a:lstStyle/>
            <a:p>
              <a:endParaRPr lang="en-US" sz="2700"/>
            </a:p>
          </p:txBody>
        </p:sp>
      </p:grpSp>
      <p:grpSp>
        <p:nvGrpSpPr>
          <p:cNvPr id="72" name="Group 71">
            <a:extLst>
              <a:ext uri="{FF2B5EF4-FFF2-40B4-BE49-F238E27FC236}">
                <a16:creationId xmlns:a16="http://schemas.microsoft.com/office/drawing/2014/main" id="{8A52D63C-697D-4FD6-8039-99EA3144A7A2}"/>
              </a:ext>
            </a:extLst>
          </p:cNvPr>
          <p:cNvGrpSpPr/>
          <p:nvPr/>
        </p:nvGrpSpPr>
        <p:grpSpPr>
          <a:xfrm>
            <a:off x="8083017" y="3855788"/>
            <a:ext cx="477541" cy="477541"/>
            <a:chOff x="8083016" y="3855787"/>
            <a:chExt cx="477541" cy="477541"/>
          </a:xfrm>
        </p:grpSpPr>
        <p:sp>
          <p:nvSpPr>
            <p:cNvPr id="35" name="Freeform: Shape 34">
              <a:extLst>
                <a:ext uri="{FF2B5EF4-FFF2-40B4-BE49-F238E27FC236}">
                  <a16:creationId xmlns:a16="http://schemas.microsoft.com/office/drawing/2014/main" id="{6087D4EE-4A61-4550-AE4B-A7CF1222C2DB}"/>
                </a:ext>
              </a:extLst>
            </p:cNvPr>
            <p:cNvSpPr/>
            <p:nvPr/>
          </p:nvSpPr>
          <p:spPr>
            <a:xfrm>
              <a:off x="8167927" y="3940699"/>
              <a:ext cx="307718" cy="307718"/>
            </a:xfrm>
            <a:custGeom>
              <a:avLst/>
              <a:gdLst>
                <a:gd name="connsiteX0" fmla="*/ 258889 w 258889"/>
                <a:gd name="connsiteY0" fmla="*/ 129445 h 258889"/>
                <a:gd name="connsiteX1" fmla="*/ 129444 w 258889"/>
                <a:gd name="connsiteY1" fmla="*/ 258889 h 258889"/>
                <a:gd name="connsiteX2" fmla="*/ -1 w 258889"/>
                <a:gd name="connsiteY2" fmla="*/ 129445 h 258889"/>
                <a:gd name="connsiteX3" fmla="*/ 129444 w 258889"/>
                <a:gd name="connsiteY3" fmla="*/ 0 h 258889"/>
                <a:gd name="connsiteX4" fmla="*/ 258889 w 258889"/>
                <a:gd name="connsiteY4" fmla="*/ 129445 h 258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889" h="258889">
                  <a:moveTo>
                    <a:pt x="258889" y="129445"/>
                  </a:moveTo>
                  <a:cubicBezTo>
                    <a:pt x="258889" y="200935"/>
                    <a:pt x="200935" y="258889"/>
                    <a:pt x="129444" y="258889"/>
                  </a:cubicBezTo>
                  <a:cubicBezTo>
                    <a:pt x="57954" y="258889"/>
                    <a:pt x="-1" y="200935"/>
                    <a:pt x="-1" y="129445"/>
                  </a:cubicBezTo>
                  <a:cubicBezTo>
                    <a:pt x="-1" y="57954"/>
                    <a:pt x="57954" y="0"/>
                    <a:pt x="129444" y="0"/>
                  </a:cubicBezTo>
                  <a:cubicBezTo>
                    <a:pt x="200935" y="0"/>
                    <a:pt x="258889" y="57954"/>
                    <a:pt x="258889" y="129445"/>
                  </a:cubicBezTo>
                  <a:close/>
                </a:path>
              </a:pathLst>
            </a:custGeom>
            <a:solidFill>
              <a:srgbClr val="FFFFFF"/>
            </a:solidFill>
            <a:ln w="9525" cap="flat">
              <a:noFill/>
              <a:prstDash val="solid"/>
              <a:miter/>
            </a:ln>
          </p:spPr>
          <p:txBody>
            <a:bodyPr rtlCol="0" anchor="ctr"/>
            <a:lstStyle/>
            <a:p>
              <a:endParaRPr lang="en-US" sz="2700"/>
            </a:p>
          </p:txBody>
        </p:sp>
        <p:sp>
          <p:nvSpPr>
            <p:cNvPr id="36" name="Freeform: Shape 35">
              <a:extLst>
                <a:ext uri="{FF2B5EF4-FFF2-40B4-BE49-F238E27FC236}">
                  <a16:creationId xmlns:a16="http://schemas.microsoft.com/office/drawing/2014/main" id="{46435590-BB04-4838-82D4-F226322E5759}"/>
                </a:ext>
              </a:extLst>
            </p:cNvPr>
            <p:cNvSpPr/>
            <p:nvPr/>
          </p:nvSpPr>
          <p:spPr>
            <a:xfrm>
              <a:off x="8083016" y="3855787"/>
              <a:ext cx="477541" cy="477541"/>
            </a:xfrm>
            <a:custGeom>
              <a:avLst/>
              <a:gdLst>
                <a:gd name="connsiteX0" fmla="*/ 200883 w 401764"/>
                <a:gd name="connsiteY0" fmla="*/ 401764 h 401764"/>
                <a:gd name="connsiteX1" fmla="*/ 0 w 401764"/>
                <a:gd name="connsiteY1" fmla="*/ 200882 h 401764"/>
                <a:gd name="connsiteX2" fmla="*/ 200883 w 401764"/>
                <a:gd name="connsiteY2" fmla="*/ 0 h 401764"/>
                <a:gd name="connsiteX3" fmla="*/ 401764 w 401764"/>
                <a:gd name="connsiteY3" fmla="*/ 200882 h 401764"/>
                <a:gd name="connsiteX4" fmla="*/ 200883 w 401764"/>
                <a:gd name="connsiteY4" fmla="*/ 401764 h 401764"/>
                <a:gd name="connsiteX5" fmla="*/ 200883 w 401764"/>
                <a:gd name="connsiteY5" fmla="*/ 142875 h 401764"/>
                <a:gd name="connsiteX6" fmla="*/ 142875 w 401764"/>
                <a:gd name="connsiteY6" fmla="*/ 200882 h 401764"/>
                <a:gd name="connsiteX7" fmla="*/ 200883 w 401764"/>
                <a:gd name="connsiteY7" fmla="*/ 258889 h 401764"/>
                <a:gd name="connsiteX8" fmla="*/ 258889 w 401764"/>
                <a:gd name="connsiteY8" fmla="*/ 200882 h 401764"/>
                <a:gd name="connsiteX9" fmla="*/ 200883 w 401764"/>
                <a:gd name="connsiteY9" fmla="*/ 142875 h 401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1764" h="401764">
                  <a:moveTo>
                    <a:pt x="200883" y="401764"/>
                  </a:moveTo>
                  <a:cubicBezTo>
                    <a:pt x="90116" y="401764"/>
                    <a:pt x="0" y="311648"/>
                    <a:pt x="0" y="200882"/>
                  </a:cubicBezTo>
                  <a:cubicBezTo>
                    <a:pt x="0" y="90116"/>
                    <a:pt x="90116" y="0"/>
                    <a:pt x="200883" y="0"/>
                  </a:cubicBezTo>
                  <a:cubicBezTo>
                    <a:pt x="311648" y="0"/>
                    <a:pt x="401764" y="90116"/>
                    <a:pt x="401764" y="200882"/>
                  </a:cubicBezTo>
                  <a:cubicBezTo>
                    <a:pt x="401764" y="311648"/>
                    <a:pt x="311648" y="401764"/>
                    <a:pt x="200883" y="401764"/>
                  </a:cubicBezTo>
                  <a:close/>
                  <a:moveTo>
                    <a:pt x="200883" y="142875"/>
                  </a:moveTo>
                  <a:cubicBezTo>
                    <a:pt x="168897" y="142875"/>
                    <a:pt x="142875" y="168897"/>
                    <a:pt x="142875" y="200882"/>
                  </a:cubicBezTo>
                  <a:cubicBezTo>
                    <a:pt x="142875" y="232867"/>
                    <a:pt x="168888" y="258889"/>
                    <a:pt x="200883" y="258889"/>
                  </a:cubicBezTo>
                  <a:cubicBezTo>
                    <a:pt x="232877" y="258889"/>
                    <a:pt x="258889" y="232867"/>
                    <a:pt x="258889" y="200882"/>
                  </a:cubicBezTo>
                  <a:cubicBezTo>
                    <a:pt x="258889" y="168897"/>
                    <a:pt x="232877" y="142875"/>
                    <a:pt x="200883" y="142875"/>
                  </a:cubicBezTo>
                  <a:close/>
                </a:path>
              </a:pathLst>
            </a:custGeom>
            <a:solidFill>
              <a:schemeClr val="accent2"/>
            </a:solidFill>
            <a:ln w="9525" cap="flat">
              <a:noFill/>
              <a:prstDash val="solid"/>
              <a:miter/>
            </a:ln>
          </p:spPr>
          <p:txBody>
            <a:bodyPr rtlCol="0" anchor="ctr"/>
            <a:lstStyle/>
            <a:p>
              <a:endParaRPr lang="en-US" sz="2700"/>
            </a:p>
          </p:txBody>
        </p:sp>
      </p:grpSp>
      <p:grpSp>
        <p:nvGrpSpPr>
          <p:cNvPr id="31" name="Group 30">
            <a:extLst>
              <a:ext uri="{FF2B5EF4-FFF2-40B4-BE49-F238E27FC236}">
                <a16:creationId xmlns:a16="http://schemas.microsoft.com/office/drawing/2014/main" id="{DD3339D0-517E-4946-865F-3F93A6697C2D}"/>
              </a:ext>
            </a:extLst>
          </p:cNvPr>
          <p:cNvGrpSpPr/>
          <p:nvPr/>
        </p:nvGrpSpPr>
        <p:grpSpPr>
          <a:xfrm>
            <a:off x="1907216" y="2640746"/>
            <a:ext cx="1856716" cy="3488875"/>
            <a:chOff x="1944551" y="2763443"/>
            <a:chExt cx="1856716" cy="3488875"/>
          </a:xfrm>
        </p:grpSpPr>
        <p:sp>
          <p:nvSpPr>
            <p:cNvPr id="19" name="Freeform: Shape 18">
              <a:extLst>
                <a:ext uri="{FF2B5EF4-FFF2-40B4-BE49-F238E27FC236}">
                  <a16:creationId xmlns:a16="http://schemas.microsoft.com/office/drawing/2014/main" id="{113B7D86-1174-4E24-9956-748693B9173B}"/>
                </a:ext>
              </a:extLst>
            </p:cNvPr>
            <p:cNvSpPr/>
            <p:nvPr/>
          </p:nvSpPr>
          <p:spPr>
            <a:xfrm>
              <a:off x="2931799" y="3615931"/>
              <a:ext cx="33965" cy="1498401"/>
            </a:xfrm>
            <a:custGeom>
              <a:avLst/>
              <a:gdLst>
                <a:gd name="connsiteX0" fmla="*/ 0 w 28575"/>
                <a:gd name="connsiteY0" fmla="*/ 0 h 1260633"/>
                <a:gd name="connsiteX1" fmla="*/ 28575 w 28575"/>
                <a:gd name="connsiteY1" fmla="*/ 0 h 1260633"/>
                <a:gd name="connsiteX2" fmla="*/ 28575 w 28575"/>
                <a:gd name="connsiteY2" fmla="*/ 1260634 h 1260633"/>
                <a:gd name="connsiteX3" fmla="*/ 0 w 28575"/>
                <a:gd name="connsiteY3" fmla="*/ 1260634 h 1260633"/>
              </a:gdLst>
              <a:ahLst/>
              <a:cxnLst>
                <a:cxn ang="0">
                  <a:pos x="connsiteX0" y="connsiteY0"/>
                </a:cxn>
                <a:cxn ang="0">
                  <a:pos x="connsiteX1" y="connsiteY1"/>
                </a:cxn>
                <a:cxn ang="0">
                  <a:pos x="connsiteX2" y="connsiteY2"/>
                </a:cxn>
                <a:cxn ang="0">
                  <a:pos x="connsiteX3" y="connsiteY3"/>
                </a:cxn>
              </a:cxnLst>
              <a:rect l="l" t="t" r="r" b="b"/>
              <a:pathLst>
                <a:path w="28575" h="1260633">
                  <a:moveTo>
                    <a:pt x="0" y="0"/>
                  </a:moveTo>
                  <a:lnTo>
                    <a:pt x="28575" y="0"/>
                  </a:lnTo>
                  <a:lnTo>
                    <a:pt x="28575" y="1260634"/>
                  </a:lnTo>
                  <a:lnTo>
                    <a:pt x="0" y="1260634"/>
                  </a:lnTo>
                  <a:close/>
                </a:path>
              </a:pathLst>
            </a:custGeom>
            <a:gradFill>
              <a:gsLst>
                <a:gs pos="0">
                  <a:srgbClr val="24AE54"/>
                </a:gs>
                <a:gs pos="100000">
                  <a:srgbClr val="44CADF"/>
                </a:gs>
              </a:gsLst>
              <a:lin ang="16200000" scaled="1"/>
            </a:gradFill>
            <a:ln w="9525" cap="flat">
              <a:gradFill flip="none" rotWithShape="1">
                <a:gsLst>
                  <a:gs pos="0">
                    <a:srgbClr val="24AE54"/>
                  </a:gs>
                  <a:gs pos="100000">
                    <a:srgbClr val="44CADF"/>
                  </a:gs>
                </a:gsLst>
                <a:lin ang="16200000" scaled="1"/>
                <a:tileRect/>
              </a:gradFill>
              <a:prstDash val="solid"/>
              <a:miter/>
            </a:ln>
          </p:spPr>
          <p:txBody>
            <a:bodyPr rtlCol="0" anchor="ctr"/>
            <a:lstStyle/>
            <a:p>
              <a:endParaRPr lang="en-US" sz="2700"/>
            </a:p>
          </p:txBody>
        </p:sp>
        <p:sp>
          <p:nvSpPr>
            <p:cNvPr id="24" name="Freeform: Shape 23">
              <a:extLst>
                <a:ext uri="{FF2B5EF4-FFF2-40B4-BE49-F238E27FC236}">
                  <a16:creationId xmlns:a16="http://schemas.microsoft.com/office/drawing/2014/main" id="{063D7D2E-6A80-490B-97C3-20C801EF9244}"/>
                </a:ext>
              </a:extLst>
            </p:cNvPr>
            <p:cNvSpPr/>
            <p:nvPr/>
          </p:nvSpPr>
          <p:spPr>
            <a:xfrm>
              <a:off x="2096294" y="2763443"/>
              <a:ext cx="1704973" cy="1331115"/>
            </a:xfrm>
            <a:custGeom>
              <a:avLst/>
              <a:gdLst>
                <a:gd name="connsiteX0" fmla="*/ 1434427 w 1434426"/>
                <a:gd name="connsiteY0" fmla="*/ 1119892 h 1119892"/>
                <a:gd name="connsiteX1" fmla="*/ 1291552 w 1434426"/>
                <a:gd name="connsiteY1" fmla="*/ 1119892 h 1119892"/>
                <a:gd name="connsiteX2" fmla="*/ 1291552 w 1434426"/>
                <a:gd name="connsiteY2" fmla="*/ 717214 h 1119892"/>
                <a:gd name="connsiteX3" fmla="*/ 717213 w 1434426"/>
                <a:gd name="connsiteY3" fmla="*/ 142875 h 1119892"/>
                <a:gd name="connsiteX4" fmla="*/ 142875 w 1434426"/>
                <a:gd name="connsiteY4" fmla="*/ 717214 h 1119892"/>
                <a:gd name="connsiteX5" fmla="*/ 142875 w 1434426"/>
                <a:gd name="connsiteY5" fmla="*/ 1119892 h 1119892"/>
                <a:gd name="connsiteX6" fmla="*/ 0 w 1434426"/>
                <a:gd name="connsiteY6" fmla="*/ 1119892 h 1119892"/>
                <a:gd name="connsiteX7" fmla="*/ 0 w 1434426"/>
                <a:gd name="connsiteY7" fmla="*/ 717214 h 1119892"/>
                <a:gd name="connsiteX8" fmla="*/ 717213 w 1434426"/>
                <a:gd name="connsiteY8" fmla="*/ 0 h 1119892"/>
                <a:gd name="connsiteX9" fmla="*/ 1434427 w 1434426"/>
                <a:gd name="connsiteY9" fmla="*/ 717214 h 1119892"/>
                <a:gd name="connsiteX10" fmla="*/ 1434427 w 1434426"/>
                <a:gd name="connsiteY10" fmla="*/ 1119892 h 1119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426" h="1119892">
                  <a:moveTo>
                    <a:pt x="1434427" y="1119892"/>
                  </a:moveTo>
                  <a:lnTo>
                    <a:pt x="1291552" y="1119892"/>
                  </a:lnTo>
                  <a:lnTo>
                    <a:pt x="1291552" y="717214"/>
                  </a:lnTo>
                  <a:cubicBezTo>
                    <a:pt x="1291552" y="400517"/>
                    <a:pt x="1033901" y="142875"/>
                    <a:pt x="717213" y="142875"/>
                  </a:cubicBezTo>
                  <a:cubicBezTo>
                    <a:pt x="400526" y="142875"/>
                    <a:pt x="142875" y="400517"/>
                    <a:pt x="142875" y="717214"/>
                  </a:cubicBezTo>
                  <a:lnTo>
                    <a:pt x="142875" y="1119892"/>
                  </a:lnTo>
                  <a:lnTo>
                    <a:pt x="0" y="1119892"/>
                  </a:lnTo>
                  <a:lnTo>
                    <a:pt x="0" y="717214"/>
                  </a:lnTo>
                  <a:cubicBezTo>
                    <a:pt x="0" y="321735"/>
                    <a:pt x="321735" y="0"/>
                    <a:pt x="717213" y="0"/>
                  </a:cubicBezTo>
                  <a:cubicBezTo>
                    <a:pt x="1112692" y="0"/>
                    <a:pt x="1434427" y="321735"/>
                    <a:pt x="1434427" y="717214"/>
                  </a:cubicBezTo>
                  <a:lnTo>
                    <a:pt x="1434427" y="1119892"/>
                  </a:lnTo>
                  <a:close/>
                </a:path>
              </a:pathLst>
            </a:custGeom>
            <a:solidFill>
              <a:schemeClr val="accent1"/>
            </a:solidFill>
            <a:ln w="9525" cap="flat">
              <a:noFill/>
              <a:prstDash val="solid"/>
              <a:miter/>
            </a:ln>
          </p:spPr>
          <p:txBody>
            <a:bodyPr rtlCol="0" anchor="ctr"/>
            <a:lstStyle/>
            <a:p>
              <a:endParaRPr lang="en-US" sz="2700"/>
            </a:p>
          </p:txBody>
        </p:sp>
        <p:grpSp>
          <p:nvGrpSpPr>
            <p:cNvPr id="2" name="Group 1">
              <a:extLst>
                <a:ext uri="{FF2B5EF4-FFF2-40B4-BE49-F238E27FC236}">
                  <a16:creationId xmlns:a16="http://schemas.microsoft.com/office/drawing/2014/main" id="{A4BA75B0-87F5-EF4D-BAF1-8ACBD1FF6F0D}"/>
                </a:ext>
              </a:extLst>
            </p:cNvPr>
            <p:cNvGrpSpPr/>
            <p:nvPr/>
          </p:nvGrpSpPr>
          <p:grpSpPr>
            <a:xfrm>
              <a:off x="1944551" y="3103565"/>
              <a:ext cx="1856716" cy="3148753"/>
              <a:chOff x="1944551" y="3103565"/>
              <a:chExt cx="1856716" cy="3148753"/>
            </a:xfrm>
          </p:grpSpPr>
          <p:sp>
            <p:nvSpPr>
              <p:cNvPr id="12" name="TextBox 11">
                <a:extLst>
                  <a:ext uri="{FF2B5EF4-FFF2-40B4-BE49-F238E27FC236}">
                    <a16:creationId xmlns:a16="http://schemas.microsoft.com/office/drawing/2014/main" id="{E08052EC-FA2B-4A0A-83FA-6BC9AE873518}"/>
                  </a:ext>
                </a:extLst>
              </p:cNvPr>
              <p:cNvSpPr txBox="1"/>
              <p:nvPr/>
            </p:nvSpPr>
            <p:spPr>
              <a:xfrm>
                <a:off x="1944551" y="5544432"/>
                <a:ext cx="1856716" cy="707886"/>
              </a:xfrm>
              <a:prstGeom prst="rect">
                <a:avLst/>
              </a:prstGeom>
              <a:noFill/>
            </p:spPr>
            <p:txBody>
              <a:bodyPr wrap="square" rtlCol="0">
                <a:spAutoFit/>
              </a:bodyPr>
              <a:lstStyle/>
              <a:p>
                <a:pPr algn="ctr"/>
                <a:r>
                  <a:rPr lang="en-US" sz="2000" dirty="0">
                    <a:ea typeface="Open Sans" panose="020B0606030504020204" pitchFamily="34" charset="0"/>
                    <a:cs typeface="Open Sans" panose="020B0606030504020204" pitchFamily="34" charset="0"/>
                  </a:rPr>
                  <a:t>Analyze FHIR Repository</a:t>
                </a:r>
              </a:p>
            </p:txBody>
          </p:sp>
          <p:grpSp>
            <p:nvGrpSpPr>
              <p:cNvPr id="74" name="Group 73">
                <a:extLst>
                  <a:ext uri="{FF2B5EF4-FFF2-40B4-BE49-F238E27FC236}">
                    <a16:creationId xmlns:a16="http://schemas.microsoft.com/office/drawing/2014/main" id="{F403D574-DE56-4ECF-8A05-6F9A0FE35CF3}"/>
                  </a:ext>
                </a:extLst>
              </p:cNvPr>
              <p:cNvGrpSpPr/>
              <p:nvPr/>
            </p:nvGrpSpPr>
            <p:grpSpPr>
              <a:xfrm>
                <a:off x="2436415" y="3103565"/>
                <a:ext cx="1024731" cy="1024731"/>
                <a:chOff x="2436414" y="3103563"/>
                <a:chExt cx="1024731" cy="1024731"/>
              </a:xfrm>
            </p:grpSpPr>
            <p:sp>
              <p:nvSpPr>
                <p:cNvPr id="40" name="Freeform: Shape 39">
                  <a:extLst>
                    <a:ext uri="{FF2B5EF4-FFF2-40B4-BE49-F238E27FC236}">
                      <a16:creationId xmlns:a16="http://schemas.microsoft.com/office/drawing/2014/main" id="{C229487A-CD4A-4CC2-BEF2-4213812444EA}"/>
                    </a:ext>
                  </a:extLst>
                </p:cNvPr>
                <p:cNvSpPr/>
                <p:nvPr/>
              </p:nvSpPr>
              <p:spPr>
                <a:xfrm>
                  <a:off x="2436414" y="3103563"/>
                  <a:ext cx="1024731" cy="1024731"/>
                </a:xfrm>
                <a:custGeom>
                  <a:avLst/>
                  <a:gdLst>
                    <a:gd name="connsiteX0" fmla="*/ 862127 w 862126"/>
                    <a:gd name="connsiteY0" fmla="*/ 431063 h 862126"/>
                    <a:gd name="connsiteX1" fmla="*/ 431063 w 862126"/>
                    <a:gd name="connsiteY1" fmla="*/ 862127 h 862126"/>
                    <a:gd name="connsiteX2" fmla="*/ 0 w 862126"/>
                    <a:gd name="connsiteY2" fmla="*/ 431063 h 862126"/>
                    <a:gd name="connsiteX3" fmla="*/ 431063 w 862126"/>
                    <a:gd name="connsiteY3" fmla="*/ 0 h 862126"/>
                    <a:gd name="connsiteX4" fmla="*/ 862127 w 862126"/>
                    <a:gd name="connsiteY4" fmla="*/ 431063 h 8621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2126" h="862126">
                      <a:moveTo>
                        <a:pt x="862127" y="431063"/>
                      </a:moveTo>
                      <a:cubicBezTo>
                        <a:pt x="862127" y="669133"/>
                        <a:pt x="669133" y="862127"/>
                        <a:pt x="431063" y="862127"/>
                      </a:cubicBezTo>
                      <a:cubicBezTo>
                        <a:pt x="192994" y="862127"/>
                        <a:pt x="0" y="669133"/>
                        <a:pt x="0" y="431063"/>
                      </a:cubicBezTo>
                      <a:cubicBezTo>
                        <a:pt x="0" y="192994"/>
                        <a:pt x="192994" y="0"/>
                        <a:pt x="431063" y="0"/>
                      </a:cubicBezTo>
                      <a:cubicBezTo>
                        <a:pt x="669133" y="0"/>
                        <a:pt x="862127" y="192994"/>
                        <a:pt x="862127" y="431063"/>
                      </a:cubicBezTo>
                      <a:close/>
                    </a:path>
                  </a:pathLst>
                </a:custGeom>
                <a:gradFill flip="none" rotWithShape="1">
                  <a:gsLst>
                    <a:gs pos="0">
                      <a:schemeClr val="accent1"/>
                    </a:gs>
                    <a:gs pos="100000">
                      <a:schemeClr val="accent2"/>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700" dirty="0"/>
                </a:p>
              </p:txBody>
            </p:sp>
            <p:sp>
              <p:nvSpPr>
                <p:cNvPr id="45" name="Kotak Teks 3">
                  <a:extLst>
                    <a:ext uri="{FF2B5EF4-FFF2-40B4-BE49-F238E27FC236}">
                      <a16:creationId xmlns:a16="http://schemas.microsoft.com/office/drawing/2014/main" id="{A9CC8D36-2568-49A7-B055-632B48DFB02C}"/>
                    </a:ext>
                  </a:extLst>
                </p:cNvPr>
                <p:cNvSpPr txBox="1"/>
                <p:nvPr/>
              </p:nvSpPr>
              <p:spPr>
                <a:xfrm>
                  <a:off x="2653424" y="3385096"/>
                  <a:ext cx="590712" cy="461665"/>
                </a:xfrm>
                <a:prstGeom prst="rect">
                  <a:avLst/>
                </a:prstGeom>
                <a:noFill/>
              </p:spPr>
              <p:txBody>
                <a:bodyPr wrap="square" rtlCol="0">
                  <a:spAutoFit/>
                </a:bodyPr>
                <a:lstStyle/>
                <a:p>
                  <a:pPr algn="ctr"/>
                  <a:r>
                    <a:rPr lang="en-US" sz="2400" spc="100" dirty="0">
                      <a:solidFill>
                        <a:schemeClr val="bg1"/>
                      </a:solidFill>
                      <a:ea typeface="Roboto" panose="02000000000000000000" pitchFamily="2" charset="0"/>
                      <a:cs typeface="Poppins SemiBold" panose="00000700000000000000" pitchFamily="2" charset="0"/>
                    </a:rPr>
                    <a:t>01</a:t>
                  </a:r>
                  <a:endParaRPr lang="en-ID" sz="2400" spc="100" dirty="0">
                    <a:solidFill>
                      <a:schemeClr val="bg1"/>
                    </a:solidFill>
                    <a:ea typeface="Roboto" panose="02000000000000000000" pitchFamily="2" charset="0"/>
                    <a:cs typeface="Poppins SemiBold" panose="00000700000000000000" pitchFamily="2" charset="0"/>
                  </a:endParaRPr>
                </a:p>
              </p:txBody>
            </p:sp>
          </p:grpSp>
        </p:grpSp>
      </p:grpSp>
      <p:grpSp>
        <p:nvGrpSpPr>
          <p:cNvPr id="34" name="Group 33">
            <a:extLst>
              <a:ext uri="{FF2B5EF4-FFF2-40B4-BE49-F238E27FC236}">
                <a16:creationId xmlns:a16="http://schemas.microsoft.com/office/drawing/2014/main" id="{DFD01A8E-C6F4-D142-9D3B-7BBF5CF4A5C5}"/>
              </a:ext>
            </a:extLst>
          </p:cNvPr>
          <p:cNvGrpSpPr/>
          <p:nvPr/>
        </p:nvGrpSpPr>
        <p:grpSpPr>
          <a:xfrm>
            <a:off x="3561506" y="1865831"/>
            <a:ext cx="1863418" cy="3933131"/>
            <a:chOff x="3483286" y="1589706"/>
            <a:chExt cx="1963837" cy="3933131"/>
          </a:xfrm>
        </p:grpSpPr>
        <p:sp>
          <p:nvSpPr>
            <p:cNvPr id="6" name="Freeform: Shape 5">
              <a:extLst>
                <a:ext uri="{FF2B5EF4-FFF2-40B4-BE49-F238E27FC236}">
                  <a16:creationId xmlns:a16="http://schemas.microsoft.com/office/drawing/2014/main" id="{AAAB0F06-24C8-4886-BAF5-D6E89FBA306E}"/>
                </a:ext>
              </a:extLst>
            </p:cNvPr>
            <p:cNvSpPr/>
            <p:nvPr/>
          </p:nvSpPr>
          <p:spPr>
            <a:xfrm>
              <a:off x="4481169" y="3074785"/>
              <a:ext cx="33965" cy="1498401"/>
            </a:xfrm>
            <a:custGeom>
              <a:avLst/>
              <a:gdLst>
                <a:gd name="connsiteX0" fmla="*/ 0 w 28575"/>
                <a:gd name="connsiteY0" fmla="*/ 0 h 1260633"/>
                <a:gd name="connsiteX1" fmla="*/ 28575 w 28575"/>
                <a:gd name="connsiteY1" fmla="*/ 0 h 1260633"/>
                <a:gd name="connsiteX2" fmla="*/ 28575 w 28575"/>
                <a:gd name="connsiteY2" fmla="*/ 1260634 h 1260633"/>
                <a:gd name="connsiteX3" fmla="*/ 0 w 28575"/>
                <a:gd name="connsiteY3" fmla="*/ 1260634 h 1260633"/>
              </a:gdLst>
              <a:ahLst/>
              <a:cxnLst>
                <a:cxn ang="0">
                  <a:pos x="connsiteX0" y="connsiteY0"/>
                </a:cxn>
                <a:cxn ang="0">
                  <a:pos x="connsiteX1" y="connsiteY1"/>
                </a:cxn>
                <a:cxn ang="0">
                  <a:pos x="connsiteX2" y="connsiteY2"/>
                </a:cxn>
                <a:cxn ang="0">
                  <a:pos x="connsiteX3" y="connsiteY3"/>
                </a:cxn>
              </a:cxnLst>
              <a:rect l="l" t="t" r="r" b="b"/>
              <a:pathLst>
                <a:path w="28575" h="1260633">
                  <a:moveTo>
                    <a:pt x="0" y="0"/>
                  </a:moveTo>
                  <a:lnTo>
                    <a:pt x="28575" y="0"/>
                  </a:lnTo>
                  <a:lnTo>
                    <a:pt x="28575" y="1260634"/>
                  </a:lnTo>
                  <a:lnTo>
                    <a:pt x="0" y="1260634"/>
                  </a:lnTo>
                  <a:close/>
                </a:path>
              </a:pathLst>
            </a:custGeom>
            <a:gradFill>
              <a:gsLst>
                <a:gs pos="0">
                  <a:schemeClr val="accent2"/>
                </a:gs>
                <a:gs pos="100000">
                  <a:schemeClr val="accent1"/>
                </a:gs>
              </a:gsLst>
              <a:lin ang="16200000" scaled="1"/>
            </a:gradFill>
            <a:ln w="9525" cap="flat">
              <a:gradFill flip="none" rotWithShape="1">
                <a:gsLst>
                  <a:gs pos="0">
                    <a:srgbClr val="24AE54"/>
                  </a:gs>
                  <a:gs pos="100000">
                    <a:srgbClr val="44CADF"/>
                  </a:gs>
                </a:gsLst>
                <a:lin ang="16200000" scaled="1"/>
                <a:tileRect/>
              </a:gradFill>
              <a:prstDash val="solid"/>
              <a:miter/>
            </a:ln>
          </p:spPr>
          <p:txBody>
            <a:bodyPr rtlCol="0" anchor="ctr"/>
            <a:lstStyle/>
            <a:p>
              <a:endParaRPr lang="en-US" sz="2700"/>
            </a:p>
          </p:txBody>
        </p:sp>
        <p:grpSp>
          <p:nvGrpSpPr>
            <p:cNvPr id="3" name="Group 2">
              <a:extLst>
                <a:ext uri="{FF2B5EF4-FFF2-40B4-BE49-F238E27FC236}">
                  <a16:creationId xmlns:a16="http://schemas.microsoft.com/office/drawing/2014/main" id="{DB546D8F-020A-6843-9C51-69617733858D}"/>
                </a:ext>
              </a:extLst>
            </p:cNvPr>
            <p:cNvGrpSpPr/>
            <p:nvPr/>
          </p:nvGrpSpPr>
          <p:grpSpPr>
            <a:xfrm>
              <a:off x="3483286" y="1589706"/>
              <a:ext cx="1963837" cy="3933131"/>
              <a:chOff x="3590407" y="2144735"/>
              <a:chExt cx="1856716" cy="3490424"/>
            </a:xfrm>
          </p:grpSpPr>
          <p:sp>
            <p:nvSpPr>
              <p:cNvPr id="15" name="TextBox 14">
                <a:extLst>
                  <a:ext uri="{FF2B5EF4-FFF2-40B4-BE49-F238E27FC236}">
                    <a16:creationId xmlns:a16="http://schemas.microsoft.com/office/drawing/2014/main" id="{F9CDA1AE-19D8-4DDB-8DB7-1491176ED61E}"/>
                  </a:ext>
                </a:extLst>
              </p:cNvPr>
              <p:cNvSpPr txBox="1"/>
              <p:nvPr/>
            </p:nvSpPr>
            <p:spPr>
              <a:xfrm>
                <a:off x="3590407" y="2144735"/>
                <a:ext cx="1856716" cy="1323439"/>
              </a:xfrm>
              <a:prstGeom prst="rect">
                <a:avLst/>
              </a:prstGeom>
              <a:noFill/>
            </p:spPr>
            <p:txBody>
              <a:bodyPr wrap="square" rtlCol="0">
                <a:spAutoFit/>
              </a:bodyPr>
              <a:lstStyle/>
              <a:p>
                <a:pPr algn="ctr"/>
                <a:r>
                  <a:rPr lang="en-US" sz="2000" dirty="0">
                    <a:ea typeface="Open Sans" panose="020B0606030504020204" pitchFamily="34" charset="0"/>
                    <a:cs typeface="Open Sans" panose="020B0606030504020204" pitchFamily="34" charset="0"/>
                  </a:rPr>
                  <a:t>Display Resource and Element Counts</a:t>
                </a:r>
              </a:p>
            </p:txBody>
          </p:sp>
          <p:sp>
            <p:nvSpPr>
              <p:cNvPr id="23" name="Freeform: Shape 22">
                <a:extLst>
                  <a:ext uri="{FF2B5EF4-FFF2-40B4-BE49-F238E27FC236}">
                    <a16:creationId xmlns:a16="http://schemas.microsoft.com/office/drawing/2014/main" id="{BAEF5035-2DBB-44E6-B742-59954A6FBAD8}"/>
                  </a:ext>
                </a:extLst>
              </p:cNvPr>
              <p:cNvSpPr/>
              <p:nvPr/>
            </p:nvSpPr>
            <p:spPr>
              <a:xfrm>
                <a:off x="3678290" y="4304044"/>
                <a:ext cx="1704973" cy="1331115"/>
              </a:xfrm>
              <a:custGeom>
                <a:avLst/>
                <a:gdLst>
                  <a:gd name="connsiteX0" fmla="*/ 717214 w 1434426"/>
                  <a:gd name="connsiteY0" fmla="*/ 1119892 h 1119892"/>
                  <a:gd name="connsiteX1" fmla="*/ 0 w 1434426"/>
                  <a:gd name="connsiteY1" fmla="*/ 402679 h 1119892"/>
                  <a:gd name="connsiteX2" fmla="*/ 0 w 1434426"/>
                  <a:gd name="connsiteY2" fmla="*/ 0 h 1119892"/>
                  <a:gd name="connsiteX3" fmla="*/ 142875 w 1434426"/>
                  <a:gd name="connsiteY3" fmla="*/ 0 h 1119892"/>
                  <a:gd name="connsiteX4" fmla="*/ 142875 w 1434426"/>
                  <a:gd name="connsiteY4" fmla="*/ 402679 h 1119892"/>
                  <a:gd name="connsiteX5" fmla="*/ 717214 w 1434426"/>
                  <a:gd name="connsiteY5" fmla="*/ 977017 h 1119892"/>
                  <a:gd name="connsiteX6" fmla="*/ 1291552 w 1434426"/>
                  <a:gd name="connsiteY6" fmla="*/ 402679 h 1119892"/>
                  <a:gd name="connsiteX7" fmla="*/ 1291552 w 1434426"/>
                  <a:gd name="connsiteY7" fmla="*/ 0 h 1119892"/>
                  <a:gd name="connsiteX8" fmla="*/ 1434427 w 1434426"/>
                  <a:gd name="connsiteY8" fmla="*/ 0 h 1119892"/>
                  <a:gd name="connsiteX9" fmla="*/ 1434427 w 1434426"/>
                  <a:gd name="connsiteY9" fmla="*/ 402679 h 1119892"/>
                  <a:gd name="connsiteX10" fmla="*/ 717214 w 1434426"/>
                  <a:gd name="connsiteY10" fmla="*/ 1119892 h 1119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426" h="1119892">
                    <a:moveTo>
                      <a:pt x="717214" y="1119892"/>
                    </a:moveTo>
                    <a:cubicBezTo>
                      <a:pt x="321735" y="1119892"/>
                      <a:pt x="0" y="798157"/>
                      <a:pt x="0" y="402679"/>
                    </a:cubicBezTo>
                    <a:lnTo>
                      <a:pt x="0" y="0"/>
                    </a:lnTo>
                    <a:lnTo>
                      <a:pt x="142875" y="0"/>
                    </a:lnTo>
                    <a:lnTo>
                      <a:pt x="142875" y="402679"/>
                    </a:lnTo>
                    <a:cubicBezTo>
                      <a:pt x="142875" y="719376"/>
                      <a:pt x="400526" y="977017"/>
                      <a:pt x="717214" y="977017"/>
                    </a:cubicBezTo>
                    <a:cubicBezTo>
                      <a:pt x="1033901" y="977017"/>
                      <a:pt x="1291552" y="719376"/>
                      <a:pt x="1291552" y="402679"/>
                    </a:cubicBezTo>
                    <a:lnTo>
                      <a:pt x="1291552" y="0"/>
                    </a:lnTo>
                    <a:lnTo>
                      <a:pt x="1434427" y="0"/>
                    </a:lnTo>
                    <a:lnTo>
                      <a:pt x="1434427" y="402679"/>
                    </a:lnTo>
                    <a:cubicBezTo>
                      <a:pt x="1434427" y="798148"/>
                      <a:pt x="1112682" y="1119892"/>
                      <a:pt x="717214" y="1119892"/>
                    </a:cubicBezTo>
                    <a:close/>
                  </a:path>
                </a:pathLst>
              </a:custGeom>
              <a:solidFill>
                <a:schemeClr val="accent2"/>
              </a:solidFill>
              <a:ln w="9525" cap="flat">
                <a:noFill/>
                <a:prstDash val="solid"/>
                <a:miter/>
              </a:ln>
            </p:spPr>
            <p:txBody>
              <a:bodyPr rtlCol="0" anchor="ctr"/>
              <a:lstStyle/>
              <a:p>
                <a:endParaRPr lang="en-US" sz="2700"/>
              </a:p>
            </p:txBody>
          </p:sp>
          <p:grpSp>
            <p:nvGrpSpPr>
              <p:cNvPr id="75" name="Group 74">
                <a:extLst>
                  <a:ext uri="{FF2B5EF4-FFF2-40B4-BE49-F238E27FC236}">
                    <a16:creationId xmlns:a16="http://schemas.microsoft.com/office/drawing/2014/main" id="{93833A3B-BDEC-4139-85B6-5BC02EE15B80}"/>
                  </a:ext>
                </a:extLst>
              </p:cNvPr>
              <p:cNvGrpSpPr/>
              <p:nvPr/>
            </p:nvGrpSpPr>
            <p:grpSpPr>
              <a:xfrm>
                <a:off x="3985785" y="4060822"/>
                <a:ext cx="1024731" cy="1024731"/>
                <a:chOff x="3985784" y="4060820"/>
                <a:chExt cx="1024731" cy="1024731"/>
              </a:xfrm>
            </p:grpSpPr>
            <p:sp>
              <p:nvSpPr>
                <p:cNvPr id="41" name="Freeform: Shape 40">
                  <a:extLst>
                    <a:ext uri="{FF2B5EF4-FFF2-40B4-BE49-F238E27FC236}">
                      <a16:creationId xmlns:a16="http://schemas.microsoft.com/office/drawing/2014/main" id="{DC4A6EAD-EBF9-493D-8C0C-F93A18356BB8}"/>
                    </a:ext>
                  </a:extLst>
                </p:cNvPr>
                <p:cNvSpPr/>
                <p:nvPr/>
              </p:nvSpPr>
              <p:spPr>
                <a:xfrm>
                  <a:off x="3985784" y="4060820"/>
                  <a:ext cx="1024731" cy="1024731"/>
                </a:xfrm>
                <a:custGeom>
                  <a:avLst/>
                  <a:gdLst>
                    <a:gd name="connsiteX0" fmla="*/ 862127 w 862126"/>
                    <a:gd name="connsiteY0" fmla="*/ 431063 h 862126"/>
                    <a:gd name="connsiteX1" fmla="*/ 431063 w 862126"/>
                    <a:gd name="connsiteY1" fmla="*/ 862127 h 862126"/>
                    <a:gd name="connsiteX2" fmla="*/ 0 w 862126"/>
                    <a:gd name="connsiteY2" fmla="*/ 431063 h 862126"/>
                    <a:gd name="connsiteX3" fmla="*/ 431063 w 862126"/>
                    <a:gd name="connsiteY3" fmla="*/ 0 h 862126"/>
                    <a:gd name="connsiteX4" fmla="*/ 862127 w 862126"/>
                    <a:gd name="connsiteY4" fmla="*/ 431063 h 8621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2126" h="862126">
                      <a:moveTo>
                        <a:pt x="862127" y="431063"/>
                      </a:moveTo>
                      <a:cubicBezTo>
                        <a:pt x="862127" y="669133"/>
                        <a:pt x="669133" y="862127"/>
                        <a:pt x="431063" y="862127"/>
                      </a:cubicBezTo>
                      <a:cubicBezTo>
                        <a:pt x="192994" y="862127"/>
                        <a:pt x="0" y="669133"/>
                        <a:pt x="0" y="431063"/>
                      </a:cubicBezTo>
                      <a:cubicBezTo>
                        <a:pt x="0" y="192994"/>
                        <a:pt x="192994" y="0"/>
                        <a:pt x="431063" y="0"/>
                      </a:cubicBezTo>
                      <a:cubicBezTo>
                        <a:pt x="669133" y="0"/>
                        <a:pt x="862127" y="192994"/>
                        <a:pt x="862127" y="431063"/>
                      </a:cubicBezTo>
                      <a:close/>
                    </a:path>
                  </a:pathLst>
                </a:custGeom>
                <a:gradFill flip="none" rotWithShape="1">
                  <a:gsLst>
                    <a:gs pos="0">
                      <a:schemeClr val="accent1"/>
                    </a:gs>
                    <a:gs pos="100000">
                      <a:schemeClr val="accent2"/>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700"/>
                </a:p>
              </p:txBody>
            </p:sp>
            <p:sp>
              <p:nvSpPr>
                <p:cNvPr id="46" name="Kotak Teks 3">
                  <a:extLst>
                    <a:ext uri="{FF2B5EF4-FFF2-40B4-BE49-F238E27FC236}">
                      <a16:creationId xmlns:a16="http://schemas.microsoft.com/office/drawing/2014/main" id="{224D2161-78FD-41A6-AC69-94A8AA431D2F}"/>
                    </a:ext>
                  </a:extLst>
                </p:cNvPr>
                <p:cNvSpPr txBox="1"/>
                <p:nvPr/>
              </p:nvSpPr>
              <p:spPr>
                <a:xfrm>
                  <a:off x="4162805" y="4342353"/>
                  <a:ext cx="670688" cy="461665"/>
                </a:xfrm>
                <a:prstGeom prst="rect">
                  <a:avLst/>
                </a:prstGeom>
                <a:noFill/>
              </p:spPr>
              <p:txBody>
                <a:bodyPr wrap="square" rtlCol="0">
                  <a:spAutoFit/>
                </a:bodyPr>
                <a:lstStyle/>
                <a:p>
                  <a:pPr algn="ctr"/>
                  <a:r>
                    <a:rPr lang="en-US" sz="2400" spc="100" dirty="0">
                      <a:solidFill>
                        <a:schemeClr val="bg1"/>
                      </a:solidFill>
                      <a:ea typeface="Roboto" panose="02000000000000000000" pitchFamily="2" charset="0"/>
                      <a:cs typeface="Poppins SemiBold" panose="00000700000000000000" pitchFamily="2" charset="0"/>
                    </a:rPr>
                    <a:t>02</a:t>
                  </a:r>
                  <a:endParaRPr lang="en-ID" sz="2400" spc="100" dirty="0">
                    <a:solidFill>
                      <a:schemeClr val="bg1"/>
                    </a:solidFill>
                    <a:ea typeface="Roboto" panose="02000000000000000000" pitchFamily="2" charset="0"/>
                    <a:cs typeface="Poppins SemiBold" panose="00000700000000000000" pitchFamily="2" charset="0"/>
                  </a:endParaRPr>
                </a:p>
              </p:txBody>
            </p:sp>
          </p:grpSp>
        </p:grpSp>
      </p:grpSp>
      <p:grpSp>
        <p:nvGrpSpPr>
          <p:cNvPr id="4" name="Group 3">
            <a:extLst>
              <a:ext uri="{FF2B5EF4-FFF2-40B4-BE49-F238E27FC236}">
                <a16:creationId xmlns:a16="http://schemas.microsoft.com/office/drawing/2014/main" id="{EB43F531-3656-D048-94CE-5956485F4BDD}"/>
              </a:ext>
            </a:extLst>
          </p:cNvPr>
          <p:cNvGrpSpPr/>
          <p:nvPr/>
        </p:nvGrpSpPr>
        <p:grpSpPr>
          <a:xfrm>
            <a:off x="5098274" y="2530083"/>
            <a:ext cx="1856716" cy="3624204"/>
            <a:chOff x="5097637" y="2763443"/>
            <a:chExt cx="1856716" cy="3624204"/>
          </a:xfrm>
        </p:grpSpPr>
        <p:sp>
          <p:nvSpPr>
            <p:cNvPr id="13" name="TextBox 12">
              <a:extLst>
                <a:ext uri="{FF2B5EF4-FFF2-40B4-BE49-F238E27FC236}">
                  <a16:creationId xmlns:a16="http://schemas.microsoft.com/office/drawing/2014/main" id="{23A83356-128F-4193-A4AA-09CBBAB78218}"/>
                </a:ext>
              </a:extLst>
            </p:cNvPr>
            <p:cNvSpPr txBox="1"/>
            <p:nvPr/>
          </p:nvSpPr>
          <p:spPr>
            <a:xfrm>
              <a:off x="5097637" y="5679761"/>
              <a:ext cx="1856716" cy="707886"/>
            </a:xfrm>
            <a:prstGeom prst="rect">
              <a:avLst/>
            </a:prstGeom>
            <a:noFill/>
          </p:spPr>
          <p:txBody>
            <a:bodyPr wrap="square" rtlCol="0">
              <a:spAutoFit/>
            </a:bodyPr>
            <a:lstStyle/>
            <a:p>
              <a:pPr algn="ctr"/>
              <a:r>
                <a:rPr lang="en-US" sz="2000" dirty="0">
                  <a:ea typeface="Open Sans" panose="020B0606030504020204" pitchFamily="34" charset="0"/>
                  <a:cs typeface="Open Sans" panose="020B0606030504020204" pitchFamily="34" charset="0"/>
                </a:rPr>
                <a:t>Obtain user selections</a:t>
              </a:r>
            </a:p>
          </p:txBody>
        </p:sp>
        <p:sp>
          <p:nvSpPr>
            <p:cNvPr id="18" name="Freeform: Shape 17">
              <a:extLst>
                <a:ext uri="{FF2B5EF4-FFF2-40B4-BE49-F238E27FC236}">
                  <a16:creationId xmlns:a16="http://schemas.microsoft.com/office/drawing/2014/main" id="{0E82866D-9A89-47BE-80D9-1BA1A4059B8A}"/>
                </a:ext>
              </a:extLst>
            </p:cNvPr>
            <p:cNvSpPr/>
            <p:nvPr/>
          </p:nvSpPr>
          <p:spPr>
            <a:xfrm>
              <a:off x="6002090" y="3615931"/>
              <a:ext cx="33965" cy="1498401"/>
            </a:xfrm>
            <a:custGeom>
              <a:avLst/>
              <a:gdLst>
                <a:gd name="connsiteX0" fmla="*/ 0 w 28575"/>
                <a:gd name="connsiteY0" fmla="*/ 0 h 1260633"/>
                <a:gd name="connsiteX1" fmla="*/ 28575 w 28575"/>
                <a:gd name="connsiteY1" fmla="*/ 0 h 1260633"/>
                <a:gd name="connsiteX2" fmla="*/ 28575 w 28575"/>
                <a:gd name="connsiteY2" fmla="*/ 1260634 h 1260633"/>
                <a:gd name="connsiteX3" fmla="*/ 0 w 28575"/>
                <a:gd name="connsiteY3" fmla="*/ 1260634 h 1260633"/>
              </a:gdLst>
              <a:ahLst/>
              <a:cxnLst>
                <a:cxn ang="0">
                  <a:pos x="connsiteX0" y="connsiteY0"/>
                </a:cxn>
                <a:cxn ang="0">
                  <a:pos x="connsiteX1" y="connsiteY1"/>
                </a:cxn>
                <a:cxn ang="0">
                  <a:pos x="connsiteX2" y="connsiteY2"/>
                </a:cxn>
                <a:cxn ang="0">
                  <a:pos x="connsiteX3" y="connsiteY3"/>
                </a:cxn>
              </a:cxnLst>
              <a:rect l="l" t="t" r="r" b="b"/>
              <a:pathLst>
                <a:path w="28575" h="1260633">
                  <a:moveTo>
                    <a:pt x="0" y="0"/>
                  </a:moveTo>
                  <a:lnTo>
                    <a:pt x="28575" y="0"/>
                  </a:lnTo>
                  <a:lnTo>
                    <a:pt x="28575" y="1260634"/>
                  </a:lnTo>
                  <a:lnTo>
                    <a:pt x="0" y="1260634"/>
                  </a:lnTo>
                  <a:close/>
                </a:path>
              </a:pathLst>
            </a:custGeom>
            <a:gradFill>
              <a:gsLst>
                <a:gs pos="0">
                  <a:schemeClr val="accent2"/>
                </a:gs>
                <a:gs pos="100000">
                  <a:schemeClr val="accent1"/>
                </a:gs>
              </a:gsLst>
              <a:lin ang="16200000" scaled="1"/>
            </a:gradFill>
            <a:ln w="9525" cap="flat">
              <a:gradFill flip="none" rotWithShape="1">
                <a:gsLst>
                  <a:gs pos="0">
                    <a:srgbClr val="24AE54"/>
                  </a:gs>
                  <a:gs pos="100000">
                    <a:srgbClr val="44CADF"/>
                  </a:gs>
                </a:gsLst>
                <a:lin ang="16200000" scaled="1"/>
                <a:tileRect/>
              </a:gradFill>
              <a:prstDash val="solid"/>
              <a:miter/>
            </a:ln>
          </p:spPr>
          <p:txBody>
            <a:bodyPr rtlCol="0" anchor="ctr"/>
            <a:lstStyle/>
            <a:p>
              <a:endParaRPr lang="en-US" sz="2700"/>
            </a:p>
          </p:txBody>
        </p:sp>
        <p:sp>
          <p:nvSpPr>
            <p:cNvPr id="22" name="Freeform: Shape 21">
              <a:extLst>
                <a:ext uri="{FF2B5EF4-FFF2-40B4-BE49-F238E27FC236}">
                  <a16:creationId xmlns:a16="http://schemas.microsoft.com/office/drawing/2014/main" id="{7C05453B-2E57-45D0-BE52-387CE787F748}"/>
                </a:ext>
              </a:extLst>
            </p:cNvPr>
            <p:cNvSpPr/>
            <p:nvPr/>
          </p:nvSpPr>
          <p:spPr>
            <a:xfrm>
              <a:off x="5166584" y="2763443"/>
              <a:ext cx="1704962" cy="1331115"/>
            </a:xfrm>
            <a:custGeom>
              <a:avLst/>
              <a:gdLst>
                <a:gd name="connsiteX0" fmla="*/ 1434417 w 1434417"/>
                <a:gd name="connsiteY0" fmla="*/ 1119892 h 1119892"/>
                <a:gd name="connsiteX1" fmla="*/ 1291542 w 1434417"/>
                <a:gd name="connsiteY1" fmla="*/ 1119892 h 1119892"/>
                <a:gd name="connsiteX2" fmla="*/ 1291542 w 1434417"/>
                <a:gd name="connsiteY2" fmla="*/ 717214 h 1119892"/>
                <a:gd name="connsiteX3" fmla="*/ 717204 w 1434417"/>
                <a:gd name="connsiteY3" fmla="*/ 142875 h 1119892"/>
                <a:gd name="connsiteX4" fmla="*/ 142875 w 1434417"/>
                <a:gd name="connsiteY4" fmla="*/ 717214 h 1119892"/>
                <a:gd name="connsiteX5" fmla="*/ 142875 w 1434417"/>
                <a:gd name="connsiteY5" fmla="*/ 1119892 h 1119892"/>
                <a:gd name="connsiteX6" fmla="*/ 0 w 1434417"/>
                <a:gd name="connsiteY6" fmla="*/ 1119892 h 1119892"/>
                <a:gd name="connsiteX7" fmla="*/ 0 w 1434417"/>
                <a:gd name="connsiteY7" fmla="*/ 717214 h 1119892"/>
                <a:gd name="connsiteX8" fmla="*/ 717204 w 1434417"/>
                <a:gd name="connsiteY8" fmla="*/ 0 h 1119892"/>
                <a:gd name="connsiteX9" fmla="*/ 1434417 w 1434417"/>
                <a:gd name="connsiteY9" fmla="*/ 717214 h 1119892"/>
                <a:gd name="connsiteX10" fmla="*/ 1434417 w 1434417"/>
                <a:gd name="connsiteY10" fmla="*/ 1119892 h 1119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417" h="1119892">
                  <a:moveTo>
                    <a:pt x="1434417" y="1119892"/>
                  </a:moveTo>
                  <a:lnTo>
                    <a:pt x="1291542" y="1119892"/>
                  </a:lnTo>
                  <a:lnTo>
                    <a:pt x="1291542" y="717214"/>
                  </a:lnTo>
                  <a:cubicBezTo>
                    <a:pt x="1291542" y="400517"/>
                    <a:pt x="1033891" y="142875"/>
                    <a:pt x="717204" y="142875"/>
                  </a:cubicBezTo>
                  <a:cubicBezTo>
                    <a:pt x="400517" y="142875"/>
                    <a:pt x="142875" y="400517"/>
                    <a:pt x="142875" y="717214"/>
                  </a:cubicBezTo>
                  <a:lnTo>
                    <a:pt x="142875" y="1119892"/>
                  </a:lnTo>
                  <a:lnTo>
                    <a:pt x="0" y="1119892"/>
                  </a:lnTo>
                  <a:lnTo>
                    <a:pt x="0" y="717214"/>
                  </a:lnTo>
                  <a:cubicBezTo>
                    <a:pt x="0" y="321735"/>
                    <a:pt x="321735" y="0"/>
                    <a:pt x="717204" y="0"/>
                  </a:cubicBezTo>
                  <a:cubicBezTo>
                    <a:pt x="1112682" y="0"/>
                    <a:pt x="1434417" y="321735"/>
                    <a:pt x="1434417" y="717214"/>
                  </a:cubicBezTo>
                  <a:lnTo>
                    <a:pt x="1434417" y="1119892"/>
                  </a:lnTo>
                  <a:close/>
                </a:path>
              </a:pathLst>
            </a:custGeom>
            <a:solidFill>
              <a:schemeClr val="accent1"/>
            </a:solidFill>
            <a:ln w="9525" cap="flat">
              <a:noFill/>
              <a:prstDash val="solid"/>
              <a:miter/>
            </a:ln>
          </p:spPr>
          <p:txBody>
            <a:bodyPr rtlCol="0" anchor="ctr"/>
            <a:lstStyle/>
            <a:p>
              <a:endParaRPr lang="en-US" sz="2700"/>
            </a:p>
          </p:txBody>
        </p:sp>
        <p:grpSp>
          <p:nvGrpSpPr>
            <p:cNvPr id="76" name="Group 75">
              <a:extLst>
                <a:ext uri="{FF2B5EF4-FFF2-40B4-BE49-F238E27FC236}">
                  <a16:creationId xmlns:a16="http://schemas.microsoft.com/office/drawing/2014/main" id="{0647AF69-634B-453E-9192-5FDB1230F1CE}"/>
                </a:ext>
              </a:extLst>
            </p:cNvPr>
            <p:cNvGrpSpPr/>
            <p:nvPr/>
          </p:nvGrpSpPr>
          <p:grpSpPr>
            <a:xfrm>
              <a:off x="5506706" y="3103564"/>
              <a:ext cx="1024731" cy="1024731"/>
              <a:chOff x="5506705" y="3103563"/>
              <a:chExt cx="1024731" cy="1024731"/>
            </a:xfrm>
          </p:grpSpPr>
          <p:sp>
            <p:nvSpPr>
              <p:cNvPr id="43" name="Freeform: Shape 42">
                <a:extLst>
                  <a:ext uri="{FF2B5EF4-FFF2-40B4-BE49-F238E27FC236}">
                    <a16:creationId xmlns:a16="http://schemas.microsoft.com/office/drawing/2014/main" id="{73EC1080-7C42-4411-80E3-1B23300C86E0}"/>
                  </a:ext>
                </a:extLst>
              </p:cNvPr>
              <p:cNvSpPr/>
              <p:nvPr/>
            </p:nvSpPr>
            <p:spPr>
              <a:xfrm>
                <a:off x="5506705" y="3103563"/>
                <a:ext cx="1024731" cy="1024731"/>
              </a:xfrm>
              <a:custGeom>
                <a:avLst/>
                <a:gdLst>
                  <a:gd name="connsiteX0" fmla="*/ 862127 w 862126"/>
                  <a:gd name="connsiteY0" fmla="*/ 431063 h 862126"/>
                  <a:gd name="connsiteX1" fmla="*/ 431063 w 862126"/>
                  <a:gd name="connsiteY1" fmla="*/ 862127 h 862126"/>
                  <a:gd name="connsiteX2" fmla="*/ 0 w 862126"/>
                  <a:gd name="connsiteY2" fmla="*/ 431063 h 862126"/>
                  <a:gd name="connsiteX3" fmla="*/ 431063 w 862126"/>
                  <a:gd name="connsiteY3" fmla="*/ 0 h 862126"/>
                  <a:gd name="connsiteX4" fmla="*/ 862127 w 862126"/>
                  <a:gd name="connsiteY4" fmla="*/ 431063 h 8621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2126" h="862126">
                    <a:moveTo>
                      <a:pt x="862127" y="431063"/>
                    </a:moveTo>
                    <a:cubicBezTo>
                      <a:pt x="862127" y="669133"/>
                      <a:pt x="669133" y="862127"/>
                      <a:pt x="431063" y="862127"/>
                    </a:cubicBezTo>
                    <a:cubicBezTo>
                      <a:pt x="192993" y="862127"/>
                      <a:pt x="0" y="669133"/>
                      <a:pt x="0" y="431063"/>
                    </a:cubicBezTo>
                    <a:cubicBezTo>
                      <a:pt x="0" y="192994"/>
                      <a:pt x="192993" y="0"/>
                      <a:pt x="431063" y="0"/>
                    </a:cubicBezTo>
                    <a:cubicBezTo>
                      <a:pt x="669133" y="0"/>
                      <a:pt x="862127" y="192994"/>
                      <a:pt x="862127" y="431063"/>
                    </a:cubicBezTo>
                    <a:close/>
                  </a:path>
                </a:pathLst>
              </a:custGeom>
              <a:gradFill flip="none" rotWithShape="1">
                <a:gsLst>
                  <a:gs pos="0">
                    <a:schemeClr val="accent1"/>
                  </a:gs>
                  <a:gs pos="100000">
                    <a:schemeClr val="accent2"/>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700"/>
              </a:p>
            </p:txBody>
          </p:sp>
          <p:sp>
            <p:nvSpPr>
              <p:cNvPr id="47" name="Kotak Teks 3">
                <a:extLst>
                  <a:ext uri="{FF2B5EF4-FFF2-40B4-BE49-F238E27FC236}">
                    <a16:creationId xmlns:a16="http://schemas.microsoft.com/office/drawing/2014/main" id="{960ABFD1-9FF8-452D-AE17-A5763E54F1F5}"/>
                  </a:ext>
                </a:extLst>
              </p:cNvPr>
              <p:cNvSpPr txBox="1"/>
              <p:nvPr/>
            </p:nvSpPr>
            <p:spPr>
              <a:xfrm>
                <a:off x="5695459" y="3385095"/>
                <a:ext cx="670688" cy="461665"/>
              </a:xfrm>
              <a:prstGeom prst="rect">
                <a:avLst/>
              </a:prstGeom>
              <a:noFill/>
            </p:spPr>
            <p:txBody>
              <a:bodyPr wrap="square" rtlCol="0">
                <a:spAutoFit/>
              </a:bodyPr>
              <a:lstStyle/>
              <a:p>
                <a:pPr algn="ctr"/>
                <a:r>
                  <a:rPr lang="en-US" sz="2400" spc="100" dirty="0">
                    <a:solidFill>
                      <a:schemeClr val="bg1"/>
                    </a:solidFill>
                    <a:ea typeface="Roboto" panose="02000000000000000000" pitchFamily="2" charset="0"/>
                    <a:cs typeface="Poppins SemiBold" panose="00000700000000000000" pitchFamily="2" charset="0"/>
                  </a:rPr>
                  <a:t>03</a:t>
                </a:r>
                <a:endParaRPr lang="en-ID" sz="2400" spc="100" dirty="0">
                  <a:solidFill>
                    <a:schemeClr val="bg1"/>
                  </a:solidFill>
                  <a:ea typeface="Roboto" panose="02000000000000000000" pitchFamily="2" charset="0"/>
                  <a:cs typeface="Poppins SemiBold" panose="00000700000000000000" pitchFamily="2" charset="0"/>
                </a:endParaRPr>
              </a:p>
            </p:txBody>
          </p:sp>
        </p:grpSp>
      </p:grpSp>
      <p:grpSp>
        <p:nvGrpSpPr>
          <p:cNvPr id="25" name="Group 24">
            <a:extLst>
              <a:ext uri="{FF2B5EF4-FFF2-40B4-BE49-F238E27FC236}">
                <a16:creationId xmlns:a16="http://schemas.microsoft.com/office/drawing/2014/main" id="{61D1A8F5-21FD-7C44-BCD7-E5B05800E476}"/>
              </a:ext>
            </a:extLst>
          </p:cNvPr>
          <p:cNvGrpSpPr/>
          <p:nvPr/>
        </p:nvGrpSpPr>
        <p:grpSpPr>
          <a:xfrm>
            <a:off x="6702474" y="1475281"/>
            <a:ext cx="1880999" cy="4428718"/>
            <a:chOff x="6694820" y="1732325"/>
            <a:chExt cx="1856716" cy="3693348"/>
          </a:xfrm>
        </p:grpSpPr>
        <p:sp>
          <p:nvSpPr>
            <p:cNvPr id="5" name="Freeform: Shape 4">
              <a:extLst>
                <a:ext uri="{FF2B5EF4-FFF2-40B4-BE49-F238E27FC236}">
                  <a16:creationId xmlns:a16="http://schemas.microsoft.com/office/drawing/2014/main" id="{9611CBFF-000E-424D-86E1-B22A273E7959}"/>
                </a:ext>
              </a:extLst>
            </p:cNvPr>
            <p:cNvSpPr/>
            <p:nvPr/>
          </p:nvSpPr>
          <p:spPr>
            <a:xfrm>
              <a:off x="7537230" y="3074785"/>
              <a:ext cx="33965" cy="1498401"/>
            </a:xfrm>
            <a:custGeom>
              <a:avLst/>
              <a:gdLst>
                <a:gd name="connsiteX0" fmla="*/ 0 w 28575"/>
                <a:gd name="connsiteY0" fmla="*/ 0 h 1260633"/>
                <a:gd name="connsiteX1" fmla="*/ 28575 w 28575"/>
                <a:gd name="connsiteY1" fmla="*/ 0 h 1260633"/>
                <a:gd name="connsiteX2" fmla="*/ 28575 w 28575"/>
                <a:gd name="connsiteY2" fmla="*/ 1260634 h 1260633"/>
                <a:gd name="connsiteX3" fmla="*/ 0 w 28575"/>
                <a:gd name="connsiteY3" fmla="*/ 1260634 h 1260633"/>
              </a:gdLst>
              <a:ahLst/>
              <a:cxnLst>
                <a:cxn ang="0">
                  <a:pos x="connsiteX0" y="connsiteY0"/>
                </a:cxn>
                <a:cxn ang="0">
                  <a:pos x="connsiteX1" y="connsiteY1"/>
                </a:cxn>
                <a:cxn ang="0">
                  <a:pos x="connsiteX2" y="connsiteY2"/>
                </a:cxn>
                <a:cxn ang="0">
                  <a:pos x="connsiteX3" y="connsiteY3"/>
                </a:cxn>
              </a:cxnLst>
              <a:rect l="l" t="t" r="r" b="b"/>
              <a:pathLst>
                <a:path w="28575" h="1260633">
                  <a:moveTo>
                    <a:pt x="0" y="0"/>
                  </a:moveTo>
                  <a:lnTo>
                    <a:pt x="28575" y="0"/>
                  </a:lnTo>
                  <a:lnTo>
                    <a:pt x="28575" y="1260634"/>
                  </a:lnTo>
                  <a:lnTo>
                    <a:pt x="0" y="1260634"/>
                  </a:lnTo>
                  <a:close/>
                </a:path>
              </a:pathLst>
            </a:custGeom>
            <a:gradFill>
              <a:gsLst>
                <a:gs pos="0">
                  <a:schemeClr val="accent2"/>
                </a:gs>
                <a:gs pos="100000">
                  <a:srgbClr val="44CADF"/>
                </a:gs>
              </a:gsLst>
              <a:lin ang="16200000" scaled="1"/>
            </a:gradFill>
            <a:ln w="9525" cap="flat">
              <a:gradFill flip="none" rotWithShape="1">
                <a:gsLst>
                  <a:gs pos="0">
                    <a:srgbClr val="24AE54"/>
                  </a:gs>
                  <a:gs pos="100000">
                    <a:srgbClr val="44CADF"/>
                  </a:gs>
                </a:gsLst>
                <a:lin ang="16200000" scaled="1"/>
                <a:tileRect/>
              </a:gradFill>
              <a:prstDash val="solid"/>
              <a:miter/>
            </a:ln>
          </p:spPr>
          <p:txBody>
            <a:bodyPr rtlCol="0" anchor="ctr"/>
            <a:lstStyle/>
            <a:p>
              <a:endParaRPr lang="en-US" sz="2700"/>
            </a:p>
          </p:txBody>
        </p:sp>
        <p:sp>
          <p:nvSpPr>
            <p:cNvPr id="16" name="TextBox 15">
              <a:extLst>
                <a:ext uri="{FF2B5EF4-FFF2-40B4-BE49-F238E27FC236}">
                  <a16:creationId xmlns:a16="http://schemas.microsoft.com/office/drawing/2014/main" id="{93DDB6E9-2CA7-4A8E-8FBE-101F3D3F1405}"/>
                </a:ext>
              </a:extLst>
            </p:cNvPr>
            <p:cNvSpPr txBox="1"/>
            <p:nvPr/>
          </p:nvSpPr>
          <p:spPr>
            <a:xfrm>
              <a:off x="6694820" y="1732325"/>
              <a:ext cx="1856716" cy="590345"/>
            </a:xfrm>
            <a:prstGeom prst="rect">
              <a:avLst/>
            </a:prstGeom>
            <a:noFill/>
          </p:spPr>
          <p:txBody>
            <a:bodyPr wrap="square" rtlCol="0">
              <a:spAutoFit/>
            </a:bodyPr>
            <a:lstStyle/>
            <a:p>
              <a:pPr algn="ctr"/>
              <a:r>
                <a:rPr lang="en-US" sz="2000" dirty="0">
                  <a:ea typeface="Open Sans" panose="020B0606030504020204" pitchFamily="34" charset="0"/>
                  <a:cs typeface="Open Sans" panose="020B0606030504020204" pitchFamily="34" charset="0"/>
                </a:rPr>
                <a:t>Generate SQL projections</a:t>
              </a:r>
            </a:p>
          </p:txBody>
        </p:sp>
        <p:sp>
          <p:nvSpPr>
            <p:cNvPr id="21" name="Freeform: Shape 20">
              <a:extLst>
                <a:ext uri="{FF2B5EF4-FFF2-40B4-BE49-F238E27FC236}">
                  <a16:creationId xmlns:a16="http://schemas.microsoft.com/office/drawing/2014/main" id="{08C5D060-1CDF-48FC-AD65-2707F378CB56}"/>
                </a:ext>
              </a:extLst>
            </p:cNvPr>
            <p:cNvSpPr/>
            <p:nvPr/>
          </p:nvSpPr>
          <p:spPr>
            <a:xfrm>
              <a:off x="6701725" y="4094558"/>
              <a:ext cx="1704973" cy="1331115"/>
            </a:xfrm>
            <a:custGeom>
              <a:avLst/>
              <a:gdLst>
                <a:gd name="connsiteX0" fmla="*/ 717213 w 1434426"/>
                <a:gd name="connsiteY0" fmla="*/ 1119892 h 1119892"/>
                <a:gd name="connsiteX1" fmla="*/ 0 w 1434426"/>
                <a:gd name="connsiteY1" fmla="*/ 402679 h 1119892"/>
                <a:gd name="connsiteX2" fmla="*/ 0 w 1434426"/>
                <a:gd name="connsiteY2" fmla="*/ 0 h 1119892"/>
                <a:gd name="connsiteX3" fmla="*/ 142875 w 1434426"/>
                <a:gd name="connsiteY3" fmla="*/ 0 h 1119892"/>
                <a:gd name="connsiteX4" fmla="*/ 142875 w 1434426"/>
                <a:gd name="connsiteY4" fmla="*/ 402679 h 1119892"/>
                <a:gd name="connsiteX5" fmla="*/ 717213 w 1434426"/>
                <a:gd name="connsiteY5" fmla="*/ 977017 h 1119892"/>
                <a:gd name="connsiteX6" fmla="*/ 1291552 w 1434426"/>
                <a:gd name="connsiteY6" fmla="*/ 402679 h 1119892"/>
                <a:gd name="connsiteX7" fmla="*/ 1291552 w 1434426"/>
                <a:gd name="connsiteY7" fmla="*/ 0 h 1119892"/>
                <a:gd name="connsiteX8" fmla="*/ 1434427 w 1434426"/>
                <a:gd name="connsiteY8" fmla="*/ 0 h 1119892"/>
                <a:gd name="connsiteX9" fmla="*/ 1434427 w 1434426"/>
                <a:gd name="connsiteY9" fmla="*/ 402679 h 1119892"/>
                <a:gd name="connsiteX10" fmla="*/ 717213 w 1434426"/>
                <a:gd name="connsiteY10" fmla="*/ 1119892 h 1119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426" h="1119892">
                  <a:moveTo>
                    <a:pt x="717213" y="1119892"/>
                  </a:moveTo>
                  <a:cubicBezTo>
                    <a:pt x="321736" y="1119892"/>
                    <a:pt x="0" y="798157"/>
                    <a:pt x="0" y="402679"/>
                  </a:cubicBezTo>
                  <a:lnTo>
                    <a:pt x="0" y="0"/>
                  </a:lnTo>
                  <a:lnTo>
                    <a:pt x="142875" y="0"/>
                  </a:lnTo>
                  <a:lnTo>
                    <a:pt x="142875" y="402679"/>
                  </a:lnTo>
                  <a:cubicBezTo>
                    <a:pt x="142875" y="719376"/>
                    <a:pt x="400526" y="977017"/>
                    <a:pt x="717213" y="977017"/>
                  </a:cubicBezTo>
                  <a:cubicBezTo>
                    <a:pt x="1033901" y="977017"/>
                    <a:pt x="1291552" y="719376"/>
                    <a:pt x="1291552" y="402679"/>
                  </a:cubicBezTo>
                  <a:lnTo>
                    <a:pt x="1291552" y="0"/>
                  </a:lnTo>
                  <a:lnTo>
                    <a:pt x="1434427" y="0"/>
                  </a:lnTo>
                  <a:lnTo>
                    <a:pt x="1434427" y="402679"/>
                  </a:lnTo>
                  <a:cubicBezTo>
                    <a:pt x="1434427" y="798148"/>
                    <a:pt x="1112691" y="1119892"/>
                    <a:pt x="717213" y="1119892"/>
                  </a:cubicBezTo>
                  <a:close/>
                </a:path>
              </a:pathLst>
            </a:custGeom>
            <a:solidFill>
              <a:schemeClr val="accent2"/>
            </a:solidFill>
            <a:ln w="9525" cap="flat">
              <a:noFill/>
              <a:prstDash val="solid"/>
              <a:miter/>
            </a:ln>
          </p:spPr>
          <p:txBody>
            <a:bodyPr rtlCol="0" anchor="ctr"/>
            <a:lstStyle/>
            <a:p>
              <a:endParaRPr lang="en-US" sz="2700" dirty="0"/>
            </a:p>
          </p:txBody>
        </p:sp>
        <p:grpSp>
          <p:nvGrpSpPr>
            <p:cNvPr id="77" name="Group 76">
              <a:extLst>
                <a:ext uri="{FF2B5EF4-FFF2-40B4-BE49-F238E27FC236}">
                  <a16:creationId xmlns:a16="http://schemas.microsoft.com/office/drawing/2014/main" id="{A159A155-CB9E-4A7A-8E0F-1DFF74B1A0D7}"/>
                </a:ext>
              </a:extLst>
            </p:cNvPr>
            <p:cNvGrpSpPr/>
            <p:nvPr/>
          </p:nvGrpSpPr>
          <p:grpSpPr>
            <a:xfrm>
              <a:off x="7041846" y="4060822"/>
              <a:ext cx="1024731" cy="1024731"/>
              <a:chOff x="7041845" y="4060820"/>
              <a:chExt cx="1024731" cy="1024731"/>
            </a:xfrm>
          </p:grpSpPr>
          <p:sp>
            <p:nvSpPr>
              <p:cNvPr id="42" name="Freeform: Shape 41">
                <a:extLst>
                  <a:ext uri="{FF2B5EF4-FFF2-40B4-BE49-F238E27FC236}">
                    <a16:creationId xmlns:a16="http://schemas.microsoft.com/office/drawing/2014/main" id="{057F1830-F7F7-4C65-BA3A-AFA3FA0BF860}"/>
                  </a:ext>
                </a:extLst>
              </p:cNvPr>
              <p:cNvSpPr/>
              <p:nvPr/>
            </p:nvSpPr>
            <p:spPr>
              <a:xfrm>
                <a:off x="7041845" y="4060820"/>
                <a:ext cx="1024731" cy="1024731"/>
              </a:xfrm>
              <a:custGeom>
                <a:avLst/>
                <a:gdLst>
                  <a:gd name="connsiteX0" fmla="*/ 862127 w 862126"/>
                  <a:gd name="connsiteY0" fmla="*/ 431063 h 862126"/>
                  <a:gd name="connsiteX1" fmla="*/ 431064 w 862126"/>
                  <a:gd name="connsiteY1" fmla="*/ 862127 h 862126"/>
                  <a:gd name="connsiteX2" fmla="*/ 0 w 862126"/>
                  <a:gd name="connsiteY2" fmla="*/ 431063 h 862126"/>
                  <a:gd name="connsiteX3" fmla="*/ 431064 w 862126"/>
                  <a:gd name="connsiteY3" fmla="*/ 0 h 862126"/>
                  <a:gd name="connsiteX4" fmla="*/ 862127 w 862126"/>
                  <a:gd name="connsiteY4" fmla="*/ 431063 h 8621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2126" h="862126">
                    <a:moveTo>
                      <a:pt x="862127" y="431063"/>
                    </a:moveTo>
                    <a:cubicBezTo>
                      <a:pt x="862127" y="669133"/>
                      <a:pt x="669134" y="862127"/>
                      <a:pt x="431064" y="862127"/>
                    </a:cubicBezTo>
                    <a:cubicBezTo>
                      <a:pt x="192994" y="862127"/>
                      <a:pt x="0" y="669133"/>
                      <a:pt x="0" y="431063"/>
                    </a:cubicBezTo>
                    <a:cubicBezTo>
                      <a:pt x="0" y="192994"/>
                      <a:pt x="192994" y="0"/>
                      <a:pt x="431064" y="0"/>
                    </a:cubicBezTo>
                    <a:cubicBezTo>
                      <a:pt x="669134" y="0"/>
                      <a:pt x="862127" y="192994"/>
                      <a:pt x="862127" y="431063"/>
                    </a:cubicBezTo>
                    <a:close/>
                  </a:path>
                </a:pathLst>
              </a:custGeom>
              <a:gradFill flip="none" rotWithShape="1">
                <a:gsLst>
                  <a:gs pos="0">
                    <a:schemeClr val="accent1"/>
                  </a:gs>
                  <a:gs pos="100000">
                    <a:schemeClr val="accent2"/>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700"/>
              </a:p>
            </p:txBody>
          </p:sp>
          <p:sp>
            <p:nvSpPr>
              <p:cNvPr id="48" name="Kotak Teks 3">
                <a:extLst>
                  <a:ext uri="{FF2B5EF4-FFF2-40B4-BE49-F238E27FC236}">
                    <a16:creationId xmlns:a16="http://schemas.microsoft.com/office/drawing/2014/main" id="{1DF25A9D-EF62-423C-8CBB-DC3B1A5C9BEC}"/>
                  </a:ext>
                </a:extLst>
              </p:cNvPr>
              <p:cNvSpPr txBox="1"/>
              <p:nvPr/>
            </p:nvSpPr>
            <p:spPr>
              <a:xfrm>
                <a:off x="7218866" y="4342353"/>
                <a:ext cx="670688" cy="461665"/>
              </a:xfrm>
              <a:prstGeom prst="rect">
                <a:avLst/>
              </a:prstGeom>
              <a:noFill/>
            </p:spPr>
            <p:txBody>
              <a:bodyPr wrap="square" rtlCol="0">
                <a:spAutoFit/>
              </a:bodyPr>
              <a:lstStyle/>
              <a:p>
                <a:pPr algn="ctr"/>
                <a:r>
                  <a:rPr lang="en-US" sz="2400" spc="100" dirty="0">
                    <a:solidFill>
                      <a:schemeClr val="bg1"/>
                    </a:solidFill>
                    <a:ea typeface="Roboto" panose="02000000000000000000" pitchFamily="2" charset="0"/>
                    <a:cs typeface="Poppins SemiBold" panose="00000700000000000000" pitchFamily="2" charset="0"/>
                  </a:rPr>
                  <a:t>04</a:t>
                </a:r>
                <a:endParaRPr lang="en-ID" sz="2400" spc="100" dirty="0">
                  <a:solidFill>
                    <a:schemeClr val="bg1"/>
                  </a:solidFill>
                  <a:ea typeface="Roboto" panose="02000000000000000000" pitchFamily="2" charset="0"/>
                  <a:cs typeface="Poppins SemiBold" panose="00000700000000000000" pitchFamily="2" charset="0"/>
                </a:endParaRPr>
              </a:p>
            </p:txBody>
          </p:sp>
        </p:grpSp>
      </p:grpSp>
      <p:grpSp>
        <p:nvGrpSpPr>
          <p:cNvPr id="28" name="Group 27">
            <a:extLst>
              <a:ext uri="{FF2B5EF4-FFF2-40B4-BE49-F238E27FC236}">
                <a16:creationId xmlns:a16="http://schemas.microsoft.com/office/drawing/2014/main" id="{E60B4B2A-6328-8A44-8716-79A2D4A0E51E}"/>
              </a:ext>
            </a:extLst>
          </p:cNvPr>
          <p:cNvGrpSpPr/>
          <p:nvPr/>
        </p:nvGrpSpPr>
        <p:grpSpPr>
          <a:xfrm>
            <a:off x="8211006" y="2549415"/>
            <a:ext cx="1904946" cy="3317042"/>
            <a:chOff x="8236876" y="2763443"/>
            <a:chExt cx="1904946" cy="3317042"/>
          </a:xfrm>
        </p:grpSpPr>
        <p:sp>
          <p:nvSpPr>
            <p:cNvPr id="14" name="TextBox 13">
              <a:extLst>
                <a:ext uri="{FF2B5EF4-FFF2-40B4-BE49-F238E27FC236}">
                  <a16:creationId xmlns:a16="http://schemas.microsoft.com/office/drawing/2014/main" id="{98C23E1C-603D-4E9E-81A6-EE7B4C4B2B15}"/>
                </a:ext>
              </a:extLst>
            </p:cNvPr>
            <p:cNvSpPr txBox="1"/>
            <p:nvPr/>
          </p:nvSpPr>
          <p:spPr>
            <a:xfrm>
              <a:off x="8285106" y="5372599"/>
              <a:ext cx="1856716" cy="707886"/>
            </a:xfrm>
            <a:prstGeom prst="rect">
              <a:avLst/>
            </a:prstGeom>
            <a:noFill/>
          </p:spPr>
          <p:txBody>
            <a:bodyPr wrap="square" rtlCol="0">
              <a:spAutoFit/>
            </a:bodyPr>
            <a:lstStyle/>
            <a:p>
              <a:pPr algn="ctr"/>
              <a:r>
                <a:rPr lang="en-US" sz="2000" dirty="0">
                  <a:ea typeface="Open Sans" panose="020B0606030504020204" pitchFamily="34" charset="0"/>
                  <a:cs typeface="Open Sans" panose="020B0606030504020204" pitchFamily="34" charset="0"/>
                </a:rPr>
                <a:t>Edit transforms</a:t>
              </a:r>
            </a:p>
          </p:txBody>
        </p:sp>
        <p:sp>
          <p:nvSpPr>
            <p:cNvPr id="17" name="Freeform: Shape 16">
              <a:extLst>
                <a:ext uri="{FF2B5EF4-FFF2-40B4-BE49-F238E27FC236}">
                  <a16:creationId xmlns:a16="http://schemas.microsoft.com/office/drawing/2014/main" id="{A3001D71-FB6F-4E52-8BFC-869C5DD2D0E6}"/>
                </a:ext>
              </a:extLst>
            </p:cNvPr>
            <p:cNvSpPr/>
            <p:nvPr/>
          </p:nvSpPr>
          <p:spPr>
            <a:xfrm>
              <a:off x="9072380" y="3615931"/>
              <a:ext cx="33965" cy="1498401"/>
            </a:xfrm>
            <a:custGeom>
              <a:avLst/>
              <a:gdLst>
                <a:gd name="connsiteX0" fmla="*/ 0 w 28575"/>
                <a:gd name="connsiteY0" fmla="*/ 0 h 1260633"/>
                <a:gd name="connsiteX1" fmla="*/ 28575 w 28575"/>
                <a:gd name="connsiteY1" fmla="*/ 0 h 1260633"/>
                <a:gd name="connsiteX2" fmla="*/ 28575 w 28575"/>
                <a:gd name="connsiteY2" fmla="*/ 1260634 h 1260633"/>
                <a:gd name="connsiteX3" fmla="*/ 0 w 28575"/>
                <a:gd name="connsiteY3" fmla="*/ 1260634 h 1260633"/>
              </a:gdLst>
              <a:ahLst/>
              <a:cxnLst>
                <a:cxn ang="0">
                  <a:pos x="connsiteX0" y="connsiteY0"/>
                </a:cxn>
                <a:cxn ang="0">
                  <a:pos x="connsiteX1" y="connsiteY1"/>
                </a:cxn>
                <a:cxn ang="0">
                  <a:pos x="connsiteX2" y="connsiteY2"/>
                </a:cxn>
                <a:cxn ang="0">
                  <a:pos x="connsiteX3" y="connsiteY3"/>
                </a:cxn>
              </a:cxnLst>
              <a:rect l="l" t="t" r="r" b="b"/>
              <a:pathLst>
                <a:path w="28575" h="1260633">
                  <a:moveTo>
                    <a:pt x="0" y="0"/>
                  </a:moveTo>
                  <a:lnTo>
                    <a:pt x="28575" y="0"/>
                  </a:lnTo>
                  <a:lnTo>
                    <a:pt x="28575" y="1260634"/>
                  </a:lnTo>
                  <a:lnTo>
                    <a:pt x="0" y="1260634"/>
                  </a:lnTo>
                  <a:close/>
                </a:path>
              </a:pathLst>
            </a:custGeom>
            <a:gradFill>
              <a:gsLst>
                <a:gs pos="0">
                  <a:schemeClr val="accent2"/>
                </a:gs>
                <a:gs pos="100000">
                  <a:schemeClr val="accent1"/>
                </a:gs>
              </a:gsLst>
              <a:lin ang="16200000" scaled="1"/>
            </a:gradFill>
            <a:ln w="9525" cap="flat">
              <a:gradFill flip="none" rotWithShape="1">
                <a:gsLst>
                  <a:gs pos="0">
                    <a:srgbClr val="24AE54"/>
                  </a:gs>
                  <a:gs pos="100000">
                    <a:srgbClr val="44CADF"/>
                  </a:gs>
                </a:gsLst>
                <a:lin ang="16200000" scaled="1"/>
                <a:tileRect/>
              </a:gradFill>
              <a:prstDash val="solid"/>
              <a:miter/>
            </a:ln>
          </p:spPr>
          <p:txBody>
            <a:bodyPr rtlCol="0" anchor="ctr"/>
            <a:lstStyle/>
            <a:p>
              <a:endParaRPr lang="en-US" sz="2700"/>
            </a:p>
          </p:txBody>
        </p:sp>
        <p:sp>
          <p:nvSpPr>
            <p:cNvPr id="20" name="Freeform: Shape 19">
              <a:extLst>
                <a:ext uri="{FF2B5EF4-FFF2-40B4-BE49-F238E27FC236}">
                  <a16:creationId xmlns:a16="http://schemas.microsoft.com/office/drawing/2014/main" id="{95CF31FD-4727-4510-A551-AC06E2BD821F}"/>
                </a:ext>
              </a:extLst>
            </p:cNvPr>
            <p:cNvSpPr/>
            <p:nvPr/>
          </p:nvSpPr>
          <p:spPr>
            <a:xfrm>
              <a:off x="8236876" y="2763443"/>
              <a:ext cx="1704962" cy="1331115"/>
            </a:xfrm>
            <a:custGeom>
              <a:avLst/>
              <a:gdLst>
                <a:gd name="connsiteX0" fmla="*/ 1434417 w 1434417"/>
                <a:gd name="connsiteY0" fmla="*/ 1119892 h 1119892"/>
                <a:gd name="connsiteX1" fmla="*/ 1291542 w 1434417"/>
                <a:gd name="connsiteY1" fmla="*/ 1119892 h 1119892"/>
                <a:gd name="connsiteX2" fmla="*/ 1291542 w 1434417"/>
                <a:gd name="connsiteY2" fmla="*/ 717214 h 1119892"/>
                <a:gd name="connsiteX3" fmla="*/ 717213 w 1434417"/>
                <a:gd name="connsiteY3" fmla="*/ 142875 h 1119892"/>
                <a:gd name="connsiteX4" fmla="*/ 142875 w 1434417"/>
                <a:gd name="connsiteY4" fmla="*/ 717214 h 1119892"/>
                <a:gd name="connsiteX5" fmla="*/ 142875 w 1434417"/>
                <a:gd name="connsiteY5" fmla="*/ 1119892 h 1119892"/>
                <a:gd name="connsiteX6" fmla="*/ 0 w 1434417"/>
                <a:gd name="connsiteY6" fmla="*/ 1119892 h 1119892"/>
                <a:gd name="connsiteX7" fmla="*/ 0 w 1434417"/>
                <a:gd name="connsiteY7" fmla="*/ 717214 h 1119892"/>
                <a:gd name="connsiteX8" fmla="*/ 717213 w 1434417"/>
                <a:gd name="connsiteY8" fmla="*/ 0 h 1119892"/>
                <a:gd name="connsiteX9" fmla="*/ 1434417 w 1434417"/>
                <a:gd name="connsiteY9" fmla="*/ 717214 h 1119892"/>
                <a:gd name="connsiteX10" fmla="*/ 1434417 w 1434417"/>
                <a:gd name="connsiteY10" fmla="*/ 1119892 h 1119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417" h="1119892">
                  <a:moveTo>
                    <a:pt x="1434417" y="1119892"/>
                  </a:moveTo>
                  <a:lnTo>
                    <a:pt x="1291542" y="1119892"/>
                  </a:lnTo>
                  <a:lnTo>
                    <a:pt x="1291542" y="717214"/>
                  </a:lnTo>
                  <a:cubicBezTo>
                    <a:pt x="1291542" y="400517"/>
                    <a:pt x="1033900" y="142875"/>
                    <a:pt x="717213" y="142875"/>
                  </a:cubicBezTo>
                  <a:cubicBezTo>
                    <a:pt x="400526" y="142875"/>
                    <a:pt x="142875" y="400517"/>
                    <a:pt x="142875" y="717214"/>
                  </a:cubicBezTo>
                  <a:lnTo>
                    <a:pt x="142875" y="1119892"/>
                  </a:lnTo>
                  <a:lnTo>
                    <a:pt x="0" y="1119892"/>
                  </a:lnTo>
                  <a:lnTo>
                    <a:pt x="0" y="717214"/>
                  </a:lnTo>
                  <a:cubicBezTo>
                    <a:pt x="0" y="321735"/>
                    <a:pt x="321736" y="0"/>
                    <a:pt x="717213" y="0"/>
                  </a:cubicBezTo>
                  <a:cubicBezTo>
                    <a:pt x="1112682" y="0"/>
                    <a:pt x="1434417" y="321735"/>
                    <a:pt x="1434417" y="717214"/>
                  </a:cubicBezTo>
                  <a:lnTo>
                    <a:pt x="1434417" y="1119892"/>
                  </a:lnTo>
                  <a:close/>
                </a:path>
              </a:pathLst>
            </a:custGeom>
            <a:solidFill>
              <a:schemeClr val="accent1"/>
            </a:solidFill>
            <a:ln w="9525" cap="flat">
              <a:noFill/>
              <a:prstDash val="solid"/>
              <a:miter/>
            </a:ln>
          </p:spPr>
          <p:txBody>
            <a:bodyPr rtlCol="0" anchor="ctr"/>
            <a:lstStyle/>
            <a:p>
              <a:endParaRPr lang="en-US" sz="2700"/>
            </a:p>
          </p:txBody>
        </p:sp>
        <p:grpSp>
          <p:nvGrpSpPr>
            <p:cNvPr id="73" name="Group 72">
              <a:extLst>
                <a:ext uri="{FF2B5EF4-FFF2-40B4-BE49-F238E27FC236}">
                  <a16:creationId xmlns:a16="http://schemas.microsoft.com/office/drawing/2014/main" id="{9B3ECE06-9839-4F56-9016-A9FBC94A39C3}"/>
                </a:ext>
              </a:extLst>
            </p:cNvPr>
            <p:cNvGrpSpPr/>
            <p:nvPr/>
          </p:nvGrpSpPr>
          <p:grpSpPr>
            <a:xfrm>
              <a:off x="9618157" y="3855788"/>
              <a:ext cx="477551" cy="477541"/>
              <a:chOff x="9618156" y="3855787"/>
              <a:chExt cx="477551" cy="477541"/>
            </a:xfrm>
          </p:grpSpPr>
          <p:sp>
            <p:nvSpPr>
              <p:cNvPr id="38" name="Freeform: Shape 37">
                <a:extLst>
                  <a:ext uri="{FF2B5EF4-FFF2-40B4-BE49-F238E27FC236}">
                    <a16:creationId xmlns:a16="http://schemas.microsoft.com/office/drawing/2014/main" id="{77D4D11C-0DFB-43D4-ADA9-E37746D0D848}"/>
                  </a:ext>
                </a:extLst>
              </p:cNvPr>
              <p:cNvSpPr/>
              <p:nvPr/>
            </p:nvSpPr>
            <p:spPr>
              <a:xfrm>
                <a:off x="9703068" y="3940699"/>
                <a:ext cx="307718" cy="307718"/>
              </a:xfrm>
              <a:custGeom>
                <a:avLst/>
                <a:gdLst>
                  <a:gd name="connsiteX0" fmla="*/ 258890 w 258889"/>
                  <a:gd name="connsiteY0" fmla="*/ 129445 h 258889"/>
                  <a:gd name="connsiteX1" fmla="*/ 129445 w 258889"/>
                  <a:gd name="connsiteY1" fmla="*/ 258889 h 258889"/>
                  <a:gd name="connsiteX2" fmla="*/ 0 w 258889"/>
                  <a:gd name="connsiteY2" fmla="*/ 129445 h 258889"/>
                  <a:gd name="connsiteX3" fmla="*/ 129445 w 258889"/>
                  <a:gd name="connsiteY3" fmla="*/ 0 h 258889"/>
                  <a:gd name="connsiteX4" fmla="*/ 258890 w 258889"/>
                  <a:gd name="connsiteY4" fmla="*/ 129445 h 258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889" h="258889">
                    <a:moveTo>
                      <a:pt x="258890" y="129445"/>
                    </a:moveTo>
                    <a:cubicBezTo>
                      <a:pt x="258890" y="200935"/>
                      <a:pt x="200935" y="258889"/>
                      <a:pt x="129445" y="258889"/>
                    </a:cubicBezTo>
                    <a:cubicBezTo>
                      <a:pt x="57954" y="258889"/>
                      <a:pt x="0" y="200935"/>
                      <a:pt x="0" y="129445"/>
                    </a:cubicBezTo>
                    <a:cubicBezTo>
                      <a:pt x="0" y="57954"/>
                      <a:pt x="57954" y="0"/>
                      <a:pt x="129445" y="0"/>
                    </a:cubicBezTo>
                    <a:cubicBezTo>
                      <a:pt x="200935" y="0"/>
                      <a:pt x="258890" y="57954"/>
                      <a:pt x="258890" y="129445"/>
                    </a:cubicBezTo>
                    <a:close/>
                  </a:path>
                </a:pathLst>
              </a:custGeom>
              <a:solidFill>
                <a:schemeClr val="bg1"/>
              </a:solidFill>
              <a:ln w="9525" cap="flat">
                <a:noFill/>
                <a:prstDash val="solid"/>
                <a:miter/>
              </a:ln>
            </p:spPr>
            <p:txBody>
              <a:bodyPr rtlCol="0" anchor="ctr"/>
              <a:lstStyle/>
              <a:p>
                <a:endParaRPr lang="en-US" sz="2700"/>
              </a:p>
            </p:txBody>
          </p:sp>
          <p:sp>
            <p:nvSpPr>
              <p:cNvPr id="39" name="Freeform: Shape 38">
                <a:extLst>
                  <a:ext uri="{FF2B5EF4-FFF2-40B4-BE49-F238E27FC236}">
                    <a16:creationId xmlns:a16="http://schemas.microsoft.com/office/drawing/2014/main" id="{D3F9EEAA-3931-4CDD-BB2E-40A55CD2F1A4}"/>
                  </a:ext>
                </a:extLst>
              </p:cNvPr>
              <p:cNvSpPr/>
              <p:nvPr/>
            </p:nvSpPr>
            <p:spPr>
              <a:xfrm>
                <a:off x="9618156" y="3855787"/>
                <a:ext cx="477551" cy="477541"/>
              </a:xfrm>
              <a:custGeom>
                <a:avLst/>
                <a:gdLst>
                  <a:gd name="connsiteX0" fmla="*/ 200882 w 401773"/>
                  <a:gd name="connsiteY0" fmla="*/ 401764 h 401764"/>
                  <a:gd name="connsiteX1" fmla="*/ 0 w 401773"/>
                  <a:gd name="connsiteY1" fmla="*/ 200882 h 401764"/>
                  <a:gd name="connsiteX2" fmla="*/ 200882 w 401773"/>
                  <a:gd name="connsiteY2" fmla="*/ 0 h 401764"/>
                  <a:gd name="connsiteX3" fmla="*/ 401774 w 401773"/>
                  <a:gd name="connsiteY3" fmla="*/ 200882 h 401764"/>
                  <a:gd name="connsiteX4" fmla="*/ 200882 w 401773"/>
                  <a:gd name="connsiteY4" fmla="*/ 401764 h 401764"/>
                  <a:gd name="connsiteX5" fmla="*/ 200882 w 401773"/>
                  <a:gd name="connsiteY5" fmla="*/ 142875 h 401764"/>
                  <a:gd name="connsiteX6" fmla="*/ 142875 w 401773"/>
                  <a:gd name="connsiteY6" fmla="*/ 200882 h 401764"/>
                  <a:gd name="connsiteX7" fmla="*/ 200882 w 401773"/>
                  <a:gd name="connsiteY7" fmla="*/ 258889 h 401764"/>
                  <a:gd name="connsiteX8" fmla="*/ 258899 w 401773"/>
                  <a:gd name="connsiteY8" fmla="*/ 200882 h 401764"/>
                  <a:gd name="connsiteX9" fmla="*/ 200882 w 401773"/>
                  <a:gd name="connsiteY9" fmla="*/ 142875 h 401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1773" h="401764">
                    <a:moveTo>
                      <a:pt x="200882" y="401764"/>
                    </a:moveTo>
                    <a:cubicBezTo>
                      <a:pt x="90116" y="401764"/>
                      <a:pt x="0" y="311648"/>
                      <a:pt x="0" y="200882"/>
                    </a:cubicBezTo>
                    <a:cubicBezTo>
                      <a:pt x="0" y="90116"/>
                      <a:pt x="90116" y="0"/>
                      <a:pt x="200882" y="0"/>
                    </a:cubicBezTo>
                    <a:cubicBezTo>
                      <a:pt x="311658" y="0"/>
                      <a:pt x="401774" y="90116"/>
                      <a:pt x="401774" y="200882"/>
                    </a:cubicBezTo>
                    <a:cubicBezTo>
                      <a:pt x="401774" y="311648"/>
                      <a:pt x="311658" y="401764"/>
                      <a:pt x="200882" y="401764"/>
                    </a:cubicBezTo>
                    <a:close/>
                    <a:moveTo>
                      <a:pt x="200882" y="142875"/>
                    </a:moveTo>
                    <a:cubicBezTo>
                      <a:pt x="168897" y="142875"/>
                      <a:pt x="142875" y="168897"/>
                      <a:pt x="142875" y="200882"/>
                    </a:cubicBezTo>
                    <a:cubicBezTo>
                      <a:pt x="142875" y="232867"/>
                      <a:pt x="168887" y="258889"/>
                      <a:pt x="200882" y="258889"/>
                    </a:cubicBezTo>
                    <a:cubicBezTo>
                      <a:pt x="232876" y="258889"/>
                      <a:pt x="258899" y="232867"/>
                      <a:pt x="258899" y="200882"/>
                    </a:cubicBezTo>
                    <a:cubicBezTo>
                      <a:pt x="258899" y="168897"/>
                      <a:pt x="232867" y="142875"/>
                      <a:pt x="200882" y="142875"/>
                    </a:cubicBezTo>
                    <a:close/>
                  </a:path>
                </a:pathLst>
              </a:custGeom>
              <a:solidFill>
                <a:schemeClr val="accent1"/>
              </a:solidFill>
              <a:ln w="9525" cap="flat">
                <a:noFill/>
                <a:prstDash val="solid"/>
                <a:miter/>
              </a:ln>
            </p:spPr>
            <p:txBody>
              <a:bodyPr rtlCol="0" anchor="ctr"/>
              <a:lstStyle/>
              <a:p>
                <a:endParaRPr lang="en-US" sz="2700"/>
              </a:p>
            </p:txBody>
          </p:sp>
        </p:grpSp>
        <p:grpSp>
          <p:nvGrpSpPr>
            <p:cNvPr id="78" name="Group 77">
              <a:extLst>
                <a:ext uri="{FF2B5EF4-FFF2-40B4-BE49-F238E27FC236}">
                  <a16:creationId xmlns:a16="http://schemas.microsoft.com/office/drawing/2014/main" id="{515F3809-F700-4C66-BA67-FEC9CA2D44CC}"/>
                </a:ext>
              </a:extLst>
            </p:cNvPr>
            <p:cNvGrpSpPr/>
            <p:nvPr/>
          </p:nvGrpSpPr>
          <p:grpSpPr>
            <a:xfrm>
              <a:off x="8576998" y="3103565"/>
              <a:ext cx="1024731" cy="1024731"/>
              <a:chOff x="8576997" y="3103563"/>
              <a:chExt cx="1024731" cy="1024731"/>
            </a:xfrm>
          </p:grpSpPr>
          <p:sp>
            <p:nvSpPr>
              <p:cNvPr id="44" name="Freeform: Shape 43">
                <a:extLst>
                  <a:ext uri="{FF2B5EF4-FFF2-40B4-BE49-F238E27FC236}">
                    <a16:creationId xmlns:a16="http://schemas.microsoft.com/office/drawing/2014/main" id="{6D70BCB9-D88B-4D55-9C99-E9FC907F4418}"/>
                  </a:ext>
                </a:extLst>
              </p:cNvPr>
              <p:cNvSpPr/>
              <p:nvPr/>
            </p:nvSpPr>
            <p:spPr>
              <a:xfrm>
                <a:off x="8576997" y="3103563"/>
                <a:ext cx="1024731" cy="1024731"/>
              </a:xfrm>
              <a:custGeom>
                <a:avLst/>
                <a:gdLst>
                  <a:gd name="connsiteX0" fmla="*/ 862127 w 862126"/>
                  <a:gd name="connsiteY0" fmla="*/ 431063 h 862126"/>
                  <a:gd name="connsiteX1" fmla="*/ 431064 w 862126"/>
                  <a:gd name="connsiteY1" fmla="*/ 862127 h 862126"/>
                  <a:gd name="connsiteX2" fmla="*/ 1 w 862126"/>
                  <a:gd name="connsiteY2" fmla="*/ 431063 h 862126"/>
                  <a:gd name="connsiteX3" fmla="*/ 431064 w 862126"/>
                  <a:gd name="connsiteY3" fmla="*/ 0 h 862126"/>
                  <a:gd name="connsiteX4" fmla="*/ 862127 w 862126"/>
                  <a:gd name="connsiteY4" fmla="*/ 431063 h 8621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2126" h="862126">
                    <a:moveTo>
                      <a:pt x="862127" y="431063"/>
                    </a:moveTo>
                    <a:cubicBezTo>
                      <a:pt x="862127" y="669133"/>
                      <a:pt x="669134" y="862127"/>
                      <a:pt x="431064" y="862127"/>
                    </a:cubicBezTo>
                    <a:cubicBezTo>
                      <a:pt x="192994" y="862127"/>
                      <a:pt x="1" y="669133"/>
                      <a:pt x="1" y="431063"/>
                    </a:cubicBezTo>
                    <a:cubicBezTo>
                      <a:pt x="1" y="192994"/>
                      <a:pt x="192994" y="0"/>
                      <a:pt x="431064" y="0"/>
                    </a:cubicBezTo>
                    <a:cubicBezTo>
                      <a:pt x="669134" y="0"/>
                      <a:pt x="862127" y="192994"/>
                      <a:pt x="862127" y="431063"/>
                    </a:cubicBezTo>
                    <a:close/>
                  </a:path>
                </a:pathLst>
              </a:custGeom>
              <a:gradFill flip="none" rotWithShape="1">
                <a:gsLst>
                  <a:gs pos="0">
                    <a:schemeClr val="accent1"/>
                  </a:gs>
                  <a:gs pos="100000">
                    <a:schemeClr val="accent2"/>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700"/>
              </a:p>
            </p:txBody>
          </p:sp>
          <p:sp>
            <p:nvSpPr>
              <p:cNvPr id="49" name="Kotak Teks 3">
                <a:extLst>
                  <a:ext uri="{FF2B5EF4-FFF2-40B4-BE49-F238E27FC236}">
                    <a16:creationId xmlns:a16="http://schemas.microsoft.com/office/drawing/2014/main" id="{6B61660C-941A-407E-8D00-00C9773C09E7}"/>
                  </a:ext>
                </a:extLst>
              </p:cNvPr>
              <p:cNvSpPr txBox="1"/>
              <p:nvPr/>
            </p:nvSpPr>
            <p:spPr>
              <a:xfrm>
                <a:off x="8754018" y="3385096"/>
                <a:ext cx="670688" cy="461665"/>
              </a:xfrm>
              <a:prstGeom prst="rect">
                <a:avLst/>
              </a:prstGeom>
              <a:noFill/>
            </p:spPr>
            <p:txBody>
              <a:bodyPr wrap="square" rtlCol="0">
                <a:spAutoFit/>
              </a:bodyPr>
              <a:lstStyle/>
              <a:p>
                <a:pPr algn="ctr"/>
                <a:r>
                  <a:rPr lang="en-US" sz="2400" spc="100">
                    <a:solidFill>
                      <a:schemeClr val="bg1"/>
                    </a:solidFill>
                    <a:ea typeface="Roboto" panose="02000000000000000000" pitchFamily="2" charset="0"/>
                    <a:cs typeface="Poppins SemiBold" panose="00000700000000000000" pitchFamily="2" charset="0"/>
                  </a:rPr>
                  <a:t>05</a:t>
                </a:r>
                <a:endParaRPr lang="en-ID" sz="2400" spc="100" dirty="0">
                  <a:solidFill>
                    <a:schemeClr val="bg1"/>
                  </a:solidFill>
                  <a:ea typeface="Roboto" panose="02000000000000000000" pitchFamily="2" charset="0"/>
                  <a:cs typeface="Poppins SemiBold" panose="00000700000000000000" pitchFamily="2" charset="0"/>
                </a:endParaRPr>
              </a:p>
            </p:txBody>
          </p:sp>
        </p:grpSp>
      </p:grpSp>
      <p:sp>
        <p:nvSpPr>
          <p:cNvPr id="50" name="TextBox 49">
            <a:extLst>
              <a:ext uri="{FF2B5EF4-FFF2-40B4-BE49-F238E27FC236}">
                <a16:creationId xmlns:a16="http://schemas.microsoft.com/office/drawing/2014/main" id="{F684C650-0A42-4B0F-97A5-B260F5886221}"/>
              </a:ext>
            </a:extLst>
          </p:cNvPr>
          <p:cNvSpPr txBox="1"/>
          <p:nvPr/>
        </p:nvSpPr>
        <p:spPr>
          <a:xfrm>
            <a:off x="3714674" y="407997"/>
            <a:ext cx="5317460" cy="646331"/>
          </a:xfrm>
          <a:prstGeom prst="rect">
            <a:avLst/>
          </a:prstGeom>
          <a:noFill/>
        </p:spPr>
        <p:txBody>
          <a:bodyPr wrap="square" rtlCol="0">
            <a:spAutoFit/>
          </a:bodyPr>
          <a:lstStyle/>
          <a:p>
            <a:pPr algn="ctr"/>
            <a:r>
              <a:rPr lang="en-US" sz="3600" spc="100" dirty="0">
                <a:gradFill flip="none" rotWithShape="1">
                  <a:gsLst>
                    <a:gs pos="0">
                      <a:schemeClr val="accent1"/>
                    </a:gs>
                    <a:gs pos="100000">
                      <a:schemeClr val="accent2"/>
                    </a:gs>
                  </a:gsLst>
                  <a:lin ang="10800000" scaled="1"/>
                  <a:tileRect/>
                </a:gradFill>
                <a:latin typeface="Impact" panose="020B0806030902050204" pitchFamily="34" charset="0"/>
              </a:rPr>
              <a:t>SQL Builder Steps</a:t>
            </a:r>
          </a:p>
        </p:txBody>
      </p:sp>
      <p:grpSp>
        <p:nvGrpSpPr>
          <p:cNvPr id="51" name="Graphic 8">
            <a:extLst>
              <a:ext uri="{FF2B5EF4-FFF2-40B4-BE49-F238E27FC236}">
                <a16:creationId xmlns:a16="http://schemas.microsoft.com/office/drawing/2014/main" id="{61B968EE-9336-4C08-83FE-5F8AED6CEC66}"/>
              </a:ext>
            </a:extLst>
          </p:cNvPr>
          <p:cNvGrpSpPr/>
          <p:nvPr/>
        </p:nvGrpSpPr>
        <p:grpSpPr>
          <a:xfrm>
            <a:off x="-427240" y="-241702"/>
            <a:ext cx="3075190" cy="3967544"/>
            <a:chOff x="9093654" y="1001354"/>
            <a:chExt cx="2927772" cy="3777349"/>
          </a:xfrm>
          <a:gradFill>
            <a:gsLst>
              <a:gs pos="0">
                <a:srgbClr val="44CADF">
                  <a:alpha val="16000"/>
                </a:srgbClr>
              </a:gs>
              <a:gs pos="100000">
                <a:srgbClr val="24AE54">
                  <a:alpha val="16000"/>
                </a:srgbClr>
              </a:gs>
            </a:gsLst>
            <a:lin ang="5400000" scaled="1"/>
          </a:gradFill>
        </p:grpSpPr>
        <p:sp>
          <p:nvSpPr>
            <p:cNvPr id="52" name="Graphic 8">
              <a:extLst>
                <a:ext uri="{FF2B5EF4-FFF2-40B4-BE49-F238E27FC236}">
                  <a16:creationId xmlns:a16="http://schemas.microsoft.com/office/drawing/2014/main" id="{C6FAF879-AAE2-4239-AB93-AB472D2BF4F0}"/>
                </a:ext>
              </a:extLst>
            </p:cNvPr>
            <p:cNvSpPr/>
            <p:nvPr/>
          </p:nvSpPr>
          <p:spPr>
            <a:xfrm>
              <a:off x="9093654" y="1277402"/>
              <a:ext cx="583215" cy="3501302"/>
            </a:xfrm>
            <a:custGeom>
              <a:avLst/>
              <a:gdLst>
                <a:gd name="connsiteX0" fmla="*/ 378905 w 583215"/>
                <a:gd name="connsiteY0" fmla="*/ 3435939 h 3501302"/>
                <a:gd name="connsiteX1" fmla="*/ 348996 w 583215"/>
                <a:gd name="connsiteY1" fmla="*/ 3412222 h 3501302"/>
                <a:gd name="connsiteX2" fmla="*/ 247364 w 583215"/>
                <a:gd name="connsiteY2" fmla="*/ 2776714 h 3501302"/>
                <a:gd name="connsiteX3" fmla="*/ 583216 w 583215"/>
                <a:gd name="connsiteY3" fmla="*/ 1986043 h 3501302"/>
                <a:gd name="connsiteX4" fmla="*/ 440246 w 583215"/>
                <a:gd name="connsiteY4" fmla="*/ 1520747 h 3501302"/>
                <a:gd name="connsiteX5" fmla="*/ 122968 w 583215"/>
                <a:gd name="connsiteY5" fmla="*/ 1459406 h 3501302"/>
                <a:gd name="connsiteX6" fmla="*/ 72676 w 583215"/>
                <a:gd name="connsiteY6" fmla="*/ 1198992 h 3501302"/>
                <a:gd name="connsiteX7" fmla="*/ 247650 w 583215"/>
                <a:gd name="connsiteY7" fmla="*/ 918100 h 3501302"/>
                <a:gd name="connsiteX8" fmla="*/ 248412 w 583215"/>
                <a:gd name="connsiteY8" fmla="*/ 916862 h 3501302"/>
                <a:gd name="connsiteX9" fmla="*/ 164402 w 583215"/>
                <a:gd name="connsiteY9" fmla="*/ 640542 h 3501302"/>
                <a:gd name="connsiteX10" fmla="*/ 51435 w 583215"/>
                <a:gd name="connsiteY10" fmla="*/ 644352 h 3501302"/>
                <a:gd name="connsiteX11" fmla="*/ 6572 w 583215"/>
                <a:gd name="connsiteY11" fmla="*/ 457947 h 3501302"/>
                <a:gd name="connsiteX12" fmla="*/ 128207 w 583215"/>
                <a:gd name="connsiteY12" fmla="*/ 300404 h 3501302"/>
                <a:gd name="connsiteX13" fmla="*/ 128778 w 583215"/>
                <a:gd name="connsiteY13" fmla="*/ 299642 h 3501302"/>
                <a:gd name="connsiteX14" fmla="*/ 26289 w 583215"/>
                <a:gd name="connsiteY14" fmla="*/ 7415 h 3501302"/>
                <a:gd name="connsiteX15" fmla="*/ 32004 w 583215"/>
                <a:gd name="connsiteY15" fmla="*/ 652 h 3501302"/>
                <a:gd name="connsiteX16" fmla="*/ 22003 w 583215"/>
                <a:gd name="connsiteY16" fmla="*/ 3414 h 3501302"/>
                <a:gd name="connsiteX17" fmla="*/ 14002 w 583215"/>
                <a:gd name="connsiteY17" fmla="*/ 11796 h 3501302"/>
                <a:gd name="connsiteX18" fmla="*/ 21527 w 583215"/>
                <a:gd name="connsiteY18" fmla="*/ 10463 h 3501302"/>
                <a:gd name="connsiteX19" fmla="*/ 122587 w 583215"/>
                <a:gd name="connsiteY19" fmla="*/ 302595 h 3501302"/>
                <a:gd name="connsiteX20" fmla="*/ 0 w 583215"/>
                <a:gd name="connsiteY20" fmla="*/ 460805 h 3501302"/>
                <a:gd name="connsiteX21" fmla="*/ 44672 w 583215"/>
                <a:gd name="connsiteY21" fmla="*/ 649972 h 3501302"/>
                <a:gd name="connsiteX22" fmla="*/ 157639 w 583215"/>
                <a:gd name="connsiteY22" fmla="*/ 646447 h 3501302"/>
                <a:gd name="connsiteX23" fmla="*/ 239649 w 583215"/>
                <a:gd name="connsiteY23" fmla="*/ 920386 h 3501302"/>
                <a:gd name="connsiteX24" fmla="*/ 64389 w 583215"/>
                <a:gd name="connsiteY24" fmla="*/ 1201088 h 3501302"/>
                <a:gd name="connsiteX25" fmla="*/ 63532 w 583215"/>
                <a:gd name="connsiteY25" fmla="*/ 1202517 h 3501302"/>
                <a:gd name="connsiteX26" fmla="*/ 113633 w 583215"/>
                <a:gd name="connsiteY26" fmla="*/ 1468169 h 3501302"/>
                <a:gd name="connsiteX27" fmla="*/ 430435 w 583215"/>
                <a:gd name="connsiteY27" fmla="*/ 1530367 h 3501302"/>
                <a:gd name="connsiteX28" fmla="*/ 569405 w 583215"/>
                <a:gd name="connsiteY28" fmla="*/ 1990044 h 3501302"/>
                <a:gd name="connsiteX29" fmla="*/ 231839 w 583215"/>
                <a:gd name="connsiteY29" fmla="*/ 2780143 h 3501302"/>
                <a:gd name="connsiteX30" fmla="*/ 331946 w 583215"/>
                <a:gd name="connsiteY30" fmla="*/ 3422794 h 3501302"/>
                <a:gd name="connsiteX31" fmla="*/ 314135 w 583215"/>
                <a:gd name="connsiteY31" fmla="*/ 3475849 h 3501302"/>
                <a:gd name="connsiteX32" fmla="*/ 352901 w 583215"/>
                <a:gd name="connsiteY32" fmla="*/ 3496613 h 3501302"/>
                <a:gd name="connsiteX33" fmla="*/ 378905 w 583215"/>
                <a:gd name="connsiteY33" fmla="*/ 3435939 h 3501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583215" h="3501302">
                  <a:moveTo>
                    <a:pt x="378905" y="3435939"/>
                  </a:moveTo>
                  <a:cubicBezTo>
                    <a:pt x="375857" y="3417556"/>
                    <a:pt x="363284" y="3408507"/>
                    <a:pt x="348996" y="3412222"/>
                  </a:cubicBezTo>
                  <a:lnTo>
                    <a:pt x="247364" y="2776714"/>
                  </a:lnTo>
                  <a:lnTo>
                    <a:pt x="583216" y="1986043"/>
                  </a:lnTo>
                  <a:lnTo>
                    <a:pt x="440246" y="1520747"/>
                  </a:lnTo>
                  <a:lnTo>
                    <a:pt x="122968" y="1459406"/>
                  </a:lnTo>
                  <a:lnTo>
                    <a:pt x="72676" y="1198992"/>
                  </a:lnTo>
                  <a:lnTo>
                    <a:pt x="247650" y="918100"/>
                  </a:lnTo>
                  <a:lnTo>
                    <a:pt x="248412" y="916862"/>
                  </a:lnTo>
                  <a:lnTo>
                    <a:pt x="164402" y="640542"/>
                  </a:lnTo>
                  <a:lnTo>
                    <a:pt x="51435" y="644352"/>
                  </a:lnTo>
                  <a:lnTo>
                    <a:pt x="6572" y="457947"/>
                  </a:lnTo>
                  <a:lnTo>
                    <a:pt x="128207" y="300404"/>
                  </a:lnTo>
                  <a:lnTo>
                    <a:pt x="128778" y="299642"/>
                  </a:lnTo>
                  <a:lnTo>
                    <a:pt x="26289" y="7415"/>
                  </a:lnTo>
                  <a:cubicBezTo>
                    <a:pt x="30004" y="4748"/>
                    <a:pt x="32385" y="1890"/>
                    <a:pt x="32004" y="652"/>
                  </a:cubicBezTo>
                  <a:cubicBezTo>
                    <a:pt x="31433" y="-872"/>
                    <a:pt x="26956" y="366"/>
                    <a:pt x="22003" y="3414"/>
                  </a:cubicBezTo>
                  <a:cubicBezTo>
                    <a:pt x="17050" y="6462"/>
                    <a:pt x="13430" y="10177"/>
                    <a:pt x="14002" y="11796"/>
                  </a:cubicBezTo>
                  <a:cubicBezTo>
                    <a:pt x="14478" y="13130"/>
                    <a:pt x="17621" y="12463"/>
                    <a:pt x="21527" y="10463"/>
                  </a:cubicBezTo>
                  <a:lnTo>
                    <a:pt x="122587" y="302595"/>
                  </a:lnTo>
                  <a:lnTo>
                    <a:pt x="0" y="460805"/>
                  </a:lnTo>
                  <a:lnTo>
                    <a:pt x="44672" y="649972"/>
                  </a:lnTo>
                  <a:lnTo>
                    <a:pt x="157639" y="646447"/>
                  </a:lnTo>
                  <a:lnTo>
                    <a:pt x="239649" y="920386"/>
                  </a:lnTo>
                  <a:lnTo>
                    <a:pt x="64389" y="1201088"/>
                  </a:lnTo>
                  <a:lnTo>
                    <a:pt x="63532" y="1202517"/>
                  </a:lnTo>
                  <a:lnTo>
                    <a:pt x="113633" y="1468169"/>
                  </a:lnTo>
                  <a:lnTo>
                    <a:pt x="430435" y="1530367"/>
                  </a:lnTo>
                  <a:lnTo>
                    <a:pt x="569405" y="1990044"/>
                  </a:lnTo>
                  <a:lnTo>
                    <a:pt x="231839" y="2780143"/>
                  </a:lnTo>
                  <a:lnTo>
                    <a:pt x="331946" y="3422794"/>
                  </a:lnTo>
                  <a:cubicBezTo>
                    <a:pt x="319088" y="3435843"/>
                    <a:pt x="311372" y="3457275"/>
                    <a:pt x="314135" y="3475849"/>
                  </a:cubicBezTo>
                  <a:cubicBezTo>
                    <a:pt x="317468" y="3498327"/>
                    <a:pt x="334899" y="3507757"/>
                    <a:pt x="352901" y="3496613"/>
                  </a:cubicBezTo>
                  <a:cubicBezTo>
                    <a:pt x="370999" y="3485469"/>
                    <a:pt x="382619" y="3458227"/>
                    <a:pt x="378905" y="3435939"/>
                  </a:cubicBezTo>
                  <a:close/>
                </a:path>
              </a:pathLst>
            </a:custGeom>
            <a:grpFill/>
            <a:ln w="9525" cap="flat">
              <a:noFill/>
              <a:prstDash val="solid"/>
              <a:miter/>
            </a:ln>
          </p:spPr>
          <p:txBody>
            <a:bodyPr rtlCol="0" anchor="ctr"/>
            <a:lstStyle/>
            <a:p>
              <a:endParaRPr lang="en-US" sz="2700"/>
            </a:p>
          </p:txBody>
        </p:sp>
        <p:sp>
          <p:nvSpPr>
            <p:cNvPr id="53" name="Graphic 8">
              <a:extLst>
                <a:ext uri="{FF2B5EF4-FFF2-40B4-BE49-F238E27FC236}">
                  <a16:creationId xmlns:a16="http://schemas.microsoft.com/office/drawing/2014/main" id="{1F8D7F0D-E5B9-4719-8EFF-84EA4E4550D6}"/>
                </a:ext>
              </a:extLst>
            </p:cNvPr>
            <p:cNvSpPr/>
            <p:nvPr/>
          </p:nvSpPr>
          <p:spPr>
            <a:xfrm>
              <a:off x="9141945" y="1438289"/>
              <a:ext cx="642842" cy="2949003"/>
            </a:xfrm>
            <a:custGeom>
              <a:avLst/>
              <a:gdLst>
                <a:gd name="connsiteX0" fmla="*/ 317754 w 642842"/>
                <a:gd name="connsiteY0" fmla="*/ 2624684 h 2949003"/>
                <a:gd name="connsiteX1" fmla="*/ 642842 w 642842"/>
                <a:gd name="connsiteY1" fmla="*/ 1819917 h 2949003"/>
                <a:gd name="connsiteX2" fmla="*/ 457105 w 642842"/>
                <a:gd name="connsiteY2" fmla="*/ 1276897 h 2949003"/>
                <a:gd name="connsiteX3" fmla="*/ 138589 w 642842"/>
                <a:gd name="connsiteY3" fmla="*/ 1222985 h 2949003"/>
                <a:gd name="connsiteX4" fmla="*/ 94393 w 642842"/>
                <a:gd name="connsiteY4" fmla="*/ 1025437 h 2949003"/>
                <a:gd name="connsiteX5" fmla="*/ 267367 w 642842"/>
                <a:gd name="connsiteY5" fmla="*/ 741116 h 2949003"/>
                <a:gd name="connsiteX6" fmla="*/ 162592 w 642842"/>
                <a:gd name="connsiteY6" fmla="*/ 431934 h 2949003"/>
                <a:gd name="connsiteX7" fmla="*/ 49054 w 642842"/>
                <a:gd name="connsiteY7" fmla="*/ 437078 h 2949003"/>
                <a:gd name="connsiteX8" fmla="*/ 6667 w 642842"/>
                <a:gd name="connsiteY8" fmla="*/ 282106 h 2949003"/>
                <a:gd name="connsiteX9" fmla="*/ 127635 w 642842"/>
                <a:gd name="connsiteY9" fmla="*/ 123324 h 2949003"/>
                <a:gd name="connsiteX10" fmla="*/ 83439 w 642842"/>
                <a:gd name="connsiteY10" fmla="*/ 9310 h 2949003"/>
                <a:gd name="connsiteX11" fmla="*/ 89726 w 642842"/>
                <a:gd name="connsiteY11" fmla="*/ 1023 h 2949003"/>
                <a:gd name="connsiteX12" fmla="*/ 77819 w 642842"/>
                <a:gd name="connsiteY12" fmla="*/ 3690 h 2949003"/>
                <a:gd name="connsiteX13" fmla="*/ 68771 w 642842"/>
                <a:gd name="connsiteY13" fmla="*/ 13882 h 2949003"/>
                <a:gd name="connsiteX14" fmla="*/ 77819 w 642842"/>
                <a:gd name="connsiteY14" fmla="*/ 12739 h 2949003"/>
                <a:gd name="connsiteX15" fmla="*/ 121158 w 642842"/>
                <a:gd name="connsiteY15" fmla="*/ 126182 h 2949003"/>
                <a:gd name="connsiteX16" fmla="*/ 0 w 642842"/>
                <a:gd name="connsiteY16" fmla="*/ 285059 h 2949003"/>
                <a:gd name="connsiteX17" fmla="*/ 42291 w 642842"/>
                <a:gd name="connsiteY17" fmla="*/ 442602 h 2949003"/>
                <a:gd name="connsiteX18" fmla="*/ 155734 w 642842"/>
                <a:gd name="connsiteY18" fmla="*/ 437649 h 2949003"/>
                <a:gd name="connsiteX19" fmla="*/ 258223 w 642842"/>
                <a:gd name="connsiteY19" fmla="*/ 744640 h 2949003"/>
                <a:gd name="connsiteX20" fmla="*/ 84773 w 642842"/>
                <a:gd name="connsiteY20" fmla="*/ 1028961 h 2949003"/>
                <a:gd name="connsiteX21" fmla="*/ 129254 w 642842"/>
                <a:gd name="connsiteY21" fmla="*/ 1231463 h 2949003"/>
                <a:gd name="connsiteX22" fmla="*/ 447294 w 642842"/>
                <a:gd name="connsiteY22" fmla="*/ 1286231 h 2949003"/>
                <a:gd name="connsiteX23" fmla="*/ 628555 w 642842"/>
                <a:gd name="connsiteY23" fmla="*/ 1823918 h 2949003"/>
                <a:gd name="connsiteX24" fmla="*/ 301752 w 642842"/>
                <a:gd name="connsiteY24" fmla="*/ 2628113 h 2949003"/>
                <a:gd name="connsiteX25" fmla="*/ 348806 w 642842"/>
                <a:gd name="connsiteY25" fmla="*/ 2881669 h 2949003"/>
                <a:gd name="connsiteX26" fmla="*/ 332708 w 642842"/>
                <a:gd name="connsiteY26" fmla="*/ 2928151 h 2949003"/>
                <a:gd name="connsiteX27" fmla="*/ 369379 w 642842"/>
                <a:gd name="connsiteY27" fmla="*/ 2944343 h 2949003"/>
                <a:gd name="connsiteX28" fmla="*/ 393002 w 642842"/>
                <a:gd name="connsiteY28" fmla="*/ 2891099 h 2949003"/>
                <a:gd name="connsiteX29" fmla="*/ 364617 w 642842"/>
                <a:gd name="connsiteY29" fmla="*/ 2871953 h 2949003"/>
                <a:gd name="connsiteX30" fmla="*/ 317754 w 642842"/>
                <a:gd name="connsiteY30" fmla="*/ 2624684 h 2949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42842" h="2949003">
                  <a:moveTo>
                    <a:pt x="317754" y="2624684"/>
                  </a:moveTo>
                  <a:lnTo>
                    <a:pt x="642842" y="1819917"/>
                  </a:lnTo>
                  <a:lnTo>
                    <a:pt x="457105" y="1276897"/>
                  </a:lnTo>
                  <a:lnTo>
                    <a:pt x="138589" y="1222985"/>
                  </a:lnTo>
                  <a:lnTo>
                    <a:pt x="94393" y="1025437"/>
                  </a:lnTo>
                  <a:lnTo>
                    <a:pt x="267367" y="741116"/>
                  </a:lnTo>
                  <a:lnTo>
                    <a:pt x="162592" y="431934"/>
                  </a:lnTo>
                  <a:lnTo>
                    <a:pt x="49054" y="437078"/>
                  </a:lnTo>
                  <a:lnTo>
                    <a:pt x="6667" y="282106"/>
                  </a:lnTo>
                  <a:lnTo>
                    <a:pt x="127635" y="123324"/>
                  </a:lnTo>
                  <a:lnTo>
                    <a:pt x="83439" y="9310"/>
                  </a:lnTo>
                  <a:cubicBezTo>
                    <a:pt x="87725" y="6167"/>
                    <a:pt x="90392" y="2738"/>
                    <a:pt x="89726" y="1023"/>
                  </a:cubicBezTo>
                  <a:cubicBezTo>
                    <a:pt x="88868" y="-1072"/>
                    <a:pt x="83630" y="166"/>
                    <a:pt x="77819" y="3690"/>
                  </a:cubicBezTo>
                  <a:cubicBezTo>
                    <a:pt x="72009" y="7214"/>
                    <a:pt x="68009" y="11786"/>
                    <a:pt x="68771" y="13882"/>
                  </a:cubicBezTo>
                  <a:cubicBezTo>
                    <a:pt x="69437" y="15596"/>
                    <a:pt x="73247" y="15025"/>
                    <a:pt x="77819" y="12739"/>
                  </a:cubicBezTo>
                  <a:lnTo>
                    <a:pt x="121158" y="126182"/>
                  </a:lnTo>
                  <a:lnTo>
                    <a:pt x="0" y="285059"/>
                  </a:lnTo>
                  <a:lnTo>
                    <a:pt x="42291" y="442602"/>
                  </a:lnTo>
                  <a:lnTo>
                    <a:pt x="155734" y="437649"/>
                  </a:lnTo>
                  <a:lnTo>
                    <a:pt x="258223" y="744640"/>
                  </a:lnTo>
                  <a:lnTo>
                    <a:pt x="84773" y="1028961"/>
                  </a:lnTo>
                  <a:lnTo>
                    <a:pt x="129254" y="1231463"/>
                  </a:lnTo>
                  <a:lnTo>
                    <a:pt x="447294" y="1286231"/>
                  </a:lnTo>
                  <a:lnTo>
                    <a:pt x="628555" y="1823918"/>
                  </a:lnTo>
                  <a:lnTo>
                    <a:pt x="301752" y="2628113"/>
                  </a:lnTo>
                  <a:lnTo>
                    <a:pt x="348806" y="2881669"/>
                  </a:lnTo>
                  <a:cubicBezTo>
                    <a:pt x="336899" y="2893385"/>
                    <a:pt x="329946" y="2912244"/>
                    <a:pt x="332708" y="2928151"/>
                  </a:cubicBezTo>
                  <a:cubicBezTo>
                    <a:pt x="336137" y="2947296"/>
                    <a:pt x="352616" y="2954630"/>
                    <a:pt x="369379" y="2944343"/>
                  </a:cubicBezTo>
                  <a:cubicBezTo>
                    <a:pt x="386144" y="2933961"/>
                    <a:pt x="396716" y="2910053"/>
                    <a:pt x="393002" y="2891099"/>
                  </a:cubicBezTo>
                  <a:cubicBezTo>
                    <a:pt x="389953" y="2875383"/>
                    <a:pt x="378047" y="2868143"/>
                    <a:pt x="364617" y="2871953"/>
                  </a:cubicBezTo>
                  <a:lnTo>
                    <a:pt x="317754" y="2624684"/>
                  </a:lnTo>
                  <a:close/>
                </a:path>
              </a:pathLst>
            </a:custGeom>
            <a:grpFill/>
            <a:ln w="9525" cap="flat">
              <a:noFill/>
              <a:prstDash val="solid"/>
              <a:miter/>
            </a:ln>
          </p:spPr>
          <p:txBody>
            <a:bodyPr rtlCol="0" anchor="ctr"/>
            <a:lstStyle/>
            <a:p>
              <a:endParaRPr lang="en-US" sz="2700"/>
            </a:p>
          </p:txBody>
        </p:sp>
        <p:sp>
          <p:nvSpPr>
            <p:cNvPr id="54" name="Graphic 8">
              <a:extLst>
                <a:ext uri="{FF2B5EF4-FFF2-40B4-BE49-F238E27FC236}">
                  <a16:creationId xmlns:a16="http://schemas.microsoft.com/office/drawing/2014/main" id="{7C6ACEB8-82AD-44CE-887A-08EEB5B016DB}"/>
                </a:ext>
              </a:extLst>
            </p:cNvPr>
            <p:cNvSpPr/>
            <p:nvPr/>
          </p:nvSpPr>
          <p:spPr>
            <a:xfrm>
              <a:off x="9175794" y="1235320"/>
              <a:ext cx="787315" cy="2801417"/>
            </a:xfrm>
            <a:custGeom>
              <a:avLst/>
              <a:gdLst>
                <a:gd name="connsiteX0" fmla="*/ 61 w 787315"/>
                <a:gd name="connsiteY0" fmla="*/ 11682 h 2801417"/>
                <a:gd name="connsiteX1" fmla="*/ 7776 w 787315"/>
                <a:gd name="connsiteY1" fmla="*/ 10253 h 2801417"/>
                <a:gd name="connsiteX2" fmla="*/ 132839 w 787315"/>
                <a:gd name="connsiteY2" fmla="*/ 308005 h 2801417"/>
                <a:gd name="connsiteX3" fmla="*/ 13301 w 787315"/>
                <a:gd name="connsiteY3" fmla="*/ 466501 h 2801417"/>
                <a:gd name="connsiteX4" fmla="*/ 55877 w 787315"/>
                <a:gd name="connsiteY4" fmla="*/ 607376 h 2801417"/>
                <a:gd name="connsiteX5" fmla="*/ 170273 w 787315"/>
                <a:gd name="connsiteY5" fmla="*/ 601280 h 2801417"/>
                <a:gd name="connsiteX6" fmla="*/ 288668 w 787315"/>
                <a:gd name="connsiteY6" fmla="*/ 921415 h 2801417"/>
                <a:gd name="connsiteX7" fmla="*/ 119695 w 787315"/>
                <a:gd name="connsiteY7" fmla="*/ 1204022 h 2801417"/>
                <a:gd name="connsiteX8" fmla="*/ 118838 w 787315"/>
                <a:gd name="connsiteY8" fmla="*/ 1205451 h 2801417"/>
                <a:gd name="connsiteX9" fmla="*/ 161605 w 787315"/>
                <a:gd name="connsiteY9" fmla="*/ 1375853 h 2801417"/>
                <a:gd name="connsiteX10" fmla="*/ 483264 w 787315"/>
                <a:gd name="connsiteY10" fmla="*/ 1425192 h 2801417"/>
                <a:gd name="connsiteX11" fmla="*/ 696148 w 787315"/>
                <a:gd name="connsiteY11" fmla="*/ 1995645 h 2801417"/>
                <a:gd name="connsiteX12" fmla="*/ 409541 w 787315"/>
                <a:gd name="connsiteY12" fmla="*/ 2732975 h 2801417"/>
                <a:gd name="connsiteX13" fmla="*/ 378108 w 787315"/>
                <a:gd name="connsiteY13" fmla="*/ 2761074 h 2801417"/>
                <a:gd name="connsiteX14" fmla="*/ 390681 w 787315"/>
                <a:gd name="connsiteY14" fmla="*/ 2800888 h 2801417"/>
                <a:gd name="connsiteX15" fmla="*/ 429924 w 787315"/>
                <a:gd name="connsiteY15" fmla="*/ 2772599 h 2801417"/>
                <a:gd name="connsiteX16" fmla="*/ 423257 w 787315"/>
                <a:gd name="connsiteY16" fmla="*/ 2736023 h 2801417"/>
                <a:gd name="connsiteX17" fmla="*/ 710626 w 787315"/>
                <a:gd name="connsiteY17" fmla="*/ 1991739 h 2801417"/>
                <a:gd name="connsiteX18" fmla="*/ 492884 w 787315"/>
                <a:gd name="connsiteY18" fmla="*/ 1416144 h 2801417"/>
                <a:gd name="connsiteX19" fmla="*/ 170844 w 787315"/>
                <a:gd name="connsiteY19" fmla="*/ 1367566 h 2801417"/>
                <a:gd name="connsiteX20" fmla="*/ 153604 w 787315"/>
                <a:gd name="connsiteY20" fmla="*/ 1300224 h 2801417"/>
                <a:gd name="connsiteX21" fmla="*/ 635569 w 787315"/>
                <a:gd name="connsiteY21" fmla="*/ 1364518 h 2801417"/>
                <a:gd name="connsiteX22" fmla="*/ 750631 w 787315"/>
                <a:gd name="connsiteY22" fmla="*/ 1623789 h 2801417"/>
                <a:gd name="connsiteX23" fmla="*/ 741201 w 787315"/>
                <a:gd name="connsiteY23" fmla="*/ 1649792 h 2801417"/>
                <a:gd name="connsiteX24" fmla="*/ 771110 w 787315"/>
                <a:gd name="connsiteY24" fmla="*/ 1652745 h 2801417"/>
                <a:gd name="connsiteX25" fmla="*/ 786064 w 787315"/>
                <a:gd name="connsiteY25" fmla="*/ 1622169 h 2801417"/>
                <a:gd name="connsiteX26" fmla="*/ 762442 w 787315"/>
                <a:gd name="connsiteY26" fmla="*/ 1616454 h 2801417"/>
                <a:gd name="connsiteX27" fmla="*/ 645094 w 787315"/>
                <a:gd name="connsiteY27" fmla="*/ 1355279 h 2801417"/>
                <a:gd name="connsiteX28" fmla="*/ 151127 w 787315"/>
                <a:gd name="connsiteY28" fmla="*/ 1290604 h 2801417"/>
                <a:gd name="connsiteX29" fmla="*/ 128458 w 787315"/>
                <a:gd name="connsiteY29" fmla="*/ 1202117 h 2801417"/>
                <a:gd name="connsiteX30" fmla="*/ 297717 w 787315"/>
                <a:gd name="connsiteY30" fmla="*/ 918081 h 2801417"/>
                <a:gd name="connsiteX31" fmla="*/ 251521 w 787315"/>
                <a:gd name="connsiteY31" fmla="*/ 794637 h 2801417"/>
                <a:gd name="connsiteX32" fmla="*/ 330197 w 787315"/>
                <a:gd name="connsiteY32" fmla="*/ 794447 h 2801417"/>
                <a:gd name="connsiteX33" fmla="*/ 412684 w 787315"/>
                <a:gd name="connsiteY33" fmla="*/ 992567 h 2801417"/>
                <a:gd name="connsiteX34" fmla="*/ 337341 w 787315"/>
                <a:gd name="connsiteY34" fmla="*/ 1128012 h 2801417"/>
                <a:gd name="connsiteX35" fmla="*/ 317624 w 787315"/>
                <a:gd name="connsiteY35" fmla="*/ 1143538 h 2801417"/>
                <a:gd name="connsiteX36" fmla="*/ 325054 w 787315"/>
                <a:gd name="connsiteY36" fmla="*/ 1157349 h 2801417"/>
                <a:gd name="connsiteX37" fmla="*/ 349438 w 787315"/>
                <a:gd name="connsiteY37" fmla="*/ 1140776 h 2801417"/>
                <a:gd name="connsiteX38" fmla="*/ 345723 w 787315"/>
                <a:gd name="connsiteY38" fmla="*/ 1127345 h 2801417"/>
                <a:gd name="connsiteX39" fmla="*/ 422399 w 787315"/>
                <a:gd name="connsiteY39" fmla="*/ 989043 h 2801417"/>
                <a:gd name="connsiteX40" fmla="*/ 337627 w 787315"/>
                <a:gd name="connsiteY40" fmla="*/ 788065 h 2801417"/>
                <a:gd name="connsiteX41" fmla="*/ 249044 w 787315"/>
                <a:gd name="connsiteY41" fmla="*/ 788351 h 2801417"/>
                <a:gd name="connsiteX42" fmla="*/ 176940 w 787315"/>
                <a:gd name="connsiteY42" fmla="*/ 595660 h 2801417"/>
                <a:gd name="connsiteX43" fmla="*/ 62450 w 787315"/>
                <a:gd name="connsiteY43" fmla="*/ 601946 h 2801417"/>
                <a:gd name="connsiteX44" fmla="*/ 27778 w 787315"/>
                <a:gd name="connsiteY44" fmla="*/ 488980 h 2801417"/>
                <a:gd name="connsiteX45" fmla="*/ 221612 w 787315"/>
                <a:gd name="connsiteY45" fmla="*/ 472121 h 2801417"/>
                <a:gd name="connsiteX46" fmla="*/ 286954 w 787315"/>
                <a:gd name="connsiteY46" fmla="*/ 623187 h 2801417"/>
                <a:gd name="connsiteX47" fmla="*/ 333626 w 787315"/>
                <a:gd name="connsiteY47" fmla="*/ 620996 h 2801417"/>
                <a:gd name="connsiteX48" fmla="*/ 338103 w 787315"/>
                <a:gd name="connsiteY48" fmla="*/ 628617 h 2801417"/>
                <a:gd name="connsiteX49" fmla="*/ 358677 w 787315"/>
                <a:gd name="connsiteY49" fmla="*/ 616996 h 2801417"/>
                <a:gd name="connsiteX50" fmla="*/ 355915 w 787315"/>
                <a:gd name="connsiteY50" fmla="*/ 606519 h 2801417"/>
                <a:gd name="connsiteX51" fmla="*/ 338294 w 787315"/>
                <a:gd name="connsiteY51" fmla="*/ 615091 h 2801417"/>
                <a:gd name="connsiteX52" fmla="*/ 293812 w 787315"/>
                <a:gd name="connsiteY52" fmla="*/ 617187 h 2801417"/>
                <a:gd name="connsiteX53" fmla="*/ 227899 w 787315"/>
                <a:gd name="connsiteY53" fmla="*/ 466787 h 2801417"/>
                <a:gd name="connsiteX54" fmla="*/ 26445 w 787315"/>
                <a:gd name="connsiteY54" fmla="*/ 484598 h 2801417"/>
                <a:gd name="connsiteX55" fmla="*/ 19968 w 787315"/>
                <a:gd name="connsiteY55" fmla="*/ 463548 h 2801417"/>
                <a:gd name="connsiteX56" fmla="*/ 139316 w 787315"/>
                <a:gd name="connsiteY56" fmla="*/ 305052 h 2801417"/>
                <a:gd name="connsiteX57" fmla="*/ 60830 w 787315"/>
                <a:gd name="connsiteY57" fmla="*/ 120458 h 2801417"/>
                <a:gd name="connsiteX58" fmla="*/ 97692 w 787315"/>
                <a:gd name="connsiteY58" fmla="*/ 113504 h 2801417"/>
                <a:gd name="connsiteX59" fmla="*/ 182655 w 787315"/>
                <a:gd name="connsiteY59" fmla="*/ 299052 h 2801417"/>
                <a:gd name="connsiteX60" fmla="*/ 96263 w 787315"/>
                <a:gd name="connsiteY60" fmla="*/ 415542 h 2801417"/>
                <a:gd name="connsiteX61" fmla="*/ 100168 w 787315"/>
                <a:gd name="connsiteY61" fmla="*/ 426115 h 2801417"/>
                <a:gd name="connsiteX62" fmla="*/ 93025 w 787315"/>
                <a:gd name="connsiteY62" fmla="*/ 436402 h 2801417"/>
                <a:gd name="connsiteX63" fmla="*/ 107027 w 787315"/>
                <a:gd name="connsiteY63" fmla="*/ 434021 h 2801417"/>
                <a:gd name="connsiteX64" fmla="*/ 117314 w 787315"/>
                <a:gd name="connsiteY64" fmla="*/ 421543 h 2801417"/>
                <a:gd name="connsiteX65" fmla="*/ 106645 w 787315"/>
                <a:gd name="connsiteY65" fmla="*/ 422210 h 2801417"/>
                <a:gd name="connsiteX66" fmla="*/ 103121 w 787315"/>
                <a:gd name="connsiteY66" fmla="*/ 412589 h 2801417"/>
                <a:gd name="connsiteX67" fmla="*/ 189227 w 787315"/>
                <a:gd name="connsiteY67" fmla="*/ 296289 h 2801417"/>
                <a:gd name="connsiteX68" fmla="*/ 102645 w 787315"/>
                <a:gd name="connsiteY68" fmla="*/ 109694 h 2801417"/>
                <a:gd name="connsiteX69" fmla="*/ 59592 w 787315"/>
                <a:gd name="connsiteY69" fmla="*/ 117791 h 2801417"/>
                <a:gd name="connsiteX70" fmla="*/ 12634 w 787315"/>
                <a:gd name="connsiteY70" fmla="*/ 7301 h 2801417"/>
                <a:gd name="connsiteX71" fmla="*/ 18158 w 787315"/>
                <a:gd name="connsiteY71" fmla="*/ 633 h 2801417"/>
                <a:gd name="connsiteX72" fmla="*/ 7966 w 787315"/>
                <a:gd name="connsiteY72" fmla="*/ 3491 h 2801417"/>
                <a:gd name="connsiteX73" fmla="*/ 61 w 787315"/>
                <a:gd name="connsiteY73" fmla="*/ 11682 h 2801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787315" h="2801417">
                  <a:moveTo>
                    <a:pt x="61" y="11682"/>
                  </a:moveTo>
                  <a:cubicBezTo>
                    <a:pt x="537" y="12920"/>
                    <a:pt x="3871" y="12254"/>
                    <a:pt x="7776" y="10253"/>
                  </a:cubicBezTo>
                  <a:lnTo>
                    <a:pt x="132839" y="308005"/>
                  </a:lnTo>
                  <a:lnTo>
                    <a:pt x="13301" y="466501"/>
                  </a:lnTo>
                  <a:lnTo>
                    <a:pt x="55877" y="607376"/>
                  </a:lnTo>
                  <a:lnTo>
                    <a:pt x="170273" y="601280"/>
                  </a:lnTo>
                  <a:lnTo>
                    <a:pt x="288668" y="921415"/>
                  </a:lnTo>
                  <a:lnTo>
                    <a:pt x="119695" y="1204022"/>
                  </a:lnTo>
                  <a:lnTo>
                    <a:pt x="118838" y="1205451"/>
                  </a:lnTo>
                  <a:lnTo>
                    <a:pt x="161605" y="1375853"/>
                  </a:lnTo>
                  <a:lnTo>
                    <a:pt x="483264" y="1425192"/>
                  </a:lnTo>
                  <a:lnTo>
                    <a:pt x="696148" y="1995645"/>
                  </a:lnTo>
                  <a:lnTo>
                    <a:pt x="409541" y="2732975"/>
                  </a:lnTo>
                  <a:cubicBezTo>
                    <a:pt x="397158" y="2734499"/>
                    <a:pt x="384204" y="2745643"/>
                    <a:pt x="378108" y="2761074"/>
                  </a:cubicBezTo>
                  <a:cubicBezTo>
                    <a:pt x="370774" y="2779743"/>
                    <a:pt x="376394" y="2797554"/>
                    <a:pt x="390681" y="2800888"/>
                  </a:cubicBezTo>
                  <a:cubicBezTo>
                    <a:pt x="405064" y="2804222"/>
                    <a:pt x="422685" y="2791458"/>
                    <a:pt x="429924" y="2772599"/>
                  </a:cubicBezTo>
                  <a:cubicBezTo>
                    <a:pt x="435925" y="2756978"/>
                    <a:pt x="432686" y="2742309"/>
                    <a:pt x="423257" y="2736023"/>
                  </a:cubicBezTo>
                  <a:lnTo>
                    <a:pt x="710626" y="1991739"/>
                  </a:lnTo>
                  <a:lnTo>
                    <a:pt x="492884" y="1416144"/>
                  </a:lnTo>
                  <a:lnTo>
                    <a:pt x="170844" y="1367566"/>
                  </a:lnTo>
                  <a:lnTo>
                    <a:pt x="153604" y="1300224"/>
                  </a:lnTo>
                  <a:lnTo>
                    <a:pt x="635569" y="1364518"/>
                  </a:lnTo>
                  <a:lnTo>
                    <a:pt x="750631" y="1623789"/>
                  </a:lnTo>
                  <a:cubicBezTo>
                    <a:pt x="742058" y="1631504"/>
                    <a:pt x="737867" y="1642172"/>
                    <a:pt x="741201" y="1649792"/>
                  </a:cubicBezTo>
                  <a:cubicBezTo>
                    <a:pt x="745202" y="1659031"/>
                    <a:pt x="758632" y="1660365"/>
                    <a:pt x="771110" y="1652745"/>
                  </a:cubicBezTo>
                  <a:cubicBezTo>
                    <a:pt x="783587" y="1645124"/>
                    <a:pt x="790255" y="1631409"/>
                    <a:pt x="786064" y="1622169"/>
                  </a:cubicBezTo>
                  <a:cubicBezTo>
                    <a:pt x="782635" y="1614549"/>
                    <a:pt x="772729" y="1612549"/>
                    <a:pt x="762442" y="1616454"/>
                  </a:cubicBezTo>
                  <a:lnTo>
                    <a:pt x="645094" y="1355279"/>
                  </a:lnTo>
                  <a:lnTo>
                    <a:pt x="151127" y="1290604"/>
                  </a:lnTo>
                  <a:lnTo>
                    <a:pt x="128458" y="1202117"/>
                  </a:lnTo>
                  <a:lnTo>
                    <a:pt x="297717" y="918081"/>
                  </a:lnTo>
                  <a:lnTo>
                    <a:pt x="251521" y="794637"/>
                  </a:lnTo>
                  <a:lnTo>
                    <a:pt x="330197" y="794447"/>
                  </a:lnTo>
                  <a:lnTo>
                    <a:pt x="412684" y="992567"/>
                  </a:lnTo>
                  <a:lnTo>
                    <a:pt x="337341" y="1128012"/>
                  </a:lnTo>
                  <a:cubicBezTo>
                    <a:pt x="329721" y="1130394"/>
                    <a:pt x="321530" y="1136585"/>
                    <a:pt x="317624" y="1143538"/>
                  </a:cubicBezTo>
                  <a:cubicBezTo>
                    <a:pt x="312957" y="1151920"/>
                    <a:pt x="316196" y="1158111"/>
                    <a:pt x="325054" y="1157349"/>
                  </a:cubicBezTo>
                  <a:cubicBezTo>
                    <a:pt x="333817" y="1156587"/>
                    <a:pt x="344771" y="1149158"/>
                    <a:pt x="349438" y="1140776"/>
                  </a:cubicBezTo>
                  <a:cubicBezTo>
                    <a:pt x="353248" y="1133823"/>
                    <a:pt x="351533" y="1128489"/>
                    <a:pt x="345723" y="1127345"/>
                  </a:cubicBezTo>
                  <a:lnTo>
                    <a:pt x="422399" y="989043"/>
                  </a:lnTo>
                  <a:lnTo>
                    <a:pt x="337627" y="788065"/>
                  </a:lnTo>
                  <a:lnTo>
                    <a:pt x="249044" y="788351"/>
                  </a:lnTo>
                  <a:lnTo>
                    <a:pt x="176940" y="595660"/>
                  </a:lnTo>
                  <a:lnTo>
                    <a:pt x="62450" y="601946"/>
                  </a:lnTo>
                  <a:lnTo>
                    <a:pt x="27778" y="488980"/>
                  </a:lnTo>
                  <a:lnTo>
                    <a:pt x="221612" y="472121"/>
                  </a:lnTo>
                  <a:lnTo>
                    <a:pt x="286954" y="623187"/>
                  </a:lnTo>
                  <a:lnTo>
                    <a:pt x="333626" y="620996"/>
                  </a:lnTo>
                  <a:cubicBezTo>
                    <a:pt x="331245" y="625569"/>
                    <a:pt x="332864" y="628807"/>
                    <a:pt x="338103" y="628617"/>
                  </a:cubicBezTo>
                  <a:cubicBezTo>
                    <a:pt x="344485" y="628331"/>
                    <a:pt x="353724" y="623092"/>
                    <a:pt x="358677" y="616996"/>
                  </a:cubicBezTo>
                  <a:cubicBezTo>
                    <a:pt x="363630" y="610900"/>
                    <a:pt x="362392" y="606233"/>
                    <a:pt x="355915" y="606519"/>
                  </a:cubicBezTo>
                  <a:cubicBezTo>
                    <a:pt x="350581" y="606804"/>
                    <a:pt x="343437" y="610424"/>
                    <a:pt x="338294" y="615091"/>
                  </a:cubicBezTo>
                  <a:lnTo>
                    <a:pt x="293812" y="617187"/>
                  </a:lnTo>
                  <a:lnTo>
                    <a:pt x="227899" y="466787"/>
                  </a:lnTo>
                  <a:lnTo>
                    <a:pt x="26445" y="484598"/>
                  </a:lnTo>
                  <a:lnTo>
                    <a:pt x="19968" y="463548"/>
                  </a:lnTo>
                  <a:lnTo>
                    <a:pt x="139316" y="305052"/>
                  </a:lnTo>
                  <a:lnTo>
                    <a:pt x="60830" y="120458"/>
                  </a:lnTo>
                  <a:lnTo>
                    <a:pt x="97692" y="113504"/>
                  </a:lnTo>
                  <a:lnTo>
                    <a:pt x="182655" y="299052"/>
                  </a:lnTo>
                  <a:lnTo>
                    <a:pt x="96263" y="415542"/>
                  </a:lnTo>
                  <a:lnTo>
                    <a:pt x="100168" y="426115"/>
                  </a:lnTo>
                  <a:cubicBezTo>
                    <a:pt x="95311" y="429830"/>
                    <a:pt x="92263" y="434116"/>
                    <a:pt x="93025" y="436402"/>
                  </a:cubicBezTo>
                  <a:cubicBezTo>
                    <a:pt x="94072" y="439164"/>
                    <a:pt x="100264" y="438116"/>
                    <a:pt x="107027" y="434021"/>
                  </a:cubicBezTo>
                  <a:cubicBezTo>
                    <a:pt x="113694" y="429925"/>
                    <a:pt x="118361" y="424305"/>
                    <a:pt x="117314" y="421543"/>
                  </a:cubicBezTo>
                  <a:cubicBezTo>
                    <a:pt x="116456" y="419257"/>
                    <a:pt x="111979" y="419638"/>
                    <a:pt x="106645" y="422210"/>
                  </a:cubicBezTo>
                  <a:lnTo>
                    <a:pt x="103121" y="412589"/>
                  </a:lnTo>
                  <a:lnTo>
                    <a:pt x="189227" y="296289"/>
                  </a:lnTo>
                  <a:lnTo>
                    <a:pt x="102645" y="109694"/>
                  </a:lnTo>
                  <a:lnTo>
                    <a:pt x="59592" y="117791"/>
                  </a:lnTo>
                  <a:lnTo>
                    <a:pt x="12634" y="7301"/>
                  </a:lnTo>
                  <a:cubicBezTo>
                    <a:pt x="16348" y="4634"/>
                    <a:pt x="18730" y="1871"/>
                    <a:pt x="18158" y="633"/>
                  </a:cubicBezTo>
                  <a:cubicBezTo>
                    <a:pt x="17491" y="-891"/>
                    <a:pt x="12919" y="443"/>
                    <a:pt x="7966" y="3491"/>
                  </a:cubicBezTo>
                  <a:cubicBezTo>
                    <a:pt x="3013" y="6539"/>
                    <a:pt x="-511" y="10253"/>
                    <a:pt x="61" y="11682"/>
                  </a:cubicBezTo>
                  <a:close/>
                </a:path>
              </a:pathLst>
            </a:custGeom>
            <a:grpFill/>
            <a:ln w="9525" cap="flat">
              <a:noFill/>
              <a:prstDash val="solid"/>
              <a:miter/>
            </a:ln>
          </p:spPr>
          <p:txBody>
            <a:bodyPr rtlCol="0" anchor="ctr"/>
            <a:lstStyle/>
            <a:p>
              <a:endParaRPr lang="en-US" sz="2700"/>
            </a:p>
          </p:txBody>
        </p:sp>
        <p:sp>
          <p:nvSpPr>
            <p:cNvPr id="55" name="Graphic 8">
              <a:extLst>
                <a:ext uri="{FF2B5EF4-FFF2-40B4-BE49-F238E27FC236}">
                  <a16:creationId xmlns:a16="http://schemas.microsoft.com/office/drawing/2014/main" id="{2F66BF86-F130-40DE-9A37-2DAB0AAC819E}"/>
                </a:ext>
              </a:extLst>
            </p:cNvPr>
            <p:cNvSpPr/>
            <p:nvPr/>
          </p:nvSpPr>
          <p:spPr>
            <a:xfrm>
              <a:off x="9488168" y="1043212"/>
              <a:ext cx="2147429" cy="1452797"/>
            </a:xfrm>
            <a:custGeom>
              <a:avLst/>
              <a:gdLst>
                <a:gd name="connsiteX0" fmla="*/ 201 w 2147429"/>
                <a:gd name="connsiteY0" fmla="*/ 11576 h 1452797"/>
                <a:gd name="connsiteX1" fmla="*/ 8679 w 2147429"/>
                <a:gd name="connsiteY1" fmla="*/ 9671 h 1452797"/>
                <a:gd name="connsiteX2" fmla="*/ 170223 w 2147429"/>
                <a:gd name="connsiteY2" fmla="*/ 201123 h 1452797"/>
                <a:gd name="connsiteX3" fmla="*/ 242613 w 2147429"/>
                <a:gd name="connsiteY3" fmla="*/ 186931 h 1452797"/>
                <a:gd name="connsiteX4" fmla="*/ 312526 w 2147429"/>
                <a:gd name="connsiteY4" fmla="*/ 262845 h 1452797"/>
                <a:gd name="connsiteX5" fmla="*/ 268140 w 2147429"/>
                <a:gd name="connsiteY5" fmla="*/ 330758 h 1452797"/>
                <a:gd name="connsiteX6" fmla="*/ 254709 w 2147429"/>
                <a:gd name="connsiteY6" fmla="*/ 340664 h 1452797"/>
                <a:gd name="connsiteX7" fmla="*/ 260996 w 2147429"/>
                <a:gd name="connsiteY7" fmla="*/ 345617 h 1452797"/>
                <a:gd name="connsiteX8" fmla="*/ 277760 w 2147429"/>
                <a:gd name="connsiteY8" fmla="*/ 334568 h 1452797"/>
                <a:gd name="connsiteX9" fmla="*/ 274236 w 2147429"/>
                <a:gd name="connsiteY9" fmla="*/ 329234 h 1452797"/>
                <a:gd name="connsiteX10" fmla="*/ 319479 w 2147429"/>
                <a:gd name="connsiteY10" fmla="*/ 259797 h 1452797"/>
                <a:gd name="connsiteX11" fmla="*/ 250423 w 2147429"/>
                <a:gd name="connsiteY11" fmla="*/ 185502 h 1452797"/>
                <a:gd name="connsiteX12" fmla="*/ 353579 w 2147429"/>
                <a:gd name="connsiteY12" fmla="*/ 165309 h 1452797"/>
                <a:gd name="connsiteX13" fmla="*/ 468069 w 2147429"/>
                <a:gd name="connsiteY13" fmla="*/ 275323 h 1452797"/>
                <a:gd name="connsiteX14" fmla="*/ 411586 w 2147429"/>
                <a:gd name="connsiteY14" fmla="*/ 369430 h 1452797"/>
                <a:gd name="connsiteX15" fmla="*/ 499311 w 2147429"/>
                <a:gd name="connsiteY15" fmla="*/ 464680 h 1452797"/>
                <a:gd name="connsiteX16" fmla="*/ 380630 w 2147429"/>
                <a:gd name="connsiteY16" fmla="*/ 479063 h 1452797"/>
                <a:gd name="connsiteX17" fmla="*/ 341101 w 2147429"/>
                <a:gd name="connsiteY17" fmla="*/ 431247 h 1452797"/>
                <a:gd name="connsiteX18" fmla="*/ 346911 w 2147429"/>
                <a:gd name="connsiteY18" fmla="*/ 420770 h 1452797"/>
                <a:gd name="connsiteX19" fmla="*/ 330052 w 2147429"/>
                <a:gd name="connsiteY19" fmla="*/ 424008 h 1452797"/>
                <a:gd name="connsiteX20" fmla="*/ 320908 w 2147429"/>
                <a:gd name="connsiteY20" fmla="*/ 436772 h 1452797"/>
                <a:gd name="connsiteX21" fmla="*/ 334243 w 2147429"/>
                <a:gd name="connsiteY21" fmla="*/ 435438 h 1452797"/>
                <a:gd name="connsiteX22" fmla="*/ 374343 w 2147429"/>
                <a:gd name="connsiteY22" fmla="*/ 484397 h 1452797"/>
                <a:gd name="connsiteX23" fmla="*/ 503121 w 2147429"/>
                <a:gd name="connsiteY23" fmla="*/ 468966 h 1452797"/>
                <a:gd name="connsiteX24" fmla="*/ 503312 w 2147429"/>
                <a:gd name="connsiteY24" fmla="*/ 468776 h 1452797"/>
                <a:gd name="connsiteX25" fmla="*/ 597324 w 2147429"/>
                <a:gd name="connsiteY25" fmla="*/ 570884 h 1452797"/>
                <a:gd name="connsiteX26" fmla="*/ 748200 w 2147429"/>
                <a:gd name="connsiteY26" fmla="*/ 556596 h 1452797"/>
                <a:gd name="connsiteX27" fmla="*/ 938604 w 2147429"/>
                <a:gd name="connsiteY27" fmla="*/ 741095 h 1452797"/>
                <a:gd name="connsiteX28" fmla="*/ 872691 w 2147429"/>
                <a:gd name="connsiteY28" fmla="*/ 909878 h 1452797"/>
                <a:gd name="connsiteX29" fmla="*/ 853356 w 2147429"/>
                <a:gd name="connsiteY29" fmla="*/ 925499 h 1452797"/>
                <a:gd name="connsiteX30" fmla="*/ 866976 w 2147429"/>
                <a:gd name="connsiteY30" fmla="*/ 937025 h 1452797"/>
                <a:gd name="connsiteX31" fmla="*/ 891837 w 2147429"/>
                <a:gd name="connsiteY31" fmla="*/ 919975 h 1452797"/>
                <a:gd name="connsiteX32" fmla="*/ 882978 w 2147429"/>
                <a:gd name="connsiteY32" fmla="*/ 908450 h 1452797"/>
                <a:gd name="connsiteX33" fmla="*/ 949558 w 2147429"/>
                <a:gd name="connsiteY33" fmla="*/ 737000 h 1452797"/>
                <a:gd name="connsiteX34" fmla="*/ 760582 w 2147429"/>
                <a:gd name="connsiteY34" fmla="*/ 555548 h 1452797"/>
                <a:gd name="connsiteX35" fmla="*/ 898028 w 2147429"/>
                <a:gd name="connsiteY35" fmla="*/ 542594 h 1452797"/>
                <a:gd name="connsiteX36" fmla="*/ 1050618 w 2147429"/>
                <a:gd name="connsiteY36" fmla="*/ 675944 h 1452797"/>
                <a:gd name="connsiteX37" fmla="*/ 946320 w 2147429"/>
                <a:gd name="connsiteY37" fmla="*/ 960647 h 1452797"/>
                <a:gd name="connsiteX38" fmla="*/ 1249310 w 2147429"/>
                <a:gd name="connsiteY38" fmla="*/ 1291545 h 1452797"/>
                <a:gd name="connsiteX39" fmla="*/ 1984735 w 2147429"/>
                <a:gd name="connsiteY39" fmla="*/ 1334027 h 1452797"/>
                <a:gd name="connsiteX40" fmla="*/ 2087129 w 2147429"/>
                <a:gd name="connsiteY40" fmla="*/ 1417656 h 1452797"/>
                <a:gd name="connsiteX41" fmla="*/ 2087319 w 2147429"/>
                <a:gd name="connsiteY41" fmla="*/ 1445564 h 1452797"/>
                <a:gd name="connsiteX42" fmla="*/ 2134563 w 2147429"/>
                <a:gd name="connsiteY42" fmla="*/ 1446231 h 1452797"/>
                <a:gd name="connsiteX43" fmla="*/ 2140183 w 2147429"/>
                <a:gd name="connsiteY43" fmla="*/ 1413084 h 1452797"/>
                <a:gd name="connsiteX44" fmla="*/ 2101035 w 2147429"/>
                <a:gd name="connsiteY44" fmla="*/ 1409084 h 1452797"/>
                <a:gd name="connsiteX45" fmla="*/ 1994546 w 2147429"/>
                <a:gd name="connsiteY45" fmla="*/ 1322882 h 1452797"/>
                <a:gd name="connsiteX46" fmla="*/ 1258740 w 2147429"/>
                <a:gd name="connsiteY46" fmla="*/ 1281830 h 1452797"/>
                <a:gd name="connsiteX47" fmla="*/ 958035 w 2147429"/>
                <a:gd name="connsiteY47" fmla="*/ 956456 h 1452797"/>
                <a:gd name="connsiteX48" fmla="*/ 1061477 w 2147429"/>
                <a:gd name="connsiteY48" fmla="*/ 671849 h 1452797"/>
                <a:gd name="connsiteX49" fmla="*/ 904981 w 2147429"/>
                <a:gd name="connsiteY49" fmla="*/ 536308 h 1452797"/>
                <a:gd name="connsiteX50" fmla="*/ 604277 w 2147429"/>
                <a:gd name="connsiteY50" fmla="*/ 565073 h 1452797"/>
                <a:gd name="connsiteX51" fmla="*/ 419492 w 2147429"/>
                <a:gd name="connsiteY51" fmla="*/ 366287 h 1452797"/>
                <a:gd name="connsiteX52" fmla="*/ 475785 w 2147429"/>
                <a:gd name="connsiteY52" fmla="*/ 272275 h 1452797"/>
                <a:gd name="connsiteX53" fmla="*/ 358913 w 2147429"/>
                <a:gd name="connsiteY53" fmla="*/ 160928 h 1452797"/>
                <a:gd name="connsiteX54" fmla="*/ 175366 w 2147429"/>
                <a:gd name="connsiteY54" fmla="*/ 196932 h 1452797"/>
                <a:gd name="connsiteX55" fmla="*/ 13441 w 2147429"/>
                <a:gd name="connsiteY55" fmla="*/ 6718 h 1452797"/>
                <a:gd name="connsiteX56" fmla="*/ 18204 w 2147429"/>
                <a:gd name="connsiteY56" fmla="*/ 431 h 1452797"/>
                <a:gd name="connsiteX57" fmla="*/ 7250 w 2147429"/>
                <a:gd name="connsiteY57" fmla="*/ 3765 h 1452797"/>
                <a:gd name="connsiteX58" fmla="*/ 201 w 2147429"/>
                <a:gd name="connsiteY58" fmla="*/ 11576 h 1452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2147429" h="1452797">
                  <a:moveTo>
                    <a:pt x="201" y="11576"/>
                  </a:moveTo>
                  <a:cubicBezTo>
                    <a:pt x="1059" y="12623"/>
                    <a:pt x="4583" y="11766"/>
                    <a:pt x="8679" y="9671"/>
                  </a:cubicBezTo>
                  <a:lnTo>
                    <a:pt x="170223" y="201123"/>
                  </a:lnTo>
                  <a:lnTo>
                    <a:pt x="242613" y="186931"/>
                  </a:lnTo>
                  <a:lnTo>
                    <a:pt x="312526" y="262845"/>
                  </a:lnTo>
                  <a:lnTo>
                    <a:pt x="268140" y="330758"/>
                  </a:lnTo>
                  <a:cubicBezTo>
                    <a:pt x="262710" y="332949"/>
                    <a:pt x="257091" y="336950"/>
                    <a:pt x="254709" y="340664"/>
                  </a:cubicBezTo>
                  <a:cubicBezTo>
                    <a:pt x="251852" y="345046"/>
                    <a:pt x="254614" y="347237"/>
                    <a:pt x="260996" y="345617"/>
                  </a:cubicBezTo>
                  <a:cubicBezTo>
                    <a:pt x="267378" y="343903"/>
                    <a:pt x="274902" y="338950"/>
                    <a:pt x="277760" y="334568"/>
                  </a:cubicBezTo>
                  <a:cubicBezTo>
                    <a:pt x="280141" y="330949"/>
                    <a:pt x="278522" y="328853"/>
                    <a:pt x="274236" y="329234"/>
                  </a:cubicBezTo>
                  <a:lnTo>
                    <a:pt x="319479" y="259797"/>
                  </a:lnTo>
                  <a:lnTo>
                    <a:pt x="250423" y="185502"/>
                  </a:lnTo>
                  <a:lnTo>
                    <a:pt x="353579" y="165309"/>
                  </a:lnTo>
                  <a:lnTo>
                    <a:pt x="468069" y="275323"/>
                  </a:lnTo>
                  <a:lnTo>
                    <a:pt x="411586" y="369430"/>
                  </a:lnTo>
                  <a:lnTo>
                    <a:pt x="499311" y="464680"/>
                  </a:lnTo>
                  <a:lnTo>
                    <a:pt x="380630" y="479063"/>
                  </a:lnTo>
                  <a:lnTo>
                    <a:pt x="341101" y="431247"/>
                  </a:lnTo>
                  <a:cubicBezTo>
                    <a:pt x="346149" y="427342"/>
                    <a:pt x="348721" y="422960"/>
                    <a:pt x="346911" y="420770"/>
                  </a:cubicBezTo>
                  <a:cubicBezTo>
                    <a:pt x="344721" y="418198"/>
                    <a:pt x="337196" y="419627"/>
                    <a:pt x="330052" y="424008"/>
                  </a:cubicBezTo>
                  <a:cubicBezTo>
                    <a:pt x="322908" y="428390"/>
                    <a:pt x="318813" y="434105"/>
                    <a:pt x="320908" y="436772"/>
                  </a:cubicBezTo>
                  <a:cubicBezTo>
                    <a:pt x="322718" y="438962"/>
                    <a:pt x="328242" y="438296"/>
                    <a:pt x="334243" y="435438"/>
                  </a:cubicBezTo>
                  <a:lnTo>
                    <a:pt x="374343" y="484397"/>
                  </a:lnTo>
                  <a:lnTo>
                    <a:pt x="503121" y="468966"/>
                  </a:lnTo>
                  <a:lnTo>
                    <a:pt x="503312" y="468776"/>
                  </a:lnTo>
                  <a:lnTo>
                    <a:pt x="597324" y="570884"/>
                  </a:lnTo>
                  <a:lnTo>
                    <a:pt x="748200" y="556596"/>
                  </a:lnTo>
                  <a:lnTo>
                    <a:pt x="938604" y="741095"/>
                  </a:lnTo>
                  <a:lnTo>
                    <a:pt x="872691" y="909878"/>
                  </a:lnTo>
                  <a:cubicBezTo>
                    <a:pt x="863928" y="912736"/>
                    <a:pt x="855832" y="918927"/>
                    <a:pt x="853356" y="925499"/>
                  </a:cubicBezTo>
                  <a:cubicBezTo>
                    <a:pt x="850308" y="933310"/>
                    <a:pt x="856308" y="938549"/>
                    <a:pt x="866976" y="937025"/>
                  </a:cubicBezTo>
                  <a:cubicBezTo>
                    <a:pt x="877644" y="935501"/>
                    <a:pt x="888789" y="927881"/>
                    <a:pt x="891837" y="919975"/>
                  </a:cubicBezTo>
                  <a:cubicBezTo>
                    <a:pt x="894313" y="913403"/>
                    <a:pt x="890408" y="908926"/>
                    <a:pt x="882978" y="908450"/>
                  </a:cubicBezTo>
                  <a:lnTo>
                    <a:pt x="949558" y="737000"/>
                  </a:lnTo>
                  <a:lnTo>
                    <a:pt x="760582" y="555548"/>
                  </a:lnTo>
                  <a:lnTo>
                    <a:pt x="898028" y="542594"/>
                  </a:lnTo>
                  <a:lnTo>
                    <a:pt x="1050618" y="675944"/>
                  </a:lnTo>
                  <a:lnTo>
                    <a:pt x="946320" y="960647"/>
                  </a:lnTo>
                  <a:lnTo>
                    <a:pt x="1249310" y="1291545"/>
                  </a:lnTo>
                  <a:lnTo>
                    <a:pt x="1984735" y="1334027"/>
                  </a:lnTo>
                  <a:lnTo>
                    <a:pt x="2087129" y="1417656"/>
                  </a:lnTo>
                  <a:cubicBezTo>
                    <a:pt x="2078461" y="1426419"/>
                    <a:pt x="2077985" y="1437849"/>
                    <a:pt x="2087319" y="1445564"/>
                  </a:cubicBezTo>
                  <a:cubicBezTo>
                    <a:pt x="2098654" y="1454899"/>
                    <a:pt x="2119800" y="1455280"/>
                    <a:pt x="2134563" y="1446231"/>
                  </a:cubicBezTo>
                  <a:cubicBezTo>
                    <a:pt x="2149232" y="1437182"/>
                    <a:pt x="2151709" y="1422323"/>
                    <a:pt x="2140183" y="1413084"/>
                  </a:cubicBezTo>
                  <a:cubicBezTo>
                    <a:pt x="2130658" y="1405464"/>
                    <a:pt x="2114561" y="1404131"/>
                    <a:pt x="2101035" y="1409084"/>
                  </a:cubicBezTo>
                  <a:lnTo>
                    <a:pt x="1994546" y="1322882"/>
                  </a:lnTo>
                  <a:lnTo>
                    <a:pt x="1258740" y="1281830"/>
                  </a:lnTo>
                  <a:lnTo>
                    <a:pt x="958035" y="956456"/>
                  </a:lnTo>
                  <a:lnTo>
                    <a:pt x="1061477" y="671849"/>
                  </a:lnTo>
                  <a:lnTo>
                    <a:pt x="904981" y="536308"/>
                  </a:lnTo>
                  <a:lnTo>
                    <a:pt x="604277" y="565073"/>
                  </a:lnTo>
                  <a:lnTo>
                    <a:pt x="419492" y="366287"/>
                  </a:lnTo>
                  <a:lnTo>
                    <a:pt x="475785" y="272275"/>
                  </a:lnTo>
                  <a:lnTo>
                    <a:pt x="358913" y="160928"/>
                  </a:lnTo>
                  <a:lnTo>
                    <a:pt x="175366" y="196932"/>
                  </a:lnTo>
                  <a:lnTo>
                    <a:pt x="13441" y="6718"/>
                  </a:lnTo>
                  <a:cubicBezTo>
                    <a:pt x="17061" y="4146"/>
                    <a:pt x="19061" y="1479"/>
                    <a:pt x="18204" y="431"/>
                  </a:cubicBezTo>
                  <a:cubicBezTo>
                    <a:pt x="17156" y="-807"/>
                    <a:pt x="12203" y="717"/>
                    <a:pt x="7250" y="3765"/>
                  </a:cubicBezTo>
                  <a:cubicBezTo>
                    <a:pt x="2297" y="6908"/>
                    <a:pt x="-846" y="10337"/>
                    <a:pt x="201" y="11576"/>
                  </a:cubicBezTo>
                  <a:close/>
                </a:path>
              </a:pathLst>
            </a:custGeom>
            <a:grpFill/>
            <a:ln w="9525" cap="flat">
              <a:noFill/>
              <a:prstDash val="solid"/>
              <a:miter/>
            </a:ln>
          </p:spPr>
          <p:txBody>
            <a:bodyPr rtlCol="0" anchor="ctr"/>
            <a:lstStyle/>
            <a:p>
              <a:endParaRPr lang="en-US" sz="2700"/>
            </a:p>
          </p:txBody>
        </p:sp>
        <p:sp>
          <p:nvSpPr>
            <p:cNvPr id="56" name="Graphic 8">
              <a:extLst>
                <a:ext uri="{FF2B5EF4-FFF2-40B4-BE49-F238E27FC236}">
                  <a16:creationId xmlns:a16="http://schemas.microsoft.com/office/drawing/2014/main" id="{F8C23A8C-BF76-4C4D-9C43-272892E1FF1A}"/>
                </a:ext>
              </a:extLst>
            </p:cNvPr>
            <p:cNvSpPr/>
            <p:nvPr/>
          </p:nvSpPr>
          <p:spPr>
            <a:xfrm>
              <a:off x="9641970" y="1155026"/>
              <a:ext cx="2379456" cy="1497436"/>
            </a:xfrm>
            <a:custGeom>
              <a:avLst/>
              <a:gdLst>
                <a:gd name="connsiteX0" fmla="*/ 1888274 w 2379456"/>
                <a:gd name="connsiteY0" fmla="*/ 1115342 h 1497436"/>
                <a:gd name="connsiteX1" fmla="*/ 1157326 w 2379456"/>
                <a:gd name="connsiteY1" fmla="*/ 1086672 h 1497436"/>
                <a:gd name="connsiteX2" fmla="*/ 898436 w 2379456"/>
                <a:gd name="connsiteY2" fmla="*/ 823973 h 1497436"/>
                <a:gd name="connsiteX3" fmla="*/ 995972 w 2379456"/>
                <a:gd name="connsiteY3" fmla="*/ 537556 h 1497436"/>
                <a:gd name="connsiteX4" fmla="*/ 792899 w 2379456"/>
                <a:gd name="connsiteY4" fmla="*/ 372011 h 1497436"/>
                <a:gd name="connsiteX5" fmla="*/ 492576 w 2379456"/>
                <a:gd name="connsiteY5" fmla="*/ 403730 h 1497436"/>
                <a:gd name="connsiteX6" fmla="*/ 325412 w 2379456"/>
                <a:gd name="connsiteY6" fmla="*/ 235042 h 1497436"/>
                <a:gd name="connsiteX7" fmla="*/ 380467 w 2379456"/>
                <a:gd name="connsiteY7" fmla="*/ 140744 h 1497436"/>
                <a:gd name="connsiteX8" fmla="*/ 239401 w 2379456"/>
                <a:gd name="connsiteY8" fmla="*/ 14538 h 1497436"/>
                <a:gd name="connsiteX9" fmla="*/ 55759 w 2379456"/>
                <a:gd name="connsiteY9" fmla="*/ 51781 h 1497436"/>
                <a:gd name="connsiteX10" fmla="*/ 15945 w 2379456"/>
                <a:gd name="connsiteY10" fmla="*/ 8061 h 1497436"/>
                <a:gd name="connsiteX11" fmla="*/ 20993 w 2379456"/>
                <a:gd name="connsiteY11" fmla="*/ 632 h 1497436"/>
                <a:gd name="connsiteX12" fmla="*/ 8039 w 2379456"/>
                <a:gd name="connsiteY12" fmla="*/ 4061 h 1497436"/>
                <a:gd name="connsiteX13" fmla="*/ 324 w 2379456"/>
                <a:gd name="connsiteY13" fmla="*/ 13300 h 1497436"/>
                <a:gd name="connsiteX14" fmla="*/ 10420 w 2379456"/>
                <a:gd name="connsiteY14" fmla="*/ 11395 h 1497436"/>
                <a:gd name="connsiteX15" fmla="*/ 50521 w 2379456"/>
                <a:gd name="connsiteY15" fmla="*/ 55877 h 1497436"/>
                <a:gd name="connsiteX16" fmla="*/ 234067 w 2379456"/>
                <a:gd name="connsiteY16" fmla="*/ 18824 h 1497436"/>
                <a:gd name="connsiteX17" fmla="*/ 372847 w 2379456"/>
                <a:gd name="connsiteY17" fmla="*/ 144173 h 1497436"/>
                <a:gd name="connsiteX18" fmla="*/ 317602 w 2379456"/>
                <a:gd name="connsiteY18" fmla="*/ 238471 h 1497436"/>
                <a:gd name="connsiteX19" fmla="*/ 485718 w 2379456"/>
                <a:gd name="connsiteY19" fmla="*/ 409730 h 1497436"/>
                <a:gd name="connsiteX20" fmla="*/ 785851 w 2379456"/>
                <a:gd name="connsiteY20" fmla="*/ 378393 h 1497436"/>
                <a:gd name="connsiteX21" fmla="*/ 984828 w 2379456"/>
                <a:gd name="connsiteY21" fmla="*/ 541937 h 1497436"/>
                <a:gd name="connsiteX22" fmla="*/ 886435 w 2379456"/>
                <a:gd name="connsiteY22" fmla="*/ 828449 h 1497436"/>
                <a:gd name="connsiteX23" fmla="*/ 1147991 w 2379456"/>
                <a:gd name="connsiteY23" fmla="*/ 1096388 h 1497436"/>
                <a:gd name="connsiteX24" fmla="*/ 1878559 w 2379456"/>
                <a:gd name="connsiteY24" fmla="*/ 1126391 h 1497436"/>
                <a:gd name="connsiteX25" fmla="*/ 2308708 w 2379456"/>
                <a:gd name="connsiteY25" fmla="*/ 1456909 h 1497436"/>
                <a:gd name="connsiteX26" fmla="*/ 2311756 w 2379456"/>
                <a:gd name="connsiteY26" fmla="*/ 1488627 h 1497436"/>
                <a:gd name="connsiteX27" fmla="*/ 2366429 w 2379456"/>
                <a:gd name="connsiteY27" fmla="*/ 1490532 h 1497436"/>
                <a:gd name="connsiteX28" fmla="*/ 2369572 w 2379456"/>
                <a:gd name="connsiteY28" fmla="*/ 1453004 h 1497436"/>
                <a:gd name="connsiteX29" fmla="*/ 2323948 w 2379456"/>
                <a:gd name="connsiteY29" fmla="*/ 1447479 h 1497436"/>
                <a:gd name="connsiteX30" fmla="*/ 1888274 w 2379456"/>
                <a:gd name="connsiteY30" fmla="*/ 1115342 h 1497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379456" h="1497436">
                  <a:moveTo>
                    <a:pt x="1888274" y="1115342"/>
                  </a:moveTo>
                  <a:lnTo>
                    <a:pt x="1157326" y="1086672"/>
                  </a:lnTo>
                  <a:lnTo>
                    <a:pt x="898436" y="823973"/>
                  </a:lnTo>
                  <a:lnTo>
                    <a:pt x="995972" y="537556"/>
                  </a:lnTo>
                  <a:lnTo>
                    <a:pt x="792899" y="372011"/>
                  </a:lnTo>
                  <a:lnTo>
                    <a:pt x="492576" y="403730"/>
                  </a:lnTo>
                  <a:lnTo>
                    <a:pt x="325412" y="235042"/>
                  </a:lnTo>
                  <a:lnTo>
                    <a:pt x="380467" y="140744"/>
                  </a:lnTo>
                  <a:lnTo>
                    <a:pt x="239401" y="14538"/>
                  </a:lnTo>
                  <a:lnTo>
                    <a:pt x="55759" y="51781"/>
                  </a:lnTo>
                  <a:lnTo>
                    <a:pt x="15945" y="8061"/>
                  </a:lnTo>
                  <a:cubicBezTo>
                    <a:pt x="20041" y="5013"/>
                    <a:pt x="22231" y="1965"/>
                    <a:pt x="20993" y="632"/>
                  </a:cubicBezTo>
                  <a:cubicBezTo>
                    <a:pt x="19564" y="-988"/>
                    <a:pt x="13754" y="632"/>
                    <a:pt x="8039" y="4061"/>
                  </a:cubicBezTo>
                  <a:cubicBezTo>
                    <a:pt x="2324" y="7585"/>
                    <a:pt x="-1105" y="11681"/>
                    <a:pt x="324" y="13300"/>
                  </a:cubicBezTo>
                  <a:cubicBezTo>
                    <a:pt x="1562" y="14633"/>
                    <a:pt x="5753" y="13776"/>
                    <a:pt x="10420" y="11395"/>
                  </a:cubicBezTo>
                  <a:lnTo>
                    <a:pt x="50521" y="55877"/>
                  </a:lnTo>
                  <a:lnTo>
                    <a:pt x="234067" y="18824"/>
                  </a:lnTo>
                  <a:lnTo>
                    <a:pt x="372847" y="144173"/>
                  </a:lnTo>
                  <a:lnTo>
                    <a:pt x="317602" y="238471"/>
                  </a:lnTo>
                  <a:lnTo>
                    <a:pt x="485718" y="409730"/>
                  </a:lnTo>
                  <a:lnTo>
                    <a:pt x="785851" y="378393"/>
                  </a:lnTo>
                  <a:lnTo>
                    <a:pt x="984828" y="541937"/>
                  </a:lnTo>
                  <a:lnTo>
                    <a:pt x="886435" y="828449"/>
                  </a:lnTo>
                  <a:lnTo>
                    <a:pt x="1147991" y="1096388"/>
                  </a:lnTo>
                  <a:lnTo>
                    <a:pt x="1878559" y="1126391"/>
                  </a:lnTo>
                  <a:lnTo>
                    <a:pt x="2308708" y="1456909"/>
                  </a:lnTo>
                  <a:cubicBezTo>
                    <a:pt x="2299564" y="1466624"/>
                    <a:pt x="2300135" y="1479578"/>
                    <a:pt x="2311756" y="1488627"/>
                  </a:cubicBezTo>
                  <a:cubicBezTo>
                    <a:pt x="2325757" y="1499581"/>
                    <a:pt x="2350332" y="1500438"/>
                    <a:pt x="2366429" y="1490532"/>
                  </a:cubicBezTo>
                  <a:cubicBezTo>
                    <a:pt x="2382527" y="1480626"/>
                    <a:pt x="2383860" y="1463767"/>
                    <a:pt x="2369572" y="1453004"/>
                  </a:cubicBezTo>
                  <a:cubicBezTo>
                    <a:pt x="2357762" y="1444145"/>
                    <a:pt x="2338997" y="1442240"/>
                    <a:pt x="2323948" y="1447479"/>
                  </a:cubicBezTo>
                  <a:lnTo>
                    <a:pt x="1888274" y="1115342"/>
                  </a:lnTo>
                  <a:close/>
                </a:path>
              </a:pathLst>
            </a:custGeom>
            <a:grpFill/>
            <a:ln w="9525" cap="flat">
              <a:noFill/>
              <a:prstDash val="solid"/>
              <a:miter/>
            </a:ln>
          </p:spPr>
          <p:txBody>
            <a:bodyPr rtlCol="0" anchor="ctr"/>
            <a:lstStyle/>
            <a:p>
              <a:endParaRPr lang="en-US" sz="2700"/>
            </a:p>
          </p:txBody>
        </p:sp>
        <p:sp>
          <p:nvSpPr>
            <p:cNvPr id="57" name="Graphic 8">
              <a:extLst>
                <a:ext uri="{FF2B5EF4-FFF2-40B4-BE49-F238E27FC236}">
                  <a16:creationId xmlns:a16="http://schemas.microsoft.com/office/drawing/2014/main" id="{5751DF25-2627-4649-95A3-4DA1B753D09B}"/>
                </a:ext>
              </a:extLst>
            </p:cNvPr>
            <p:cNvSpPr/>
            <p:nvPr/>
          </p:nvSpPr>
          <p:spPr>
            <a:xfrm>
              <a:off x="9556429" y="1001354"/>
              <a:ext cx="2090770" cy="1234465"/>
            </a:xfrm>
            <a:custGeom>
              <a:avLst/>
              <a:gdLst>
                <a:gd name="connsiteX0" fmla="*/ 235 w 2090770"/>
                <a:gd name="connsiteY0" fmla="*/ 11428 h 1234465"/>
                <a:gd name="connsiteX1" fmla="*/ 8807 w 2090770"/>
                <a:gd name="connsiteY1" fmla="*/ 9428 h 1234465"/>
                <a:gd name="connsiteX2" fmla="*/ 173304 w 2090770"/>
                <a:gd name="connsiteY2" fmla="*/ 180497 h 1234465"/>
                <a:gd name="connsiteX3" fmla="*/ 357803 w 2090770"/>
                <a:gd name="connsiteY3" fmla="*/ 142207 h 1234465"/>
                <a:gd name="connsiteX4" fmla="*/ 512108 w 2090770"/>
                <a:gd name="connsiteY4" fmla="*/ 273176 h 1234465"/>
                <a:gd name="connsiteX5" fmla="*/ 458292 w 2090770"/>
                <a:gd name="connsiteY5" fmla="*/ 367187 h 1234465"/>
                <a:gd name="connsiteX6" fmla="*/ 620122 w 2090770"/>
                <a:gd name="connsiteY6" fmla="*/ 521873 h 1234465"/>
                <a:gd name="connsiteX7" fmla="*/ 921874 w 2090770"/>
                <a:gd name="connsiteY7" fmla="*/ 487964 h 1234465"/>
                <a:gd name="connsiteX8" fmla="*/ 1148950 w 2090770"/>
                <a:gd name="connsiteY8" fmla="*/ 663605 h 1234465"/>
                <a:gd name="connsiteX9" fmla="*/ 1056462 w 2090770"/>
                <a:gd name="connsiteY9" fmla="*/ 949355 h 1234465"/>
                <a:gd name="connsiteX10" fmla="*/ 1300588 w 2090770"/>
                <a:gd name="connsiteY10" fmla="*/ 1184051 h 1234465"/>
                <a:gd name="connsiteX11" fmla="*/ 2033537 w 2090770"/>
                <a:gd name="connsiteY11" fmla="*/ 1204625 h 1234465"/>
                <a:gd name="connsiteX12" fmla="*/ 2034203 w 2090770"/>
                <a:gd name="connsiteY12" fmla="*/ 1228914 h 1234465"/>
                <a:gd name="connsiteX13" fmla="*/ 2078685 w 2090770"/>
                <a:gd name="connsiteY13" fmla="*/ 1227771 h 1234465"/>
                <a:gd name="connsiteX14" fmla="*/ 2083924 w 2090770"/>
                <a:gd name="connsiteY14" fmla="*/ 1198339 h 1234465"/>
                <a:gd name="connsiteX15" fmla="*/ 2047062 w 2090770"/>
                <a:gd name="connsiteY15" fmla="*/ 1196243 h 1234465"/>
                <a:gd name="connsiteX16" fmla="*/ 2043919 w 2090770"/>
                <a:gd name="connsiteY16" fmla="*/ 1193957 h 1234465"/>
                <a:gd name="connsiteX17" fmla="*/ 1309732 w 2090770"/>
                <a:gd name="connsiteY17" fmla="*/ 1174717 h 1234465"/>
                <a:gd name="connsiteX18" fmla="*/ 1068654 w 2090770"/>
                <a:gd name="connsiteY18" fmla="*/ 944783 h 1234465"/>
                <a:gd name="connsiteX19" fmla="*/ 1159904 w 2090770"/>
                <a:gd name="connsiteY19" fmla="*/ 660367 h 1234465"/>
                <a:gd name="connsiteX20" fmla="*/ 1160285 w 2090770"/>
                <a:gd name="connsiteY20" fmla="*/ 659129 h 1234465"/>
                <a:gd name="connsiteX21" fmla="*/ 928827 w 2090770"/>
                <a:gd name="connsiteY21" fmla="*/ 481583 h 1234465"/>
                <a:gd name="connsiteX22" fmla="*/ 626885 w 2090770"/>
                <a:gd name="connsiteY22" fmla="*/ 515872 h 1234465"/>
                <a:gd name="connsiteX23" fmla="*/ 466198 w 2090770"/>
                <a:gd name="connsiteY23" fmla="*/ 363758 h 1234465"/>
                <a:gd name="connsiteX24" fmla="*/ 519824 w 2090770"/>
                <a:gd name="connsiteY24" fmla="*/ 269842 h 1234465"/>
                <a:gd name="connsiteX25" fmla="*/ 363137 w 2090770"/>
                <a:gd name="connsiteY25" fmla="*/ 138016 h 1234465"/>
                <a:gd name="connsiteX26" fmla="*/ 178543 w 2090770"/>
                <a:gd name="connsiteY26" fmla="*/ 176402 h 1234465"/>
                <a:gd name="connsiteX27" fmla="*/ 13665 w 2090770"/>
                <a:gd name="connsiteY27" fmla="*/ 6475 h 1234465"/>
                <a:gd name="connsiteX28" fmla="*/ 18237 w 2090770"/>
                <a:gd name="connsiteY28" fmla="*/ 379 h 1234465"/>
                <a:gd name="connsiteX29" fmla="*/ 7188 w 2090770"/>
                <a:gd name="connsiteY29" fmla="*/ 3808 h 1234465"/>
                <a:gd name="connsiteX30" fmla="*/ 235 w 2090770"/>
                <a:gd name="connsiteY30" fmla="*/ 11428 h 1234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090770" h="1234465">
                  <a:moveTo>
                    <a:pt x="235" y="11428"/>
                  </a:moveTo>
                  <a:cubicBezTo>
                    <a:pt x="1187" y="12381"/>
                    <a:pt x="4807" y="11524"/>
                    <a:pt x="8807" y="9428"/>
                  </a:cubicBezTo>
                  <a:lnTo>
                    <a:pt x="173304" y="180497"/>
                  </a:lnTo>
                  <a:lnTo>
                    <a:pt x="357803" y="142207"/>
                  </a:lnTo>
                  <a:lnTo>
                    <a:pt x="512108" y="273176"/>
                  </a:lnTo>
                  <a:lnTo>
                    <a:pt x="458292" y="367187"/>
                  </a:lnTo>
                  <a:lnTo>
                    <a:pt x="620122" y="521873"/>
                  </a:lnTo>
                  <a:lnTo>
                    <a:pt x="921874" y="487964"/>
                  </a:lnTo>
                  <a:lnTo>
                    <a:pt x="1148950" y="663605"/>
                  </a:lnTo>
                  <a:lnTo>
                    <a:pt x="1056462" y="949355"/>
                  </a:lnTo>
                  <a:lnTo>
                    <a:pt x="1300588" y="1184051"/>
                  </a:lnTo>
                  <a:lnTo>
                    <a:pt x="2033537" y="1204625"/>
                  </a:lnTo>
                  <a:cubicBezTo>
                    <a:pt x="2025726" y="1212626"/>
                    <a:pt x="2025440" y="1222532"/>
                    <a:pt x="2034203" y="1228914"/>
                  </a:cubicBezTo>
                  <a:cubicBezTo>
                    <a:pt x="2044871" y="1236725"/>
                    <a:pt x="2064874" y="1236248"/>
                    <a:pt x="2078685" y="1227771"/>
                  </a:cubicBezTo>
                  <a:cubicBezTo>
                    <a:pt x="2092496" y="1219294"/>
                    <a:pt x="2094782" y="1206054"/>
                    <a:pt x="2083924" y="1198339"/>
                  </a:cubicBezTo>
                  <a:cubicBezTo>
                    <a:pt x="2074970" y="1191957"/>
                    <a:pt x="2059730" y="1191386"/>
                    <a:pt x="2047062" y="1196243"/>
                  </a:cubicBezTo>
                  <a:lnTo>
                    <a:pt x="2043919" y="1193957"/>
                  </a:lnTo>
                  <a:lnTo>
                    <a:pt x="1309732" y="1174717"/>
                  </a:lnTo>
                  <a:lnTo>
                    <a:pt x="1068654" y="944783"/>
                  </a:lnTo>
                  <a:lnTo>
                    <a:pt x="1159904" y="660367"/>
                  </a:lnTo>
                  <a:lnTo>
                    <a:pt x="1160285" y="659129"/>
                  </a:lnTo>
                  <a:lnTo>
                    <a:pt x="928827" y="481583"/>
                  </a:lnTo>
                  <a:lnTo>
                    <a:pt x="626885" y="515872"/>
                  </a:lnTo>
                  <a:lnTo>
                    <a:pt x="466198" y="363758"/>
                  </a:lnTo>
                  <a:lnTo>
                    <a:pt x="519824" y="269842"/>
                  </a:lnTo>
                  <a:lnTo>
                    <a:pt x="363137" y="138016"/>
                  </a:lnTo>
                  <a:lnTo>
                    <a:pt x="178543" y="176402"/>
                  </a:lnTo>
                  <a:lnTo>
                    <a:pt x="13665" y="6475"/>
                  </a:lnTo>
                  <a:cubicBezTo>
                    <a:pt x="17285" y="3904"/>
                    <a:pt x="19285" y="1332"/>
                    <a:pt x="18237" y="379"/>
                  </a:cubicBezTo>
                  <a:cubicBezTo>
                    <a:pt x="17094" y="-764"/>
                    <a:pt x="12141" y="760"/>
                    <a:pt x="7188" y="3808"/>
                  </a:cubicBezTo>
                  <a:cubicBezTo>
                    <a:pt x="2235" y="6761"/>
                    <a:pt x="-908" y="10190"/>
                    <a:pt x="235" y="11428"/>
                  </a:cubicBezTo>
                  <a:close/>
                </a:path>
              </a:pathLst>
            </a:custGeom>
            <a:grpFill/>
            <a:ln w="9525" cap="flat">
              <a:noFill/>
              <a:prstDash val="solid"/>
              <a:miter/>
            </a:ln>
          </p:spPr>
          <p:txBody>
            <a:bodyPr rtlCol="0" anchor="ctr"/>
            <a:lstStyle/>
            <a:p>
              <a:endParaRPr lang="en-US" sz="2700"/>
            </a:p>
          </p:txBody>
        </p:sp>
        <p:sp>
          <p:nvSpPr>
            <p:cNvPr id="58" name="Graphic 8">
              <a:extLst>
                <a:ext uri="{FF2B5EF4-FFF2-40B4-BE49-F238E27FC236}">
                  <a16:creationId xmlns:a16="http://schemas.microsoft.com/office/drawing/2014/main" id="{85922009-B301-44BD-8087-64C3F5271FCD}"/>
                </a:ext>
              </a:extLst>
            </p:cNvPr>
            <p:cNvSpPr/>
            <p:nvPr/>
          </p:nvSpPr>
          <p:spPr>
            <a:xfrm>
              <a:off x="9370926" y="1114200"/>
              <a:ext cx="1794359" cy="1651114"/>
            </a:xfrm>
            <a:custGeom>
              <a:avLst/>
              <a:gdLst>
                <a:gd name="connsiteX0" fmla="*/ 1905 w 1794359"/>
                <a:gd name="connsiteY0" fmla="*/ 11644 h 1651114"/>
                <a:gd name="connsiteX1" fmla="*/ 10096 w 1794359"/>
                <a:gd name="connsiteY1" fmla="*/ 9930 h 1651114"/>
                <a:gd name="connsiteX2" fmla="*/ 46768 w 1794359"/>
                <a:gd name="connsiteY2" fmla="*/ 64794 h 1651114"/>
                <a:gd name="connsiteX3" fmla="*/ 0 w 1794359"/>
                <a:gd name="connsiteY3" fmla="*/ 122515 h 1651114"/>
                <a:gd name="connsiteX4" fmla="*/ 167830 w 1794359"/>
                <a:gd name="connsiteY4" fmla="*/ 406170 h 1651114"/>
                <a:gd name="connsiteX5" fmla="*/ 149828 w 1794359"/>
                <a:gd name="connsiteY5" fmla="*/ 432173 h 1651114"/>
                <a:gd name="connsiteX6" fmla="*/ 136017 w 1794359"/>
                <a:gd name="connsiteY6" fmla="*/ 442365 h 1651114"/>
                <a:gd name="connsiteX7" fmla="*/ 141256 w 1794359"/>
                <a:gd name="connsiteY7" fmla="*/ 448175 h 1651114"/>
                <a:gd name="connsiteX8" fmla="*/ 158305 w 1794359"/>
                <a:gd name="connsiteY8" fmla="*/ 436841 h 1651114"/>
                <a:gd name="connsiteX9" fmla="*/ 155734 w 1794359"/>
                <a:gd name="connsiteY9" fmla="*/ 430649 h 1651114"/>
                <a:gd name="connsiteX10" fmla="*/ 174784 w 1794359"/>
                <a:gd name="connsiteY10" fmla="*/ 403027 h 1651114"/>
                <a:gd name="connsiteX11" fmla="*/ 5524 w 1794359"/>
                <a:gd name="connsiteY11" fmla="*/ 119848 h 1651114"/>
                <a:gd name="connsiteX12" fmla="*/ 48292 w 1794359"/>
                <a:gd name="connsiteY12" fmla="*/ 66985 h 1651114"/>
                <a:gd name="connsiteX13" fmla="*/ 214598 w 1794359"/>
                <a:gd name="connsiteY13" fmla="*/ 315873 h 1651114"/>
                <a:gd name="connsiteX14" fmla="*/ 285941 w 1794359"/>
                <a:gd name="connsiteY14" fmla="*/ 305015 h 1651114"/>
                <a:gd name="connsiteX15" fmla="*/ 361188 w 1794359"/>
                <a:gd name="connsiteY15" fmla="*/ 408266 h 1651114"/>
                <a:gd name="connsiteX16" fmla="*/ 313277 w 1794359"/>
                <a:gd name="connsiteY16" fmla="*/ 484180 h 1651114"/>
                <a:gd name="connsiteX17" fmla="*/ 417005 w 1794359"/>
                <a:gd name="connsiteY17" fmla="*/ 641437 h 1651114"/>
                <a:gd name="connsiteX18" fmla="*/ 569405 w 1794359"/>
                <a:gd name="connsiteY18" fmla="*/ 631151 h 1651114"/>
                <a:gd name="connsiteX19" fmla="*/ 591598 w 1794359"/>
                <a:gd name="connsiteY19" fmla="*/ 660392 h 1651114"/>
                <a:gd name="connsiteX20" fmla="*/ 469963 w 1794359"/>
                <a:gd name="connsiteY20" fmla="*/ 893374 h 1651114"/>
                <a:gd name="connsiteX21" fmla="*/ 612362 w 1794359"/>
                <a:gd name="connsiteY21" fmla="*/ 1131118 h 1651114"/>
                <a:gd name="connsiteX22" fmla="*/ 604838 w 1794359"/>
                <a:gd name="connsiteY22" fmla="*/ 1149882 h 1651114"/>
                <a:gd name="connsiteX23" fmla="*/ 629984 w 1794359"/>
                <a:gd name="connsiteY23" fmla="*/ 1149215 h 1651114"/>
                <a:gd name="connsiteX24" fmla="*/ 642176 w 1794359"/>
                <a:gd name="connsiteY24" fmla="*/ 1126927 h 1651114"/>
                <a:gd name="connsiteX25" fmla="*/ 622268 w 1794359"/>
                <a:gd name="connsiteY25" fmla="*/ 1125117 h 1651114"/>
                <a:gd name="connsiteX26" fmla="*/ 479774 w 1794359"/>
                <a:gd name="connsiteY26" fmla="*/ 889659 h 1651114"/>
                <a:gd name="connsiteX27" fmla="*/ 595979 w 1794359"/>
                <a:gd name="connsiteY27" fmla="*/ 666107 h 1651114"/>
                <a:gd name="connsiteX28" fmla="*/ 715042 w 1794359"/>
                <a:gd name="connsiteY28" fmla="*/ 823365 h 1651114"/>
                <a:gd name="connsiteX29" fmla="*/ 641890 w 1794359"/>
                <a:gd name="connsiteY29" fmla="*/ 980242 h 1651114"/>
                <a:gd name="connsiteX30" fmla="*/ 1045845 w 1794359"/>
                <a:gd name="connsiteY30" fmla="*/ 1592509 h 1651114"/>
                <a:gd name="connsiteX31" fmla="*/ 1319117 w 1794359"/>
                <a:gd name="connsiteY31" fmla="*/ 1630513 h 1651114"/>
                <a:gd name="connsiteX32" fmla="*/ 1336453 w 1794359"/>
                <a:gd name="connsiteY32" fmla="*/ 1650802 h 1651114"/>
                <a:gd name="connsiteX33" fmla="*/ 1373029 w 1794359"/>
                <a:gd name="connsiteY33" fmla="*/ 1631466 h 1651114"/>
                <a:gd name="connsiteX34" fmla="*/ 1357027 w 1794359"/>
                <a:gd name="connsiteY34" fmla="*/ 1605082 h 1651114"/>
                <a:gd name="connsiteX35" fmla="*/ 1324642 w 1794359"/>
                <a:gd name="connsiteY35" fmla="*/ 1618417 h 1651114"/>
                <a:gd name="connsiteX36" fmla="*/ 1056132 w 1794359"/>
                <a:gd name="connsiteY36" fmla="*/ 1581746 h 1651114"/>
                <a:gd name="connsiteX37" fmla="*/ 691515 w 1794359"/>
                <a:gd name="connsiteY37" fmla="*/ 1034630 h 1651114"/>
                <a:gd name="connsiteX38" fmla="*/ 847534 w 1794359"/>
                <a:gd name="connsiteY38" fmla="*/ 1038535 h 1651114"/>
                <a:gd name="connsiteX39" fmla="*/ 1038892 w 1794359"/>
                <a:gd name="connsiteY39" fmla="*/ 1296377 h 1651114"/>
                <a:gd name="connsiteX40" fmla="*/ 1463231 w 1794359"/>
                <a:gd name="connsiteY40" fmla="*/ 1329238 h 1651114"/>
                <a:gd name="connsiteX41" fmla="*/ 1668589 w 1794359"/>
                <a:gd name="connsiteY41" fmla="*/ 1553837 h 1651114"/>
                <a:gd name="connsiteX42" fmla="*/ 1732693 w 1794359"/>
                <a:gd name="connsiteY42" fmla="*/ 1561267 h 1651114"/>
                <a:gd name="connsiteX43" fmla="*/ 1754410 w 1794359"/>
                <a:gd name="connsiteY43" fmla="*/ 1582031 h 1651114"/>
                <a:gd name="connsiteX44" fmla="*/ 1793081 w 1794359"/>
                <a:gd name="connsiteY44" fmla="*/ 1561648 h 1651114"/>
                <a:gd name="connsiteX45" fmla="*/ 1772222 w 1794359"/>
                <a:gd name="connsiteY45" fmla="*/ 1534692 h 1651114"/>
                <a:gd name="connsiteX46" fmla="*/ 1737455 w 1794359"/>
                <a:gd name="connsiteY46" fmla="*/ 1548789 h 1651114"/>
                <a:gd name="connsiteX47" fmla="*/ 1679067 w 1794359"/>
                <a:gd name="connsiteY47" fmla="*/ 1542121 h 1651114"/>
                <a:gd name="connsiteX48" fmla="*/ 1473041 w 1794359"/>
                <a:gd name="connsiteY48" fmla="*/ 1318856 h 1651114"/>
                <a:gd name="connsiteX49" fmla="*/ 1048322 w 1794359"/>
                <a:gd name="connsiteY49" fmla="*/ 1286852 h 1651114"/>
                <a:gd name="connsiteX50" fmla="*/ 856107 w 1794359"/>
                <a:gd name="connsiteY50" fmla="*/ 1030343 h 1651114"/>
                <a:gd name="connsiteX51" fmla="*/ 686086 w 1794359"/>
                <a:gd name="connsiteY51" fmla="*/ 1026438 h 1651114"/>
                <a:gd name="connsiteX52" fmla="*/ 652653 w 1794359"/>
                <a:gd name="connsiteY52" fmla="*/ 976337 h 1651114"/>
                <a:gd name="connsiteX53" fmla="*/ 694277 w 1794359"/>
                <a:gd name="connsiteY53" fmla="*/ 886706 h 1651114"/>
                <a:gd name="connsiteX54" fmla="*/ 835724 w 1794359"/>
                <a:gd name="connsiteY54" fmla="*/ 885563 h 1651114"/>
                <a:gd name="connsiteX55" fmla="*/ 1002506 w 1794359"/>
                <a:gd name="connsiteY55" fmla="*/ 1095018 h 1651114"/>
                <a:gd name="connsiteX56" fmla="*/ 996410 w 1794359"/>
                <a:gd name="connsiteY56" fmla="*/ 1114830 h 1651114"/>
                <a:gd name="connsiteX57" fmla="*/ 1025557 w 1794359"/>
                <a:gd name="connsiteY57" fmla="*/ 1113878 h 1651114"/>
                <a:gd name="connsiteX58" fmla="*/ 1036415 w 1794359"/>
                <a:gd name="connsiteY58" fmla="*/ 1090160 h 1651114"/>
                <a:gd name="connsiteX59" fmla="*/ 1013079 w 1794359"/>
                <a:gd name="connsiteY59" fmla="*/ 1088446 h 1651114"/>
                <a:gd name="connsiteX60" fmla="*/ 843820 w 1794359"/>
                <a:gd name="connsiteY60" fmla="*/ 877848 h 1651114"/>
                <a:gd name="connsiteX61" fmla="*/ 697611 w 1794359"/>
                <a:gd name="connsiteY61" fmla="*/ 879277 h 1651114"/>
                <a:gd name="connsiteX62" fmla="*/ 725424 w 1794359"/>
                <a:gd name="connsiteY62" fmla="*/ 819364 h 1651114"/>
                <a:gd name="connsiteX63" fmla="*/ 576453 w 1794359"/>
                <a:gd name="connsiteY63" fmla="*/ 624959 h 1651114"/>
                <a:gd name="connsiteX64" fmla="*/ 423958 w 1794359"/>
                <a:gd name="connsiteY64" fmla="*/ 635437 h 1651114"/>
                <a:gd name="connsiteX65" fmla="*/ 363284 w 1794359"/>
                <a:gd name="connsiteY65" fmla="*/ 544283 h 1651114"/>
                <a:gd name="connsiteX66" fmla="*/ 607219 w 1794359"/>
                <a:gd name="connsiteY66" fmla="*/ 521899 h 1651114"/>
                <a:gd name="connsiteX67" fmla="*/ 741712 w 1794359"/>
                <a:gd name="connsiteY67" fmla="*/ 682585 h 1651114"/>
                <a:gd name="connsiteX68" fmla="*/ 858488 w 1794359"/>
                <a:gd name="connsiteY68" fmla="*/ 676299 h 1651114"/>
                <a:gd name="connsiteX69" fmla="*/ 867728 w 1794359"/>
                <a:gd name="connsiteY69" fmla="*/ 684872 h 1651114"/>
                <a:gd name="connsiteX70" fmla="*/ 892207 w 1794359"/>
                <a:gd name="connsiteY70" fmla="*/ 671251 h 1651114"/>
                <a:gd name="connsiteX71" fmla="*/ 884396 w 1794359"/>
                <a:gd name="connsiteY71" fmla="*/ 659440 h 1651114"/>
                <a:gd name="connsiteX72" fmla="*/ 862965 w 1794359"/>
                <a:gd name="connsiteY72" fmla="*/ 669536 h 1651114"/>
                <a:gd name="connsiteX73" fmla="*/ 749141 w 1794359"/>
                <a:gd name="connsiteY73" fmla="*/ 675823 h 1651114"/>
                <a:gd name="connsiteX74" fmla="*/ 614077 w 1794359"/>
                <a:gd name="connsiteY74" fmla="*/ 515898 h 1651114"/>
                <a:gd name="connsiteX75" fmla="*/ 360140 w 1794359"/>
                <a:gd name="connsiteY75" fmla="*/ 539520 h 1651114"/>
                <a:gd name="connsiteX76" fmla="*/ 321088 w 1794359"/>
                <a:gd name="connsiteY76" fmla="*/ 480846 h 1651114"/>
                <a:gd name="connsiteX77" fmla="*/ 368808 w 1794359"/>
                <a:gd name="connsiteY77" fmla="*/ 405027 h 1651114"/>
                <a:gd name="connsiteX78" fmla="*/ 291751 w 1794359"/>
                <a:gd name="connsiteY78" fmla="*/ 300347 h 1651114"/>
                <a:gd name="connsiteX79" fmla="*/ 220409 w 1794359"/>
                <a:gd name="connsiteY79" fmla="*/ 311301 h 1651114"/>
                <a:gd name="connsiteX80" fmla="*/ 77724 w 1794359"/>
                <a:gd name="connsiteY80" fmla="*/ 99846 h 1651114"/>
                <a:gd name="connsiteX81" fmla="*/ 145447 w 1794359"/>
                <a:gd name="connsiteY81" fmla="*/ 85368 h 1651114"/>
                <a:gd name="connsiteX82" fmla="*/ 223647 w 1794359"/>
                <a:gd name="connsiteY82" fmla="*/ 189952 h 1651114"/>
                <a:gd name="connsiteX83" fmla="*/ 218027 w 1794359"/>
                <a:gd name="connsiteY83" fmla="*/ 198334 h 1651114"/>
                <a:gd name="connsiteX84" fmla="*/ 231743 w 1794359"/>
                <a:gd name="connsiteY84" fmla="*/ 195096 h 1651114"/>
                <a:gd name="connsiteX85" fmla="*/ 240125 w 1794359"/>
                <a:gd name="connsiteY85" fmla="*/ 184714 h 1651114"/>
                <a:gd name="connsiteX86" fmla="*/ 229457 w 1794359"/>
                <a:gd name="connsiteY86" fmla="*/ 186333 h 1651114"/>
                <a:gd name="connsiteX87" fmla="*/ 150400 w 1794359"/>
                <a:gd name="connsiteY87" fmla="*/ 81463 h 1651114"/>
                <a:gd name="connsiteX88" fmla="*/ 76200 w 1794359"/>
                <a:gd name="connsiteY88" fmla="*/ 97369 h 1651114"/>
                <a:gd name="connsiteX89" fmla="*/ 15145 w 1794359"/>
                <a:gd name="connsiteY89" fmla="*/ 6882 h 1651114"/>
                <a:gd name="connsiteX90" fmla="*/ 20193 w 1794359"/>
                <a:gd name="connsiteY90" fmla="*/ 500 h 1651114"/>
                <a:gd name="connsiteX91" fmla="*/ 9525 w 1794359"/>
                <a:gd name="connsiteY91" fmla="*/ 3643 h 1651114"/>
                <a:gd name="connsiteX92" fmla="*/ 1905 w 1794359"/>
                <a:gd name="connsiteY92" fmla="*/ 11644 h 1651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794359" h="1651114">
                  <a:moveTo>
                    <a:pt x="1905" y="11644"/>
                  </a:moveTo>
                  <a:cubicBezTo>
                    <a:pt x="2667" y="12787"/>
                    <a:pt x="6096" y="11930"/>
                    <a:pt x="10096" y="9930"/>
                  </a:cubicBezTo>
                  <a:lnTo>
                    <a:pt x="46768" y="64794"/>
                  </a:lnTo>
                  <a:lnTo>
                    <a:pt x="0" y="122515"/>
                  </a:lnTo>
                  <a:lnTo>
                    <a:pt x="167830" y="406170"/>
                  </a:lnTo>
                  <a:lnTo>
                    <a:pt x="149828" y="432173"/>
                  </a:lnTo>
                  <a:cubicBezTo>
                    <a:pt x="144399" y="434364"/>
                    <a:pt x="138684" y="438460"/>
                    <a:pt x="136017" y="442365"/>
                  </a:cubicBezTo>
                  <a:cubicBezTo>
                    <a:pt x="132778" y="447032"/>
                    <a:pt x="135065" y="449699"/>
                    <a:pt x="141256" y="448175"/>
                  </a:cubicBezTo>
                  <a:cubicBezTo>
                    <a:pt x="147447" y="446651"/>
                    <a:pt x="155067" y="441603"/>
                    <a:pt x="158305" y="436841"/>
                  </a:cubicBezTo>
                  <a:cubicBezTo>
                    <a:pt x="160972" y="432935"/>
                    <a:pt x="159734" y="430554"/>
                    <a:pt x="155734" y="430649"/>
                  </a:cubicBezTo>
                  <a:lnTo>
                    <a:pt x="174784" y="403027"/>
                  </a:lnTo>
                  <a:lnTo>
                    <a:pt x="5524" y="119848"/>
                  </a:lnTo>
                  <a:lnTo>
                    <a:pt x="48292" y="66985"/>
                  </a:lnTo>
                  <a:lnTo>
                    <a:pt x="214598" y="315873"/>
                  </a:lnTo>
                  <a:lnTo>
                    <a:pt x="285941" y="305015"/>
                  </a:lnTo>
                  <a:lnTo>
                    <a:pt x="361188" y="408266"/>
                  </a:lnTo>
                  <a:lnTo>
                    <a:pt x="313277" y="484180"/>
                  </a:lnTo>
                  <a:lnTo>
                    <a:pt x="417005" y="641437"/>
                  </a:lnTo>
                  <a:lnTo>
                    <a:pt x="569405" y="631151"/>
                  </a:lnTo>
                  <a:lnTo>
                    <a:pt x="591598" y="660392"/>
                  </a:lnTo>
                  <a:lnTo>
                    <a:pt x="469963" y="893374"/>
                  </a:lnTo>
                  <a:lnTo>
                    <a:pt x="612362" y="1131118"/>
                  </a:lnTo>
                  <a:cubicBezTo>
                    <a:pt x="605219" y="1137214"/>
                    <a:pt x="601885" y="1144929"/>
                    <a:pt x="604838" y="1149882"/>
                  </a:cubicBezTo>
                  <a:cubicBezTo>
                    <a:pt x="608362" y="1155883"/>
                    <a:pt x="619697" y="1155597"/>
                    <a:pt x="629984" y="1149215"/>
                  </a:cubicBezTo>
                  <a:cubicBezTo>
                    <a:pt x="640366" y="1142834"/>
                    <a:pt x="645795" y="1132832"/>
                    <a:pt x="642176" y="1126927"/>
                  </a:cubicBezTo>
                  <a:cubicBezTo>
                    <a:pt x="639128" y="1122069"/>
                    <a:pt x="630841" y="1121498"/>
                    <a:pt x="622268" y="1125117"/>
                  </a:cubicBezTo>
                  <a:lnTo>
                    <a:pt x="479774" y="889659"/>
                  </a:lnTo>
                  <a:lnTo>
                    <a:pt x="595979" y="666107"/>
                  </a:lnTo>
                  <a:lnTo>
                    <a:pt x="715042" y="823365"/>
                  </a:lnTo>
                  <a:lnTo>
                    <a:pt x="641890" y="980242"/>
                  </a:lnTo>
                  <a:lnTo>
                    <a:pt x="1045845" y="1592509"/>
                  </a:lnTo>
                  <a:lnTo>
                    <a:pt x="1319117" y="1630513"/>
                  </a:lnTo>
                  <a:cubicBezTo>
                    <a:pt x="1317784" y="1640610"/>
                    <a:pt x="1324451" y="1649087"/>
                    <a:pt x="1336453" y="1650802"/>
                  </a:cubicBezTo>
                  <a:cubicBezTo>
                    <a:pt x="1350931" y="1652897"/>
                    <a:pt x="1367314" y="1644230"/>
                    <a:pt x="1373029" y="1631466"/>
                  </a:cubicBezTo>
                  <a:cubicBezTo>
                    <a:pt x="1378649" y="1618798"/>
                    <a:pt x="1371410" y="1606987"/>
                    <a:pt x="1357027" y="1605082"/>
                  </a:cubicBezTo>
                  <a:cubicBezTo>
                    <a:pt x="1345121" y="1603463"/>
                    <a:pt x="1331976" y="1609178"/>
                    <a:pt x="1324642" y="1618417"/>
                  </a:cubicBezTo>
                  <a:lnTo>
                    <a:pt x="1056132" y="1581746"/>
                  </a:lnTo>
                  <a:lnTo>
                    <a:pt x="691515" y="1034630"/>
                  </a:lnTo>
                  <a:lnTo>
                    <a:pt x="847534" y="1038535"/>
                  </a:lnTo>
                  <a:lnTo>
                    <a:pt x="1038892" y="1296377"/>
                  </a:lnTo>
                  <a:lnTo>
                    <a:pt x="1463231" y="1329238"/>
                  </a:lnTo>
                  <a:lnTo>
                    <a:pt x="1668589" y="1553837"/>
                  </a:lnTo>
                  <a:lnTo>
                    <a:pt x="1732693" y="1561267"/>
                  </a:lnTo>
                  <a:cubicBezTo>
                    <a:pt x="1732312" y="1571649"/>
                    <a:pt x="1740789" y="1580412"/>
                    <a:pt x="1754410" y="1582031"/>
                  </a:cubicBezTo>
                  <a:cubicBezTo>
                    <a:pt x="1770888" y="1584032"/>
                    <a:pt x="1788224" y="1574888"/>
                    <a:pt x="1793081" y="1561648"/>
                  </a:cubicBezTo>
                  <a:cubicBezTo>
                    <a:pt x="1797939" y="1548503"/>
                    <a:pt x="1788509" y="1536502"/>
                    <a:pt x="1772222" y="1534692"/>
                  </a:cubicBezTo>
                  <a:cubicBezTo>
                    <a:pt x="1758696" y="1533168"/>
                    <a:pt x="1744694" y="1539264"/>
                    <a:pt x="1737455" y="1548789"/>
                  </a:cubicBezTo>
                  <a:lnTo>
                    <a:pt x="1679067" y="1542121"/>
                  </a:lnTo>
                  <a:lnTo>
                    <a:pt x="1473041" y="1318856"/>
                  </a:lnTo>
                  <a:lnTo>
                    <a:pt x="1048322" y="1286852"/>
                  </a:lnTo>
                  <a:lnTo>
                    <a:pt x="856107" y="1030343"/>
                  </a:lnTo>
                  <a:lnTo>
                    <a:pt x="686086" y="1026438"/>
                  </a:lnTo>
                  <a:lnTo>
                    <a:pt x="652653" y="976337"/>
                  </a:lnTo>
                  <a:lnTo>
                    <a:pt x="694277" y="886706"/>
                  </a:lnTo>
                  <a:lnTo>
                    <a:pt x="835724" y="885563"/>
                  </a:lnTo>
                  <a:lnTo>
                    <a:pt x="1002506" y="1095018"/>
                  </a:lnTo>
                  <a:cubicBezTo>
                    <a:pt x="995172" y="1101495"/>
                    <a:pt x="992314" y="1109687"/>
                    <a:pt x="996410" y="1114830"/>
                  </a:cubicBezTo>
                  <a:cubicBezTo>
                    <a:pt x="1001363" y="1121117"/>
                    <a:pt x="1014413" y="1120736"/>
                    <a:pt x="1025557" y="1113878"/>
                  </a:cubicBezTo>
                  <a:cubicBezTo>
                    <a:pt x="1036701" y="1107020"/>
                    <a:pt x="1041559" y="1096447"/>
                    <a:pt x="1036415" y="1090160"/>
                  </a:cubicBezTo>
                  <a:cubicBezTo>
                    <a:pt x="1032224" y="1085017"/>
                    <a:pt x="1022509" y="1084541"/>
                    <a:pt x="1013079" y="1088446"/>
                  </a:cubicBezTo>
                  <a:lnTo>
                    <a:pt x="843820" y="877848"/>
                  </a:lnTo>
                  <a:lnTo>
                    <a:pt x="697611" y="879277"/>
                  </a:lnTo>
                  <a:lnTo>
                    <a:pt x="725424" y="819364"/>
                  </a:lnTo>
                  <a:lnTo>
                    <a:pt x="576453" y="624959"/>
                  </a:lnTo>
                  <a:lnTo>
                    <a:pt x="423958" y="635437"/>
                  </a:lnTo>
                  <a:lnTo>
                    <a:pt x="363284" y="544283"/>
                  </a:lnTo>
                  <a:lnTo>
                    <a:pt x="607219" y="521899"/>
                  </a:lnTo>
                  <a:lnTo>
                    <a:pt x="741712" y="682585"/>
                  </a:lnTo>
                  <a:lnTo>
                    <a:pt x="858488" y="676299"/>
                  </a:lnTo>
                  <a:cubicBezTo>
                    <a:pt x="856869" y="681538"/>
                    <a:pt x="860298" y="685253"/>
                    <a:pt x="867728" y="684872"/>
                  </a:cubicBezTo>
                  <a:cubicBezTo>
                    <a:pt x="876586" y="684395"/>
                    <a:pt x="887540" y="678299"/>
                    <a:pt x="892207" y="671251"/>
                  </a:cubicBezTo>
                  <a:cubicBezTo>
                    <a:pt x="896779" y="664202"/>
                    <a:pt x="893255" y="658964"/>
                    <a:pt x="884396" y="659440"/>
                  </a:cubicBezTo>
                  <a:cubicBezTo>
                    <a:pt x="877062" y="659821"/>
                    <a:pt x="868299" y="664107"/>
                    <a:pt x="862965" y="669536"/>
                  </a:cubicBezTo>
                  <a:lnTo>
                    <a:pt x="749141" y="675823"/>
                  </a:lnTo>
                  <a:lnTo>
                    <a:pt x="614077" y="515898"/>
                  </a:lnTo>
                  <a:lnTo>
                    <a:pt x="360140" y="539520"/>
                  </a:lnTo>
                  <a:lnTo>
                    <a:pt x="321088" y="480846"/>
                  </a:lnTo>
                  <a:lnTo>
                    <a:pt x="368808" y="405027"/>
                  </a:lnTo>
                  <a:lnTo>
                    <a:pt x="291751" y="300347"/>
                  </a:lnTo>
                  <a:lnTo>
                    <a:pt x="220409" y="311301"/>
                  </a:lnTo>
                  <a:lnTo>
                    <a:pt x="77724" y="99846"/>
                  </a:lnTo>
                  <a:lnTo>
                    <a:pt x="145447" y="85368"/>
                  </a:lnTo>
                  <a:lnTo>
                    <a:pt x="223647" y="189952"/>
                  </a:lnTo>
                  <a:cubicBezTo>
                    <a:pt x="219266" y="193191"/>
                    <a:pt x="216884" y="196715"/>
                    <a:pt x="218027" y="198334"/>
                  </a:cubicBezTo>
                  <a:cubicBezTo>
                    <a:pt x="219456" y="200335"/>
                    <a:pt x="225647" y="198811"/>
                    <a:pt x="231743" y="195096"/>
                  </a:cubicBezTo>
                  <a:cubicBezTo>
                    <a:pt x="237839" y="191286"/>
                    <a:pt x="241649" y="186714"/>
                    <a:pt x="240125" y="184714"/>
                  </a:cubicBezTo>
                  <a:cubicBezTo>
                    <a:pt x="238887" y="183094"/>
                    <a:pt x="234410" y="183856"/>
                    <a:pt x="229457" y="186333"/>
                  </a:cubicBezTo>
                  <a:lnTo>
                    <a:pt x="150400" y="81463"/>
                  </a:lnTo>
                  <a:lnTo>
                    <a:pt x="76200" y="97369"/>
                  </a:lnTo>
                  <a:lnTo>
                    <a:pt x="15145" y="6882"/>
                  </a:lnTo>
                  <a:cubicBezTo>
                    <a:pt x="18764" y="4215"/>
                    <a:pt x="20955" y="1548"/>
                    <a:pt x="20193" y="500"/>
                  </a:cubicBezTo>
                  <a:cubicBezTo>
                    <a:pt x="19240" y="-833"/>
                    <a:pt x="14478" y="595"/>
                    <a:pt x="9525" y="3643"/>
                  </a:cubicBezTo>
                  <a:cubicBezTo>
                    <a:pt x="4381" y="6691"/>
                    <a:pt x="1048" y="10311"/>
                    <a:pt x="1905" y="11644"/>
                  </a:cubicBezTo>
                  <a:close/>
                </a:path>
              </a:pathLst>
            </a:custGeom>
            <a:grpFill/>
            <a:ln w="9525" cap="flat">
              <a:noFill/>
              <a:prstDash val="solid"/>
              <a:miter/>
            </a:ln>
          </p:spPr>
          <p:txBody>
            <a:bodyPr rtlCol="0" anchor="ctr"/>
            <a:lstStyle/>
            <a:p>
              <a:endParaRPr lang="en-US" sz="2700"/>
            </a:p>
          </p:txBody>
        </p:sp>
        <p:sp>
          <p:nvSpPr>
            <p:cNvPr id="59" name="Graphic 8">
              <a:extLst>
                <a:ext uri="{FF2B5EF4-FFF2-40B4-BE49-F238E27FC236}">
                  <a16:creationId xmlns:a16="http://schemas.microsoft.com/office/drawing/2014/main" id="{779D4E1A-8F70-4910-BB53-961D8C5EF743}"/>
                </a:ext>
              </a:extLst>
            </p:cNvPr>
            <p:cNvSpPr/>
            <p:nvPr/>
          </p:nvSpPr>
          <p:spPr>
            <a:xfrm>
              <a:off x="9275094" y="1174229"/>
              <a:ext cx="933555" cy="2165260"/>
            </a:xfrm>
            <a:custGeom>
              <a:avLst/>
              <a:gdLst>
                <a:gd name="connsiteX0" fmla="*/ 106 w 933555"/>
                <a:gd name="connsiteY0" fmla="*/ 11718 h 2165260"/>
                <a:gd name="connsiteX1" fmla="*/ 8107 w 933555"/>
                <a:gd name="connsiteY1" fmla="*/ 10099 h 2165260"/>
                <a:gd name="connsiteX2" fmla="*/ 182224 w 933555"/>
                <a:gd name="connsiteY2" fmla="*/ 333663 h 2165260"/>
                <a:gd name="connsiteX3" fmla="*/ 139933 w 933555"/>
                <a:gd name="connsiteY3" fmla="*/ 392623 h 2165260"/>
                <a:gd name="connsiteX4" fmla="*/ 196893 w 933555"/>
                <a:gd name="connsiteY4" fmla="*/ 509685 h 2165260"/>
                <a:gd name="connsiteX5" fmla="*/ 285570 w 933555"/>
                <a:gd name="connsiteY5" fmla="*/ 501589 h 2165260"/>
                <a:gd name="connsiteX6" fmla="*/ 374724 w 933555"/>
                <a:gd name="connsiteY6" fmla="*/ 664657 h 2165260"/>
                <a:gd name="connsiteX7" fmla="*/ 295667 w 933555"/>
                <a:gd name="connsiteY7" fmla="*/ 796673 h 2165260"/>
                <a:gd name="connsiteX8" fmla="*/ 399013 w 933555"/>
                <a:gd name="connsiteY8" fmla="*/ 1019177 h 2165260"/>
                <a:gd name="connsiteX9" fmla="*/ 570558 w 933555"/>
                <a:gd name="connsiteY9" fmla="*/ 1025750 h 2165260"/>
                <a:gd name="connsiteX10" fmla="*/ 919364 w 933555"/>
                <a:gd name="connsiteY10" fmla="*/ 1664972 h 2165260"/>
                <a:gd name="connsiteX11" fmla="*/ 811446 w 933555"/>
                <a:gd name="connsiteY11" fmla="*/ 1971582 h 2165260"/>
                <a:gd name="connsiteX12" fmla="*/ 810588 w 933555"/>
                <a:gd name="connsiteY12" fmla="*/ 1974059 h 2165260"/>
                <a:gd name="connsiteX13" fmla="*/ 876882 w 933555"/>
                <a:gd name="connsiteY13" fmla="*/ 2120172 h 2165260"/>
                <a:gd name="connsiteX14" fmla="*/ 867453 w 933555"/>
                <a:gd name="connsiteY14" fmla="*/ 2153510 h 2165260"/>
                <a:gd name="connsiteX15" fmla="*/ 903933 w 933555"/>
                <a:gd name="connsiteY15" fmla="*/ 2160082 h 2165260"/>
                <a:gd name="connsiteX16" fmla="*/ 919745 w 933555"/>
                <a:gd name="connsiteY16" fmla="*/ 2121315 h 2165260"/>
                <a:gd name="connsiteX17" fmla="*/ 890694 w 933555"/>
                <a:gd name="connsiteY17" fmla="*/ 2111695 h 2165260"/>
                <a:gd name="connsiteX18" fmla="*/ 825543 w 933555"/>
                <a:gd name="connsiteY18" fmla="*/ 1969868 h 2165260"/>
                <a:gd name="connsiteX19" fmla="*/ 932794 w 933555"/>
                <a:gd name="connsiteY19" fmla="*/ 1662782 h 2165260"/>
                <a:gd name="connsiteX20" fmla="*/ 933556 w 933555"/>
                <a:gd name="connsiteY20" fmla="*/ 1660591 h 2165260"/>
                <a:gd name="connsiteX21" fmla="*/ 578940 w 933555"/>
                <a:gd name="connsiteY21" fmla="*/ 1017939 h 2165260"/>
                <a:gd name="connsiteX22" fmla="*/ 407205 w 933555"/>
                <a:gd name="connsiteY22" fmla="*/ 1011748 h 2165260"/>
                <a:gd name="connsiteX23" fmla="*/ 372343 w 933555"/>
                <a:gd name="connsiteY23" fmla="*/ 937643 h 2165260"/>
                <a:gd name="connsiteX24" fmla="*/ 508360 w 933555"/>
                <a:gd name="connsiteY24" fmla="*/ 693803 h 2165260"/>
                <a:gd name="connsiteX25" fmla="*/ 509027 w 933555"/>
                <a:gd name="connsiteY25" fmla="*/ 692660 h 2165260"/>
                <a:gd name="connsiteX26" fmla="*/ 411491 w 933555"/>
                <a:gd name="connsiteY26" fmla="*/ 533117 h 2165260"/>
                <a:gd name="connsiteX27" fmla="*/ 418254 w 933555"/>
                <a:gd name="connsiteY27" fmla="*/ 521115 h 2165260"/>
                <a:gd name="connsiteX28" fmla="*/ 400728 w 933555"/>
                <a:gd name="connsiteY28" fmla="*/ 523782 h 2165260"/>
                <a:gd name="connsiteX29" fmla="*/ 390441 w 933555"/>
                <a:gd name="connsiteY29" fmla="*/ 538260 h 2165260"/>
                <a:gd name="connsiteX30" fmla="*/ 404157 w 933555"/>
                <a:gd name="connsiteY30" fmla="*/ 537689 h 2165260"/>
                <a:gd name="connsiteX31" fmla="*/ 499978 w 933555"/>
                <a:gd name="connsiteY31" fmla="*/ 696375 h 2165260"/>
                <a:gd name="connsiteX32" fmla="*/ 369009 w 933555"/>
                <a:gd name="connsiteY32" fmla="*/ 930404 h 2165260"/>
                <a:gd name="connsiteX33" fmla="*/ 304335 w 933555"/>
                <a:gd name="connsiteY33" fmla="*/ 793149 h 2165260"/>
                <a:gd name="connsiteX34" fmla="*/ 383106 w 933555"/>
                <a:gd name="connsiteY34" fmla="*/ 661133 h 2165260"/>
                <a:gd name="connsiteX35" fmla="*/ 291952 w 933555"/>
                <a:gd name="connsiteY35" fmla="*/ 496160 h 2165260"/>
                <a:gd name="connsiteX36" fmla="*/ 203179 w 933555"/>
                <a:gd name="connsiteY36" fmla="*/ 504351 h 2165260"/>
                <a:gd name="connsiteX37" fmla="*/ 146696 w 933555"/>
                <a:gd name="connsiteY37" fmla="*/ 389575 h 2165260"/>
                <a:gd name="connsiteX38" fmla="*/ 188892 w 933555"/>
                <a:gd name="connsiteY38" fmla="*/ 330615 h 2165260"/>
                <a:gd name="connsiteX39" fmla="*/ 12870 w 933555"/>
                <a:gd name="connsiteY39" fmla="*/ 7146 h 2165260"/>
                <a:gd name="connsiteX40" fmla="*/ 18108 w 933555"/>
                <a:gd name="connsiteY40" fmla="*/ 574 h 2165260"/>
                <a:gd name="connsiteX41" fmla="*/ 7726 w 933555"/>
                <a:gd name="connsiteY41" fmla="*/ 3527 h 2165260"/>
                <a:gd name="connsiteX42" fmla="*/ 106 w 933555"/>
                <a:gd name="connsiteY42" fmla="*/ 11718 h 2165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933555" h="2165260">
                  <a:moveTo>
                    <a:pt x="106" y="11718"/>
                  </a:moveTo>
                  <a:cubicBezTo>
                    <a:pt x="773" y="12956"/>
                    <a:pt x="4107" y="12194"/>
                    <a:pt x="8107" y="10099"/>
                  </a:cubicBezTo>
                  <a:lnTo>
                    <a:pt x="182224" y="333663"/>
                  </a:lnTo>
                  <a:lnTo>
                    <a:pt x="139933" y="392623"/>
                  </a:lnTo>
                  <a:lnTo>
                    <a:pt x="196893" y="509685"/>
                  </a:lnTo>
                  <a:lnTo>
                    <a:pt x="285570" y="501589"/>
                  </a:lnTo>
                  <a:lnTo>
                    <a:pt x="374724" y="664657"/>
                  </a:lnTo>
                  <a:lnTo>
                    <a:pt x="295667" y="796673"/>
                  </a:lnTo>
                  <a:lnTo>
                    <a:pt x="399013" y="1019177"/>
                  </a:lnTo>
                  <a:lnTo>
                    <a:pt x="570558" y="1025750"/>
                  </a:lnTo>
                  <a:lnTo>
                    <a:pt x="919364" y="1664972"/>
                  </a:lnTo>
                  <a:lnTo>
                    <a:pt x="811446" y="1971582"/>
                  </a:lnTo>
                  <a:lnTo>
                    <a:pt x="810588" y="1974059"/>
                  </a:lnTo>
                  <a:lnTo>
                    <a:pt x="876882" y="2120172"/>
                  </a:lnTo>
                  <a:cubicBezTo>
                    <a:pt x="867072" y="2129507"/>
                    <a:pt x="862785" y="2143128"/>
                    <a:pt x="867453" y="2153510"/>
                  </a:cubicBezTo>
                  <a:cubicBezTo>
                    <a:pt x="873072" y="2166083"/>
                    <a:pt x="889455" y="2169036"/>
                    <a:pt x="903933" y="2160082"/>
                  </a:cubicBezTo>
                  <a:cubicBezTo>
                    <a:pt x="918507" y="2151128"/>
                    <a:pt x="925555" y="2133698"/>
                    <a:pt x="919745" y="2121315"/>
                  </a:cubicBezTo>
                  <a:cubicBezTo>
                    <a:pt x="914982" y="2111028"/>
                    <a:pt x="902886" y="2107504"/>
                    <a:pt x="890694" y="2111695"/>
                  </a:cubicBezTo>
                  <a:lnTo>
                    <a:pt x="825543" y="1969868"/>
                  </a:lnTo>
                  <a:lnTo>
                    <a:pt x="932794" y="1662782"/>
                  </a:lnTo>
                  <a:lnTo>
                    <a:pt x="933556" y="1660591"/>
                  </a:lnTo>
                  <a:lnTo>
                    <a:pt x="578940" y="1017939"/>
                  </a:lnTo>
                  <a:lnTo>
                    <a:pt x="407205" y="1011748"/>
                  </a:lnTo>
                  <a:lnTo>
                    <a:pt x="372343" y="937643"/>
                  </a:lnTo>
                  <a:lnTo>
                    <a:pt x="508360" y="693803"/>
                  </a:lnTo>
                  <a:lnTo>
                    <a:pt x="509027" y="692660"/>
                  </a:lnTo>
                  <a:lnTo>
                    <a:pt x="411491" y="533117"/>
                  </a:lnTo>
                  <a:cubicBezTo>
                    <a:pt x="416920" y="528830"/>
                    <a:pt x="419873" y="523782"/>
                    <a:pt x="418254" y="521115"/>
                  </a:cubicBezTo>
                  <a:cubicBezTo>
                    <a:pt x="416253" y="517877"/>
                    <a:pt x="408348" y="519020"/>
                    <a:pt x="400728" y="523782"/>
                  </a:cubicBezTo>
                  <a:cubicBezTo>
                    <a:pt x="393108" y="528449"/>
                    <a:pt x="388440" y="535022"/>
                    <a:pt x="390441" y="538260"/>
                  </a:cubicBezTo>
                  <a:cubicBezTo>
                    <a:pt x="392060" y="541022"/>
                    <a:pt x="397775" y="540641"/>
                    <a:pt x="404157" y="537689"/>
                  </a:cubicBezTo>
                  <a:lnTo>
                    <a:pt x="499978" y="696375"/>
                  </a:lnTo>
                  <a:lnTo>
                    <a:pt x="369009" y="930404"/>
                  </a:lnTo>
                  <a:lnTo>
                    <a:pt x="304335" y="793149"/>
                  </a:lnTo>
                  <a:lnTo>
                    <a:pt x="383106" y="661133"/>
                  </a:lnTo>
                  <a:lnTo>
                    <a:pt x="291952" y="496160"/>
                  </a:lnTo>
                  <a:lnTo>
                    <a:pt x="203179" y="504351"/>
                  </a:lnTo>
                  <a:lnTo>
                    <a:pt x="146696" y="389575"/>
                  </a:lnTo>
                  <a:lnTo>
                    <a:pt x="188892" y="330615"/>
                  </a:lnTo>
                  <a:lnTo>
                    <a:pt x="12870" y="7146"/>
                  </a:lnTo>
                  <a:cubicBezTo>
                    <a:pt x="16489" y="4479"/>
                    <a:pt x="18775" y="1812"/>
                    <a:pt x="18108" y="574"/>
                  </a:cubicBezTo>
                  <a:cubicBezTo>
                    <a:pt x="17346" y="-855"/>
                    <a:pt x="12679" y="479"/>
                    <a:pt x="7726" y="3527"/>
                  </a:cubicBezTo>
                  <a:cubicBezTo>
                    <a:pt x="2773" y="6670"/>
                    <a:pt x="-656" y="10289"/>
                    <a:pt x="106" y="11718"/>
                  </a:cubicBezTo>
                  <a:close/>
                </a:path>
              </a:pathLst>
            </a:custGeom>
            <a:grpFill/>
            <a:ln w="9525" cap="flat">
              <a:noFill/>
              <a:prstDash val="solid"/>
              <a:miter/>
            </a:ln>
          </p:spPr>
          <p:txBody>
            <a:bodyPr rtlCol="0" anchor="ctr"/>
            <a:lstStyle/>
            <a:p>
              <a:endParaRPr lang="en-US" sz="2700"/>
            </a:p>
          </p:txBody>
        </p:sp>
      </p:grpSp>
      <p:grpSp>
        <p:nvGrpSpPr>
          <p:cNvPr id="60" name="Graphic 8">
            <a:extLst>
              <a:ext uri="{FF2B5EF4-FFF2-40B4-BE49-F238E27FC236}">
                <a16:creationId xmlns:a16="http://schemas.microsoft.com/office/drawing/2014/main" id="{ACF3CE95-BD9D-49E8-9BE4-40B757734FB2}"/>
              </a:ext>
            </a:extLst>
          </p:cNvPr>
          <p:cNvGrpSpPr/>
          <p:nvPr/>
        </p:nvGrpSpPr>
        <p:grpSpPr>
          <a:xfrm rot="9598657">
            <a:off x="10068871" y="4785806"/>
            <a:ext cx="1987255" cy="2563914"/>
            <a:chOff x="9093654" y="1001354"/>
            <a:chExt cx="2927772" cy="3777349"/>
          </a:xfrm>
          <a:gradFill>
            <a:gsLst>
              <a:gs pos="0">
                <a:srgbClr val="44CADF">
                  <a:alpha val="16000"/>
                </a:srgbClr>
              </a:gs>
              <a:gs pos="100000">
                <a:srgbClr val="24AE54">
                  <a:alpha val="16000"/>
                </a:srgbClr>
              </a:gs>
            </a:gsLst>
            <a:lin ang="5400000" scaled="1"/>
          </a:gradFill>
        </p:grpSpPr>
        <p:sp>
          <p:nvSpPr>
            <p:cNvPr id="61" name="Graphic 8">
              <a:extLst>
                <a:ext uri="{FF2B5EF4-FFF2-40B4-BE49-F238E27FC236}">
                  <a16:creationId xmlns:a16="http://schemas.microsoft.com/office/drawing/2014/main" id="{2FD7F1E4-BC78-45AF-9EE7-5F56F99A9378}"/>
                </a:ext>
              </a:extLst>
            </p:cNvPr>
            <p:cNvSpPr/>
            <p:nvPr/>
          </p:nvSpPr>
          <p:spPr>
            <a:xfrm>
              <a:off x="9093654" y="1277402"/>
              <a:ext cx="583215" cy="3501302"/>
            </a:xfrm>
            <a:custGeom>
              <a:avLst/>
              <a:gdLst>
                <a:gd name="connsiteX0" fmla="*/ 378905 w 583215"/>
                <a:gd name="connsiteY0" fmla="*/ 3435939 h 3501302"/>
                <a:gd name="connsiteX1" fmla="*/ 348996 w 583215"/>
                <a:gd name="connsiteY1" fmla="*/ 3412222 h 3501302"/>
                <a:gd name="connsiteX2" fmla="*/ 247364 w 583215"/>
                <a:gd name="connsiteY2" fmla="*/ 2776714 h 3501302"/>
                <a:gd name="connsiteX3" fmla="*/ 583216 w 583215"/>
                <a:gd name="connsiteY3" fmla="*/ 1986043 h 3501302"/>
                <a:gd name="connsiteX4" fmla="*/ 440246 w 583215"/>
                <a:gd name="connsiteY4" fmla="*/ 1520747 h 3501302"/>
                <a:gd name="connsiteX5" fmla="*/ 122968 w 583215"/>
                <a:gd name="connsiteY5" fmla="*/ 1459406 h 3501302"/>
                <a:gd name="connsiteX6" fmla="*/ 72676 w 583215"/>
                <a:gd name="connsiteY6" fmla="*/ 1198992 h 3501302"/>
                <a:gd name="connsiteX7" fmla="*/ 247650 w 583215"/>
                <a:gd name="connsiteY7" fmla="*/ 918100 h 3501302"/>
                <a:gd name="connsiteX8" fmla="*/ 248412 w 583215"/>
                <a:gd name="connsiteY8" fmla="*/ 916862 h 3501302"/>
                <a:gd name="connsiteX9" fmla="*/ 164402 w 583215"/>
                <a:gd name="connsiteY9" fmla="*/ 640542 h 3501302"/>
                <a:gd name="connsiteX10" fmla="*/ 51435 w 583215"/>
                <a:gd name="connsiteY10" fmla="*/ 644352 h 3501302"/>
                <a:gd name="connsiteX11" fmla="*/ 6572 w 583215"/>
                <a:gd name="connsiteY11" fmla="*/ 457947 h 3501302"/>
                <a:gd name="connsiteX12" fmla="*/ 128207 w 583215"/>
                <a:gd name="connsiteY12" fmla="*/ 300404 h 3501302"/>
                <a:gd name="connsiteX13" fmla="*/ 128778 w 583215"/>
                <a:gd name="connsiteY13" fmla="*/ 299642 h 3501302"/>
                <a:gd name="connsiteX14" fmla="*/ 26289 w 583215"/>
                <a:gd name="connsiteY14" fmla="*/ 7415 h 3501302"/>
                <a:gd name="connsiteX15" fmla="*/ 32004 w 583215"/>
                <a:gd name="connsiteY15" fmla="*/ 652 h 3501302"/>
                <a:gd name="connsiteX16" fmla="*/ 22003 w 583215"/>
                <a:gd name="connsiteY16" fmla="*/ 3414 h 3501302"/>
                <a:gd name="connsiteX17" fmla="*/ 14002 w 583215"/>
                <a:gd name="connsiteY17" fmla="*/ 11796 h 3501302"/>
                <a:gd name="connsiteX18" fmla="*/ 21527 w 583215"/>
                <a:gd name="connsiteY18" fmla="*/ 10463 h 3501302"/>
                <a:gd name="connsiteX19" fmla="*/ 122587 w 583215"/>
                <a:gd name="connsiteY19" fmla="*/ 302595 h 3501302"/>
                <a:gd name="connsiteX20" fmla="*/ 0 w 583215"/>
                <a:gd name="connsiteY20" fmla="*/ 460805 h 3501302"/>
                <a:gd name="connsiteX21" fmla="*/ 44672 w 583215"/>
                <a:gd name="connsiteY21" fmla="*/ 649972 h 3501302"/>
                <a:gd name="connsiteX22" fmla="*/ 157639 w 583215"/>
                <a:gd name="connsiteY22" fmla="*/ 646447 h 3501302"/>
                <a:gd name="connsiteX23" fmla="*/ 239649 w 583215"/>
                <a:gd name="connsiteY23" fmla="*/ 920386 h 3501302"/>
                <a:gd name="connsiteX24" fmla="*/ 64389 w 583215"/>
                <a:gd name="connsiteY24" fmla="*/ 1201088 h 3501302"/>
                <a:gd name="connsiteX25" fmla="*/ 63532 w 583215"/>
                <a:gd name="connsiteY25" fmla="*/ 1202517 h 3501302"/>
                <a:gd name="connsiteX26" fmla="*/ 113633 w 583215"/>
                <a:gd name="connsiteY26" fmla="*/ 1468169 h 3501302"/>
                <a:gd name="connsiteX27" fmla="*/ 430435 w 583215"/>
                <a:gd name="connsiteY27" fmla="*/ 1530367 h 3501302"/>
                <a:gd name="connsiteX28" fmla="*/ 569405 w 583215"/>
                <a:gd name="connsiteY28" fmla="*/ 1990044 h 3501302"/>
                <a:gd name="connsiteX29" fmla="*/ 231839 w 583215"/>
                <a:gd name="connsiteY29" fmla="*/ 2780143 h 3501302"/>
                <a:gd name="connsiteX30" fmla="*/ 331946 w 583215"/>
                <a:gd name="connsiteY30" fmla="*/ 3422794 h 3501302"/>
                <a:gd name="connsiteX31" fmla="*/ 314135 w 583215"/>
                <a:gd name="connsiteY31" fmla="*/ 3475849 h 3501302"/>
                <a:gd name="connsiteX32" fmla="*/ 352901 w 583215"/>
                <a:gd name="connsiteY32" fmla="*/ 3496613 h 3501302"/>
                <a:gd name="connsiteX33" fmla="*/ 378905 w 583215"/>
                <a:gd name="connsiteY33" fmla="*/ 3435939 h 3501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583215" h="3501302">
                  <a:moveTo>
                    <a:pt x="378905" y="3435939"/>
                  </a:moveTo>
                  <a:cubicBezTo>
                    <a:pt x="375857" y="3417556"/>
                    <a:pt x="363284" y="3408507"/>
                    <a:pt x="348996" y="3412222"/>
                  </a:cubicBezTo>
                  <a:lnTo>
                    <a:pt x="247364" y="2776714"/>
                  </a:lnTo>
                  <a:lnTo>
                    <a:pt x="583216" y="1986043"/>
                  </a:lnTo>
                  <a:lnTo>
                    <a:pt x="440246" y="1520747"/>
                  </a:lnTo>
                  <a:lnTo>
                    <a:pt x="122968" y="1459406"/>
                  </a:lnTo>
                  <a:lnTo>
                    <a:pt x="72676" y="1198992"/>
                  </a:lnTo>
                  <a:lnTo>
                    <a:pt x="247650" y="918100"/>
                  </a:lnTo>
                  <a:lnTo>
                    <a:pt x="248412" y="916862"/>
                  </a:lnTo>
                  <a:lnTo>
                    <a:pt x="164402" y="640542"/>
                  </a:lnTo>
                  <a:lnTo>
                    <a:pt x="51435" y="644352"/>
                  </a:lnTo>
                  <a:lnTo>
                    <a:pt x="6572" y="457947"/>
                  </a:lnTo>
                  <a:lnTo>
                    <a:pt x="128207" y="300404"/>
                  </a:lnTo>
                  <a:lnTo>
                    <a:pt x="128778" y="299642"/>
                  </a:lnTo>
                  <a:lnTo>
                    <a:pt x="26289" y="7415"/>
                  </a:lnTo>
                  <a:cubicBezTo>
                    <a:pt x="30004" y="4748"/>
                    <a:pt x="32385" y="1890"/>
                    <a:pt x="32004" y="652"/>
                  </a:cubicBezTo>
                  <a:cubicBezTo>
                    <a:pt x="31433" y="-872"/>
                    <a:pt x="26956" y="366"/>
                    <a:pt x="22003" y="3414"/>
                  </a:cubicBezTo>
                  <a:cubicBezTo>
                    <a:pt x="17050" y="6462"/>
                    <a:pt x="13430" y="10177"/>
                    <a:pt x="14002" y="11796"/>
                  </a:cubicBezTo>
                  <a:cubicBezTo>
                    <a:pt x="14478" y="13130"/>
                    <a:pt x="17621" y="12463"/>
                    <a:pt x="21527" y="10463"/>
                  </a:cubicBezTo>
                  <a:lnTo>
                    <a:pt x="122587" y="302595"/>
                  </a:lnTo>
                  <a:lnTo>
                    <a:pt x="0" y="460805"/>
                  </a:lnTo>
                  <a:lnTo>
                    <a:pt x="44672" y="649972"/>
                  </a:lnTo>
                  <a:lnTo>
                    <a:pt x="157639" y="646447"/>
                  </a:lnTo>
                  <a:lnTo>
                    <a:pt x="239649" y="920386"/>
                  </a:lnTo>
                  <a:lnTo>
                    <a:pt x="64389" y="1201088"/>
                  </a:lnTo>
                  <a:lnTo>
                    <a:pt x="63532" y="1202517"/>
                  </a:lnTo>
                  <a:lnTo>
                    <a:pt x="113633" y="1468169"/>
                  </a:lnTo>
                  <a:lnTo>
                    <a:pt x="430435" y="1530367"/>
                  </a:lnTo>
                  <a:lnTo>
                    <a:pt x="569405" y="1990044"/>
                  </a:lnTo>
                  <a:lnTo>
                    <a:pt x="231839" y="2780143"/>
                  </a:lnTo>
                  <a:lnTo>
                    <a:pt x="331946" y="3422794"/>
                  </a:lnTo>
                  <a:cubicBezTo>
                    <a:pt x="319088" y="3435843"/>
                    <a:pt x="311372" y="3457275"/>
                    <a:pt x="314135" y="3475849"/>
                  </a:cubicBezTo>
                  <a:cubicBezTo>
                    <a:pt x="317468" y="3498327"/>
                    <a:pt x="334899" y="3507757"/>
                    <a:pt x="352901" y="3496613"/>
                  </a:cubicBezTo>
                  <a:cubicBezTo>
                    <a:pt x="370999" y="3485469"/>
                    <a:pt x="382619" y="3458227"/>
                    <a:pt x="378905" y="3435939"/>
                  </a:cubicBezTo>
                  <a:close/>
                </a:path>
              </a:pathLst>
            </a:custGeom>
            <a:grpFill/>
            <a:ln w="9525" cap="flat">
              <a:noFill/>
              <a:prstDash val="solid"/>
              <a:miter/>
            </a:ln>
          </p:spPr>
          <p:txBody>
            <a:bodyPr rtlCol="0" anchor="ctr"/>
            <a:lstStyle/>
            <a:p>
              <a:endParaRPr lang="en-US" sz="2700"/>
            </a:p>
          </p:txBody>
        </p:sp>
        <p:sp>
          <p:nvSpPr>
            <p:cNvPr id="62" name="Graphic 8">
              <a:extLst>
                <a:ext uri="{FF2B5EF4-FFF2-40B4-BE49-F238E27FC236}">
                  <a16:creationId xmlns:a16="http://schemas.microsoft.com/office/drawing/2014/main" id="{731B5A30-A5FB-4404-863F-85ACCFFB46E1}"/>
                </a:ext>
              </a:extLst>
            </p:cNvPr>
            <p:cNvSpPr/>
            <p:nvPr/>
          </p:nvSpPr>
          <p:spPr>
            <a:xfrm>
              <a:off x="9141945" y="1438289"/>
              <a:ext cx="642842" cy="2949003"/>
            </a:xfrm>
            <a:custGeom>
              <a:avLst/>
              <a:gdLst>
                <a:gd name="connsiteX0" fmla="*/ 317754 w 642842"/>
                <a:gd name="connsiteY0" fmla="*/ 2624684 h 2949003"/>
                <a:gd name="connsiteX1" fmla="*/ 642842 w 642842"/>
                <a:gd name="connsiteY1" fmla="*/ 1819917 h 2949003"/>
                <a:gd name="connsiteX2" fmla="*/ 457105 w 642842"/>
                <a:gd name="connsiteY2" fmla="*/ 1276897 h 2949003"/>
                <a:gd name="connsiteX3" fmla="*/ 138589 w 642842"/>
                <a:gd name="connsiteY3" fmla="*/ 1222985 h 2949003"/>
                <a:gd name="connsiteX4" fmla="*/ 94393 w 642842"/>
                <a:gd name="connsiteY4" fmla="*/ 1025437 h 2949003"/>
                <a:gd name="connsiteX5" fmla="*/ 267367 w 642842"/>
                <a:gd name="connsiteY5" fmla="*/ 741116 h 2949003"/>
                <a:gd name="connsiteX6" fmla="*/ 162592 w 642842"/>
                <a:gd name="connsiteY6" fmla="*/ 431934 h 2949003"/>
                <a:gd name="connsiteX7" fmla="*/ 49054 w 642842"/>
                <a:gd name="connsiteY7" fmla="*/ 437078 h 2949003"/>
                <a:gd name="connsiteX8" fmla="*/ 6667 w 642842"/>
                <a:gd name="connsiteY8" fmla="*/ 282106 h 2949003"/>
                <a:gd name="connsiteX9" fmla="*/ 127635 w 642842"/>
                <a:gd name="connsiteY9" fmla="*/ 123324 h 2949003"/>
                <a:gd name="connsiteX10" fmla="*/ 83439 w 642842"/>
                <a:gd name="connsiteY10" fmla="*/ 9310 h 2949003"/>
                <a:gd name="connsiteX11" fmla="*/ 89726 w 642842"/>
                <a:gd name="connsiteY11" fmla="*/ 1023 h 2949003"/>
                <a:gd name="connsiteX12" fmla="*/ 77819 w 642842"/>
                <a:gd name="connsiteY12" fmla="*/ 3690 h 2949003"/>
                <a:gd name="connsiteX13" fmla="*/ 68771 w 642842"/>
                <a:gd name="connsiteY13" fmla="*/ 13882 h 2949003"/>
                <a:gd name="connsiteX14" fmla="*/ 77819 w 642842"/>
                <a:gd name="connsiteY14" fmla="*/ 12739 h 2949003"/>
                <a:gd name="connsiteX15" fmla="*/ 121158 w 642842"/>
                <a:gd name="connsiteY15" fmla="*/ 126182 h 2949003"/>
                <a:gd name="connsiteX16" fmla="*/ 0 w 642842"/>
                <a:gd name="connsiteY16" fmla="*/ 285059 h 2949003"/>
                <a:gd name="connsiteX17" fmla="*/ 42291 w 642842"/>
                <a:gd name="connsiteY17" fmla="*/ 442602 h 2949003"/>
                <a:gd name="connsiteX18" fmla="*/ 155734 w 642842"/>
                <a:gd name="connsiteY18" fmla="*/ 437649 h 2949003"/>
                <a:gd name="connsiteX19" fmla="*/ 258223 w 642842"/>
                <a:gd name="connsiteY19" fmla="*/ 744640 h 2949003"/>
                <a:gd name="connsiteX20" fmla="*/ 84773 w 642842"/>
                <a:gd name="connsiteY20" fmla="*/ 1028961 h 2949003"/>
                <a:gd name="connsiteX21" fmla="*/ 129254 w 642842"/>
                <a:gd name="connsiteY21" fmla="*/ 1231463 h 2949003"/>
                <a:gd name="connsiteX22" fmla="*/ 447294 w 642842"/>
                <a:gd name="connsiteY22" fmla="*/ 1286231 h 2949003"/>
                <a:gd name="connsiteX23" fmla="*/ 628555 w 642842"/>
                <a:gd name="connsiteY23" fmla="*/ 1823918 h 2949003"/>
                <a:gd name="connsiteX24" fmla="*/ 301752 w 642842"/>
                <a:gd name="connsiteY24" fmla="*/ 2628113 h 2949003"/>
                <a:gd name="connsiteX25" fmla="*/ 348806 w 642842"/>
                <a:gd name="connsiteY25" fmla="*/ 2881669 h 2949003"/>
                <a:gd name="connsiteX26" fmla="*/ 332708 w 642842"/>
                <a:gd name="connsiteY26" fmla="*/ 2928151 h 2949003"/>
                <a:gd name="connsiteX27" fmla="*/ 369379 w 642842"/>
                <a:gd name="connsiteY27" fmla="*/ 2944343 h 2949003"/>
                <a:gd name="connsiteX28" fmla="*/ 393002 w 642842"/>
                <a:gd name="connsiteY28" fmla="*/ 2891099 h 2949003"/>
                <a:gd name="connsiteX29" fmla="*/ 364617 w 642842"/>
                <a:gd name="connsiteY29" fmla="*/ 2871953 h 2949003"/>
                <a:gd name="connsiteX30" fmla="*/ 317754 w 642842"/>
                <a:gd name="connsiteY30" fmla="*/ 2624684 h 2949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42842" h="2949003">
                  <a:moveTo>
                    <a:pt x="317754" y="2624684"/>
                  </a:moveTo>
                  <a:lnTo>
                    <a:pt x="642842" y="1819917"/>
                  </a:lnTo>
                  <a:lnTo>
                    <a:pt x="457105" y="1276897"/>
                  </a:lnTo>
                  <a:lnTo>
                    <a:pt x="138589" y="1222985"/>
                  </a:lnTo>
                  <a:lnTo>
                    <a:pt x="94393" y="1025437"/>
                  </a:lnTo>
                  <a:lnTo>
                    <a:pt x="267367" y="741116"/>
                  </a:lnTo>
                  <a:lnTo>
                    <a:pt x="162592" y="431934"/>
                  </a:lnTo>
                  <a:lnTo>
                    <a:pt x="49054" y="437078"/>
                  </a:lnTo>
                  <a:lnTo>
                    <a:pt x="6667" y="282106"/>
                  </a:lnTo>
                  <a:lnTo>
                    <a:pt x="127635" y="123324"/>
                  </a:lnTo>
                  <a:lnTo>
                    <a:pt x="83439" y="9310"/>
                  </a:lnTo>
                  <a:cubicBezTo>
                    <a:pt x="87725" y="6167"/>
                    <a:pt x="90392" y="2738"/>
                    <a:pt x="89726" y="1023"/>
                  </a:cubicBezTo>
                  <a:cubicBezTo>
                    <a:pt x="88868" y="-1072"/>
                    <a:pt x="83630" y="166"/>
                    <a:pt x="77819" y="3690"/>
                  </a:cubicBezTo>
                  <a:cubicBezTo>
                    <a:pt x="72009" y="7214"/>
                    <a:pt x="68009" y="11786"/>
                    <a:pt x="68771" y="13882"/>
                  </a:cubicBezTo>
                  <a:cubicBezTo>
                    <a:pt x="69437" y="15596"/>
                    <a:pt x="73247" y="15025"/>
                    <a:pt x="77819" y="12739"/>
                  </a:cubicBezTo>
                  <a:lnTo>
                    <a:pt x="121158" y="126182"/>
                  </a:lnTo>
                  <a:lnTo>
                    <a:pt x="0" y="285059"/>
                  </a:lnTo>
                  <a:lnTo>
                    <a:pt x="42291" y="442602"/>
                  </a:lnTo>
                  <a:lnTo>
                    <a:pt x="155734" y="437649"/>
                  </a:lnTo>
                  <a:lnTo>
                    <a:pt x="258223" y="744640"/>
                  </a:lnTo>
                  <a:lnTo>
                    <a:pt x="84773" y="1028961"/>
                  </a:lnTo>
                  <a:lnTo>
                    <a:pt x="129254" y="1231463"/>
                  </a:lnTo>
                  <a:lnTo>
                    <a:pt x="447294" y="1286231"/>
                  </a:lnTo>
                  <a:lnTo>
                    <a:pt x="628555" y="1823918"/>
                  </a:lnTo>
                  <a:lnTo>
                    <a:pt x="301752" y="2628113"/>
                  </a:lnTo>
                  <a:lnTo>
                    <a:pt x="348806" y="2881669"/>
                  </a:lnTo>
                  <a:cubicBezTo>
                    <a:pt x="336899" y="2893385"/>
                    <a:pt x="329946" y="2912244"/>
                    <a:pt x="332708" y="2928151"/>
                  </a:cubicBezTo>
                  <a:cubicBezTo>
                    <a:pt x="336137" y="2947296"/>
                    <a:pt x="352616" y="2954630"/>
                    <a:pt x="369379" y="2944343"/>
                  </a:cubicBezTo>
                  <a:cubicBezTo>
                    <a:pt x="386144" y="2933961"/>
                    <a:pt x="396716" y="2910053"/>
                    <a:pt x="393002" y="2891099"/>
                  </a:cubicBezTo>
                  <a:cubicBezTo>
                    <a:pt x="389953" y="2875383"/>
                    <a:pt x="378047" y="2868143"/>
                    <a:pt x="364617" y="2871953"/>
                  </a:cubicBezTo>
                  <a:lnTo>
                    <a:pt x="317754" y="2624684"/>
                  </a:lnTo>
                  <a:close/>
                </a:path>
              </a:pathLst>
            </a:custGeom>
            <a:grpFill/>
            <a:ln w="9525" cap="flat">
              <a:noFill/>
              <a:prstDash val="solid"/>
              <a:miter/>
            </a:ln>
          </p:spPr>
          <p:txBody>
            <a:bodyPr rtlCol="0" anchor="ctr"/>
            <a:lstStyle/>
            <a:p>
              <a:endParaRPr lang="en-US" sz="2700"/>
            </a:p>
          </p:txBody>
        </p:sp>
        <p:sp>
          <p:nvSpPr>
            <p:cNvPr id="63" name="Graphic 8">
              <a:extLst>
                <a:ext uri="{FF2B5EF4-FFF2-40B4-BE49-F238E27FC236}">
                  <a16:creationId xmlns:a16="http://schemas.microsoft.com/office/drawing/2014/main" id="{EA61F287-AF31-4114-AAC0-0623D392FDC9}"/>
                </a:ext>
              </a:extLst>
            </p:cNvPr>
            <p:cNvSpPr/>
            <p:nvPr/>
          </p:nvSpPr>
          <p:spPr>
            <a:xfrm>
              <a:off x="9175794" y="1235320"/>
              <a:ext cx="787315" cy="2801417"/>
            </a:xfrm>
            <a:custGeom>
              <a:avLst/>
              <a:gdLst>
                <a:gd name="connsiteX0" fmla="*/ 61 w 787315"/>
                <a:gd name="connsiteY0" fmla="*/ 11682 h 2801417"/>
                <a:gd name="connsiteX1" fmla="*/ 7776 w 787315"/>
                <a:gd name="connsiteY1" fmla="*/ 10253 h 2801417"/>
                <a:gd name="connsiteX2" fmla="*/ 132839 w 787315"/>
                <a:gd name="connsiteY2" fmla="*/ 308005 h 2801417"/>
                <a:gd name="connsiteX3" fmla="*/ 13301 w 787315"/>
                <a:gd name="connsiteY3" fmla="*/ 466501 h 2801417"/>
                <a:gd name="connsiteX4" fmla="*/ 55877 w 787315"/>
                <a:gd name="connsiteY4" fmla="*/ 607376 h 2801417"/>
                <a:gd name="connsiteX5" fmla="*/ 170273 w 787315"/>
                <a:gd name="connsiteY5" fmla="*/ 601280 h 2801417"/>
                <a:gd name="connsiteX6" fmla="*/ 288668 w 787315"/>
                <a:gd name="connsiteY6" fmla="*/ 921415 h 2801417"/>
                <a:gd name="connsiteX7" fmla="*/ 119695 w 787315"/>
                <a:gd name="connsiteY7" fmla="*/ 1204022 h 2801417"/>
                <a:gd name="connsiteX8" fmla="*/ 118838 w 787315"/>
                <a:gd name="connsiteY8" fmla="*/ 1205451 h 2801417"/>
                <a:gd name="connsiteX9" fmla="*/ 161605 w 787315"/>
                <a:gd name="connsiteY9" fmla="*/ 1375853 h 2801417"/>
                <a:gd name="connsiteX10" fmla="*/ 483264 w 787315"/>
                <a:gd name="connsiteY10" fmla="*/ 1425192 h 2801417"/>
                <a:gd name="connsiteX11" fmla="*/ 696148 w 787315"/>
                <a:gd name="connsiteY11" fmla="*/ 1995645 h 2801417"/>
                <a:gd name="connsiteX12" fmla="*/ 409541 w 787315"/>
                <a:gd name="connsiteY12" fmla="*/ 2732975 h 2801417"/>
                <a:gd name="connsiteX13" fmla="*/ 378108 w 787315"/>
                <a:gd name="connsiteY13" fmla="*/ 2761074 h 2801417"/>
                <a:gd name="connsiteX14" fmla="*/ 390681 w 787315"/>
                <a:gd name="connsiteY14" fmla="*/ 2800888 h 2801417"/>
                <a:gd name="connsiteX15" fmla="*/ 429924 w 787315"/>
                <a:gd name="connsiteY15" fmla="*/ 2772599 h 2801417"/>
                <a:gd name="connsiteX16" fmla="*/ 423257 w 787315"/>
                <a:gd name="connsiteY16" fmla="*/ 2736023 h 2801417"/>
                <a:gd name="connsiteX17" fmla="*/ 710626 w 787315"/>
                <a:gd name="connsiteY17" fmla="*/ 1991739 h 2801417"/>
                <a:gd name="connsiteX18" fmla="*/ 492884 w 787315"/>
                <a:gd name="connsiteY18" fmla="*/ 1416144 h 2801417"/>
                <a:gd name="connsiteX19" fmla="*/ 170844 w 787315"/>
                <a:gd name="connsiteY19" fmla="*/ 1367566 h 2801417"/>
                <a:gd name="connsiteX20" fmla="*/ 153604 w 787315"/>
                <a:gd name="connsiteY20" fmla="*/ 1300224 h 2801417"/>
                <a:gd name="connsiteX21" fmla="*/ 635569 w 787315"/>
                <a:gd name="connsiteY21" fmla="*/ 1364518 h 2801417"/>
                <a:gd name="connsiteX22" fmla="*/ 750631 w 787315"/>
                <a:gd name="connsiteY22" fmla="*/ 1623789 h 2801417"/>
                <a:gd name="connsiteX23" fmla="*/ 741201 w 787315"/>
                <a:gd name="connsiteY23" fmla="*/ 1649792 h 2801417"/>
                <a:gd name="connsiteX24" fmla="*/ 771110 w 787315"/>
                <a:gd name="connsiteY24" fmla="*/ 1652745 h 2801417"/>
                <a:gd name="connsiteX25" fmla="*/ 786064 w 787315"/>
                <a:gd name="connsiteY25" fmla="*/ 1622169 h 2801417"/>
                <a:gd name="connsiteX26" fmla="*/ 762442 w 787315"/>
                <a:gd name="connsiteY26" fmla="*/ 1616454 h 2801417"/>
                <a:gd name="connsiteX27" fmla="*/ 645094 w 787315"/>
                <a:gd name="connsiteY27" fmla="*/ 1355279 h 2801417"/>
                <a:gd name="connsiteX28" fmla="*/ 151127 w 787315"/>
                <a:gd name="connsiteY28" fmla="*/ 1290604 h 2801417"/>
                <a:gd name="connsiteX29" fmla="*/ 128458 w 787315"/>
                <a:gd name="connsiteY29" fmla="*/ 1202117 h 2801417"/>
                <a:gd name="connsiteX30" fmla="*/ 297717 w 787315"/>
                <a:gd name="connsiteY30" fmla="*/ 918081 h 2801417"/>
                <a:gd name="connsiteX31" fmla="*/ 251521 w 787315"/>
                <a:gd name="connsiteY31" fmla="*/ 794637 h 2801417"/>
                <a:gd name="connsiteX32" fmla="*/ 330197 w 787315"/>
                <a:gd name="connsiteY32" fmla="*/ 794447 h 2801417"/>
                <a:gd name="connsiteX33" fmla="*/ 412684 w 787315"/>
                <a:gd name="connsiteY33" fmla="*/ 992567 h 2801417"/>
                <a:gd name="connsiteX34" fmla="*/ 337341 w 787315"/>
                <a:gd name="connsiteY34" fmla="*/ 1128012 h 2801417"/>
                <a:gd name="connsiteX35" fmla="*/ 317624 w 787315"/>
                <a:gd name="connsiteY35" fmla="*/ 1143538 h 2801417"/>
                <a:gd name="connsiteX36" fmla="*/ 325054 w 787315"/>
                <a:gd name="connsiteY36" fmla="*/ 1157349 h 2801417"/>
                <a:gd name="connsiteX37" fmla="*/ 349438 w 787315"/>
                <a:gd name="connsiteY37" fmla="*/ 1140776 h 2801417"/>
                <a:gd name="connsiteX38" fmla="*/ 345723 w 787315"/>
                <a:gd name="connsiteY38" fmla="*/ 1127345 h 2801417"/>
                <a:gd name="connsiteX39" fmla="*/ 422399 w 787315"/>
                <a:gd name="connsiteY39" fmla="*/ 989043 h 2801417"/>
                <a:gd name="connsiteX40" fmla="*/ 337627 w 787315"/>
                <a:gd name="connsiteY40" fmla="*/ 788065 h 2801417"/>
                <a:gd name="connsiteX41" fmla="*/ 249044 w 787315"/>
                <a:gd name="connsiteY41" fmla="*/ 788351 h 2801417"/>
                <a:gd name="connsiteX42" fmla="*/ 176940 w 787315"/>
                <a:gd name="connsiteY42" fmla="*/ 595660 h 2801417"/>
                <a:gd name="connsiteX43" fmla="*/ 62450 w 787315"/>
                <a:gd name="connsiteY43" fmla="*/ 601946 h 2801417"/>
                <a:gd name="connsiteX44" fmla="*/ 27778 w 787315"/>
                <a:gd name="connsiteY44" fmla="*/ 488980 h 2801417"/>
                <a:gd name="connsiteX45" fmla="*/ 221612 w 787315"/>
                <a:gd name="connsiteY45" fmla="*/ 472121 h 2801417"/>
                <a:gd name="connsiteX46" fmla="*/ 286954 w 787315"/>
                <a:gd name="connsiteY46" fmla="*/ 623187 h 2801417"/>
                <a:gd name="connsiteX47" fmla="*/ 333626 w 787315"/>
                <a:gd name="connsiteY47" fmla="*/ 620996 h 2801417"/>
                <a:gd name="connsiteX48" fmla="*/ 338103 w 787315"/>
                <a:gd name="connsiteY48" fmla="*/ 628617 h 2801417"/>
                <a:gd name="connsiteX49" fmla="*/ 358677 w 787315"/>
                <a:gd name="connsiteY49" fmla="*/ 616996 h 2801417"/>
                <a:gd name="connsiteX50" fmla="*/ 355915 w 787315"/>
                <a:gd name="connsiteY50" fmla="*/ 606519 h 2801417"/>
                <a:gd name="connsiteX51" fmla="*/ 338294 w 787315"/>
                <a:gd name="connsiteY51" fmla="*/ 615091 h 2801417"/>
                <a:gd name="connsiteX52" fmla="*/ 293812 w 787315"/>
                <a:gd name="connsiteY52" fmla="*/ 617187 h 2801417"/>
                <a:gd name="connsiteX53" fmla="*/ 227899 w 787315"/>
                <a:gd name="connsiteY53" fmla="*/ 466787 h 2801417"/>
                <a:gd name="connsiteX54" fmla="*/ 26445 w 787315"/>
                <a:gd name="connsiteY54" fmla="*/ 484598 h 2801417"/>
                <a:gd name="connsiteX55" fmla="*/ 19968 w 787315"/>
                <a:gd name="connsiteY55" fmla="*/ 463548 h 2801417"/>
                <a:gd name="connsiteX56" fmla="*/ 139316 w 787315"/>
                <a:gd name="connsiteY56" fmla="*/ 305052 h 2801417"/>
                <a:gd name="connsiteX57" fmla="*/ 60830 w 787315"/>
                <a:gd name="connsiteY57" fmla="*/ 120458 h 2801417"/>
                <a:gd name="connsiteX58" fmla="*/ 97692 w 787315"/>
                <a:gd name="connsiteY58" fmla="*/ 113504 h 2801417"/>
                <a:gd name="connsiteX59" fmla="*/ 182655 w 787315"/>
                <a:gd name="connsiteY59" fmla="*/ 299052 h 2801417"/>
                <a:gd name="connsiteX60" fmla="*/ 96263 w 787315"/>
                <a:gd name="connsiteY60" fmla="*/ 415542 h 2801417"/>
                <a:gd name="connsiteX61" fmla="*/ 100168 w 787315"/>
                <a:gd name="connsiteY61" fmla="*/ 426115 h 2801417"/>
                <a:gd name="connsiteX62" fmla="*/ 93025 w 787315"/>
                <a:gd name="connsiteY62" fmla="*/ 436402 h 2801417"/>
                <a:gd name="connsiteX63" fmla="*/ 107027 w 787315"/>
                <a:gd name="connsiteY63" fmla="*/ 434021 h 2801417"/>
                <a:gd name="connsiteX64" fmla="*/ 117314 w 787315"/>
                <a:gd name="connsiteY64" fmla="*/ 421543 h 2801417"/>
                <a:gd name="connsiteX65" fmla="*/ 106645 w 787315"/>
                <a:gd name="connsiteY65" fmla="*/ 422210 h 2801417"/>
                <a:gd name="connsiteX66" fmla="*/ 103121 w 787315"/>
                <a:gd name="connsiteY66" fmla="*/ 412589 h 2801417"/>
                <a:gd name="connsiteX67" fmla="*/ 189227 w 787315"/>
                <a:gd name="connsiteY67" fmla="*/ 296289 h 2801417"/>
                <a:gd name="connsiteX68" fmla="*/ 102645 w 787315"/>
                <a:gd name="connsiteY68" fmla="*/ 109694 h 2801417"/>
                <a:gd name="connsiteX69" fmla="*/ 59592 w 787315"/>
                <a:gd name="connsiteY69" fmla="*/ 117791 h 2801417"/>
                <a:gd name="connsiteX70" fmla="*/ 12634 w 787315"/>
                <a:gd name="connsiteY70" fmla="*/ 7301 h 2801417"/>
                <a:gd name="connsiteX71" fmla="*/ 18158 w 787315"/>
                <a:gd name="connsiteY71" fmla="*/ 633 h 2801417"/>
                <a:gd name="connsiteX72" fmla="*/ 7966 w 787315"/>
                <a:gd name="connsiteY72" fmla="*/ 3491 h 2801417"/>
                <a:gd name="connsiteX73" fmla="*/ 61 w 787315"/>
                <a:gd name="connsiteY73" fmla="*/ 11682 h 2801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787315" h="2801417">
                  <a:moveTo>
                    <a:pt x="61" y="11682"/>
                  </a:moveTo>
                  <a:cubicBezTo>
                    <a:pt x="537" y="12920"/>
                    <a:pt x="3871" y="12254"/>
                    <a:pt x="7776" y="10253"/>
                  </a:cubicBezTo>
                  <a:lnTo>
                    <a:pt x="132839" y="308005"/>
                  </a:lnTo>
                  <a:lnTo>
                    <a:pt x="13301" y="466501"/>
                  </a:lnTo>
                  <a:lnTo>
                    <a:pt x="55877" y="607376"/>
                  </a:lnTo>
                  <a:lnTo>
                    <a:pt x="170273" y="601280"/>
                  </a:lnTo>
                  <a:lnTo>
                    <a:pt x="288668" y="921415"/>
                  </a:lnTo>
                  <a:lnTo>
                    <a:pt x="119695" y="1204022"/>
                  </a:lnTo>
                  <a:lnTo>
                    <a:pt x="118838" y="1205451"/>
                  </a:lnTo>
                  <a:lnTo>
                    <a:pt x="161605" y="1375853"/>
                  </a:lnTo>
                  <a:lnTo>
                    <a:pt x="483264" y="1425192"/>
                  </a:lnTo>
                  <a:lnTo>
                    <a:pt x="696148" y="1995645"/>
                  </a:lnTo>
                  <a:lnTo>
                    <a:pt x="409541" y="2732975"/>
                  </a:lnTo>
                  <a:cubicBezTo>
                    <a:pt x="397158" y="2734499"/>
                    <a:pt x="384204" y="2745643"/>
                    <a:pt x="378108" y="2761074"/>
                  </a:cubicBezTo>
                  <a:cubicBezTo>
                    <a:pt x="370774" y="2779743"/>
                    <a:pt x="376394" y="2797554"/>
                    <a:pt x="390681" y="2800888"/>
                  </a:cubicBezTo>
                  <a:cubicBezTo>
                    <a:pt x="405064" y="2804222"/>
                    <a:pt x="422685" y="2791458"/>
                    <a:pt x="429924" y="2772599"/>
                  </a:cubicBezTo>
                  <a:cubicBezTo>
                    <a:pt x="435925" y="2756978"/>
                    <a:pt x="432686" y="2742309"/>
                    <a:pt x="423257" y="2736023"/>
                  </a:cubicBezTo>
                  <a:lnTo>
                    <a:pt x="710626" y="1991739"/>
                  </a:lnTo>
                  <a:lnTo>
                    <a:pt x="492884" y="1416144"/>
                  </a:lnTo>
                  <a:lnTo>
                    <a:pt x="170844" y="1367566"/>
                  </a:lnTo>
                  <a:lnTo>
                    <a:pt x="153604" y="1300224"/>
                  </a:lnTo>
                  <a:lnTo>
                    <a:pt x="635569" y="1364518"/>
                  </a:lnTo>
                  <a:lnTo>
                    <a:pt x="750631" y="1623789"/>
                  </a:lnTo>
                  <a:cubicBezTo>
                    <a:pt x="742058" y="1631504"/>
                    <a:pt x="737867" y="1642172"/>
                    <a:pt x="741201" y="1649792"/>
                  </a:cubicBezTo>
                  <a:cubicBezTo>
                    <a:pt x="745202" y="1659031"/>
                    <a:pt x="758632" y="1660365"/>
                    <a:pt x="771110" y="1652745"/>
                  </a:cubicBezTo>
                  <a:cubicBezTo>
                    <a:pt x="783587" y="1645124"/>
                    <a:pt x="790255" y="1631409"/>
                    <a:pt x="786064" y="1622169"/>
                  </a:cubicBezTo>
                  <a:cubicBezTo>
                    <a:pt x="782635" y="1614549"/>
                    <a:pt x="772729" y="1612549"/>
                    <a:pt x="762442" y="1616454"/>
                  </a:cubicBezTo>
                  <a:lnTo>
                    <a:pt x="645094" y="1355279"/>
                  </a:lnTo>
                  <a:lnTo>
                    <a:pt x="151127" y="1290604"/>
                  </a:lnTo>
                  <a:lnTo>
                    <a:pt x="128458" y="1202117"/>
                  </a:lnTo>
                  <a:lnTo>
                    <a:pt x="297717" y="918081"/>
                  </a:lnTo>
                  <a:lnTo>
                    <a:pt x="251521" y="794637"/>
                  </a:lnTo>
                  <a:lnTo>
                    <a:pt x="330197" y="794447"/>
                  </a:lnTo>
                  <a:lnTo>
                    <a:pt x="412684" y="992567"/>
                  </a:lnTo>
                  <a:lnTo>
                    <a:pt x="337341" y="1128012"/>
                  </a:lnTo>
                  <a:cubicBezTo>
                    <a:pt x="329721" y="1130394"/>
                    <a:pt x="321530" y="1136585"/>
                    <a:pt x="317624" y="1143538"/>
                  </a:cubicBezTo>
                  <a:cubicBezTo>
                    <a:pt x="312957" y="1151920"/>
                    <a:pt x="316196" y="1158111"/>
                    <a:pt x="325054" y="1157349"/>
                  </a:cubicBezTo>
                  <a:cubicBezTo>
                    <a:pt x="333817" y="1156587"/>
                    <a:pt x="344771" y="1149158"/>
                    <a:pt x="349438" y="1140776"/>
                  </a:cubicBezTo>
                  <a:cubicBezTo>
                    <a:pt x="353248" y="1133823"/>
                    <a:pt x="351533" y="1128489"/>
                    <a:pt x="345723" y="1127345"/>
                  </a:cubicBezTo>
                  <a:lnTo>
                    <a:pt x="422399" y="989043"/>
                  </a:lnTo>
                  <a:lnTo>
                    <a:pt x="337627" y="788065"/>
                  </a:lnTo>
                  <a:lnTo>
                    <a:pt x="249044" y="788351"/>
                  </a:lnTo>
                  <a:lnTo>
                    <a:pt x="176940" y="595660"/>
                  </a:lnTo>
                  <a:lnTo>
                    <a:pt x="62450" y="601946"/>
                  </a:lnTo>
                  <a:lnTo>
                    <a:pt x="27778" y="488980"/>
                  </a:lnTo>
                  <a:lnTo>
                    <a:pt x="221612" y="472121"/>
                  </a:lnTo>
                  <a:lnTo>
                    <a:pt x="286954" y="623187"/>
                  </a:lnTo>
                  <a:lnTo>
                    <a:pt x="333626" y="620996"/>
                  </a:lnTo>
                  <a:cubicBezTo>
                    <a:pt x="331245" y="625569"/>
                    <a:pt x="332864" y="628807"/>
                    <a:pt x="338103" y="628617"/>
                  </a:cubicBezTo>
                  <a:cubicBezTo>
                    <a:pt x="344485" y="628331"/>
                    <a:pt x="353724" y="623092"/>
                    <a:pt x="358677" y="616996"/>
                  </a:cubicBezTo>
                  <a:cubicBezTo>
                    <a:pt x="363630" y="610900"/>
                    <a:pt x="362392" y="606233"/>
                    <a:pt x="355915" y="606519"/>
                  </a:cubicBezTo>
                  <a:cubicBezTo>
                    <a:pt x="350581" y="606804"/>
                    <a:pt x="343437" y="610424"/>
                    <a:pt x="338294" y="615091"/>
                  </a:cubicBezTo>
                  <a:lnTo>
                    <a:pt x="293812" y="617187"/>
                  </a:lnTo>
                  <a:lnTo>
                    <a:pt x="227899" y="466787"/>
                  </a:lnTo>
                  <a:lnTo>
                    <a:pt x="26445" y="484598"/>
                  </a:lnTo>
                  <a:lnTo>
                    <a:pt x="19968" y="463548"/>
                  </a:lnTo>
                  <a:lnTo>
                    <a:pt x="139316" y="305052"/>
                  </a:lnTo>
                  <a:lnTo>
                    <a:pt x="60830" y="120458"/>
                  </a:lnTo>
                  <a:lnTo>
                    <a:pt x="97692" y="113504"/>
                  </a:lnTo>
                  <a:lnTo>
                    <a:pt x="182655" y="299052"/>
                  </a:lnTo>
                  <a:lnTo>
                    <a:pt x="96263" y="415542"/>
                  </a:lnTo>
                  <a:lnTo>
                    <a:pt x="100168" y="426115"/>
                  </a:lnTo>
                  <a:cubicBezTo>
                    <a:pt x="95311" y="429830"/>
                    <a:pt x="92263" y="434116"/>
                    <a:pt x="93025" y="436402"/>
                  </a:cubicBezTo>
                  <a:cubicBezTo>
                    <a:pt x="94072" y="439164"/>
                    <a:pt x="100264" y="438116"/>
                    <a:pt x="107027" y="434021"/>
                  </a:cubicBezTo>
                  <a:cubicBezTo>
                    <a:pt x="113694" y="429925"/>
                    <a:pt x="118361" y="424305"/>
                    <a:pt x="117314" y="421543"/>
                  </a:cubicBezTo>
                  <a:cubicBezTo>
                    <a:pt x="116456" y="419257"/>
                    <a:pt x="111979" y="419638"/>
                    <a:pt x="106645" y="422210"/>
                  </a:cubicBezTo>
                  <a:lnTo>
                    <a:pt x="103121" y="412589"/>
                  </a:lnTo>
                  <a:lnTo>
                    <a:pt x="189227" y="296289"/>
                  </a:lnTo>
                  <a:lnTo>
                    <a:pt x="102645" y="109694"/>
                  </a:lnTo>
                  <a:lnTo>
                    <a:pt x="59592" y="117791"/>
                  </a:lnTo>
                  <a:lnTo>
                    <a:pt x="12634" y="7301"/>
                  </a:lnTo>
                  <a:cubicBezTo>
                    <a:pt x="16348" y="4634"/>
                    <a:pt x="18730" y="1871"/>
                    <a:pt x="18158" y="633"/>
                  </a:cubicBezTo>
                  <a:cubicBezTo>
                    <a:pt x="17491" y="-891"/>
                    <a:pt x="12919" y="443"/>
                    <a:pt x="7966" y="3491"/>
                  </a:cubicBezTo>
                  <a:cubicBezTo>
                    <a:pt x="3013" y="6539"/>
                    <a:pt x="-511" y="10253"/>
                    <a:pt x="61" y="11682"/>
                  </a:cubicBezTo>
                  <a:close/>
                </a:path>
              </a:pathLst>
            </a:custGeom>
            <a:grpFill/>
            <a:ln w="9525" cap="flat">
              <a:noFill/>
              <a:prstDash val="solid"/>
              <a:miter/>
            </a:ln>
          </p:spPr>
          <p:txBody>
            <a:bodyPr rtlCol="0" anchor="ctr"/>
            <a:lstStyle/>
            <a:p>
              <a:endParaRPr lang="en-US" sz="2700"/>
            </a:p>
          </p:txBody>
        </p:sp>
        <p:sp>
          <p:nvSpPr>
            <p:cNvPr id="64" name="Graphic 8">
              <a:extLst>
                <a:ext uri="{FF2B5EF4-FFF2-40B4-BE49-F238E27FC236}">
                  <a16:creationId xmlns:a16="http://schemas.microsoft.com/office/drawing/2014/main" id="{096966AF-06E4-475F-A8C4-74D6204D3D44}"/>
                </a:ext>
              </a:extLst>
            </p:cNvPr>
            <p:cNvSpPr/>
            <p:nvPr/>
          </p:nvSpPr>
          <p:spPr>
            <a:xfrm>
              <a:off x="9488168" y="1043212"/>
              <a:ext cx="2147429" cy="1452797"/>
            </a:xfrm>
            <a:custGeom>
              <a:avLst/>
              <a:gdLst>
                <a:gd name="connsiteX0" fmla="*/ 201 w 2147429"/>
                <a:gd name="connsiteY0" fmla="*/ 11576 h 1452797"/>
                <a:gd name="connsiteX1" fmla="*/ 8679 w 2147429"/>
                <a:gd name="connsiteY1" fmla="*/ 9671 h 1452797"/>
                <a:gd name="connsiteX2" fmla="*/ 170223 w 2147429"/>
                <a:gd name="connsiteY2" fmla="*/ 201123 h 1452797"/>
                <a:gd name="connsiteX3" fmla="*/ 242613 w 2147429"/>
                <a:gd name="connsiteY3" fmla="*/ 186931 h 1452797"/>
                <a:gd name="connsiteX4" fmla="*/ 312526 w 2147429"/>
                <a:gd name="connsiteY4" fmla="*/ 262845 h 1452797"/>
                <a:gd name="connsiteX5" fmla="*/ 268140 w 2147429"/>
                <a:gd name="connsiteY5" fmla="*/ 330758 h 1452797"/>
                <a:gd name="connsiteX6" fmla="*/ 254709 w 2147429"/>
                <a:gd name="connsiteY6" fmla="*/ 340664 h 1452797"/>
                <a:gd name="connsiteX7" fmla="*/ 260996 w 2147429"/>
                <a:gd name="connsiteY7" fmla="*/ 345617 h 1452797"/>
                <a:gd name="connsiteX8" fmla="*/ 277760 w 2147429"/>
                <a:gd name="connsiteY8" fmla="*/ 334568 h 1452797"/>
                <a:gd name="connsiteX9" fmla="*/ 274236 w 2147429"/>
                <a:gd name="connsiteY9" fmla="*/ 329234 h 1452797"/>
                <a:gd name="connsiteX10" fmla="*/ 319479 w 2147429"/>
                <a:gd name="connsiteY10" fmla="*/ 259797 h 1452797"/>
                <a:gd name="connsiteX11" fmla="*/ 250423 w 2147429"/>
                <a:gd name="connsiteY11" fmla="*/ 185502 h 1452797"/>
                <a:gd name="connsiteX12" fmla="*/ 353579 w 2147429"/>
                <a:gd name="connsiteY12" fmla="*/ 165309 h 1452797"/>
                <a:gd name="connsiteX13" fmla="*/ 468069 w 2147429"/>
                <a:gd name="connsiteY13" fmla="*/ 275323 h 1452797"/>
                <a:gd name="connsiteX14" fmla="*/ 411586 w 2147429"/>
                <a:gd name="connsiteY14" fmla="*/ 369430 h 1452797"/>
                <a:gd name="connsiteX15" fmla="*/ 499311 w 2147429"/>
                <a:gd name="connsiteY15" fmla="*/ 464680 h 1452797"/>
                <a:gd name="connsiteX16" fmla="*/ 380630 w 2147429"/>
                <a:gd name="connsiteY16" fmla="*/ 479063 h 1452797"/>
                <a:gd name="connsiteX17" fmla="*/ 341101 w 2147429"/>
                <a:gd name="connsiteY17" fmla="*/ 431247 h 1452797"/>
                <a:gd name="connsiteX18" fmla="*/ 346911 w 2147429"/>
                <a:gd name="connsiteY18" fmla="*/ 420770 h 1452797"/>
                <a:gd name="connsiteX19" fmla="*/ 330052 w 2147429"/>
                <a:gd name="connsiteY19" fmla="*/ 424008 h 1452797"/>
                <a:gd name="connsiteX20" fmla="*/ 320908 w 2147429"/>
                <a:gd name="connsiteY20" fmla="*/ 436772 h 1452797"/>
                <a:gd name="connsiteX21" fmla="*/ 334243 w 2147429"/>
                <a:gd name="connsiteY21" fmla="*/ 435438 h 1452797"/>
                <a:gd name="connsiteX22" fmla="*/ 374343 w 2147429"/>
                <a:gd name="connsiteY22" fmla="*/ 484397 h 1452797"/>
                <a:gd name="connsiteX23" fmla="*/ 503121 w 2147429"/>
                <a:gd name="connsiteY23" fmla="*/ 468966 h 1452797"/>
                <a:gd name="connsiteX24" fmla="*/ 503312 w 2147429"/>
                <a:gd name="connsiteY24" fmla="*/ 468776 h 1452797"/>
                <a:gd name="connsiteX25" fmla="*/ 597324 w 2147429"/>
                <a:gd name="connsiteY25" fmla="*/ 570884 h 1452797"/>
                <a:gd name="connsiteX26" fmla="*/ 748200 w 2147429"/>
                <a:gd name="connsiteY26" fmla="*/ 556596 h 1452797"/>
                <a:gd name="connsiteX27" fmla="*/ 938604 w 2147429"/>
                <a:gd name="connsiteY27" fmla="*/ 741095 h 1452797"/>
                <a:gd name="connsiteX28" fmla="*/ 872691 w 2147429"/>
                <a:gd name="connsiteY28" fmla="*/ 909878 h 1452797"/>
                <a:gd name="connsiteX29" fmla="*/ 853356 w 2147429"/>
                <a:gd name="connsiteY29" fmla="*/ 925499 h 1452797"/>
                <a:gd name="connsiteX30" fmla="*/ 866976 w 2147429"/>
                <a:gd name="connsiteY30" fmla="*/ 937025 h 1452797"/>
                <a:gd name="connsiteX31" fmla="*/ 891837 w 2147429"/>
                <a:gd name="connsiteY31" fmla="*/ 919975 h 1452797"/>
                <a:gd name="connsiteX32" fmla="*/ 882978 w 2147429"/>
                <a:gd name="connsiteY32" fmla="*/ 908450 h 1452797"/>
                <a:gd name="connsiteX33" fmla="*/ 949558 w 2147429"/>
                <a:gd name="connsiteY33" fmla="*/ 737000 h 1452797"/>
                <a:gd name="connsiteX34" fmla="*/ 760582 w 2147429"/>
                <a:gd name="connsiteY34" fmla="*/ 555548 h 1452797"/>
                <a:gd name="connsiteX35" fmla="*/ 898028 w 2147429"/>
                <a:gd name="connsiteY35" fmla="*/ 542594 h 1452797"/>
                <a:gd name="connsiteX36" fmla="*/ 1050618 w 2147429"/>
                <a:gd name="connsiteY36" fmla="*/ 675944 h 1452797"/>
                <a:gd name="connsiteX37" fmla="*/ 946320 w 2147429"/>
                <a:gd name="connsiteY37" fmla="*/ 960647 h 1452797"/>
                <a:gd name="connsiteX38" fmla="*/ 1249310 w 2147429"/>
                <a:gd name="connsiteY38" fmla="*/ 1291545 h 1452797"/>
                <a:gd name="connsiteX39" fmla="*/ 1984735 w 2147429"/>
                <a:gd name="connsiteY39" fmla="*/ 1334027 h 1452797"/>
                <a:gd name="connsiteX40" fmla="*/ 2087129 w 2147429"/>
                <a:gd name="connsiteY40" fmla="*/ 1417656 h 1452797"/>
                <a:gd name="connsiteX41" fmla="*/ 2087319 w 2147429"/>
                <a:gd name="connsiteY41" fmla="*/ 1445564 h 1452797"/>
                <a:gd name="connsiteX42" fmla="*/ 2134563 w 2147429"/>
                <a:gd name="connsiteY42" fmla="*/ 1446231 h 1452797"/>
                <a:gd name="connsiteX43" fmla="*/ 2140183 w 2147429"/>
                <a:gd name="connsiteY43" fmla="*/ 1413084 h 1452797"/>
                <a:gd name="connsiteX44" fmla="*/ 2101035 w 2147429"/>
                <a:gd name="connsiteY44" fmla="*/ 1409084 h 1452797"/>
                <a:gd name="connsiteX45" fmla="*/ 1994546 w 2147429"/>
                <a:gd name="connsiteY45" fmla="*/ 1322882 h 1452797"/>
                <a:gd name="connsiteX46" fmla="*/ 1258740 w 2147429"/>
                <a:gd name="connsiteY46" fmla="*/ 1281830 h 1452797"/>
                <a:gd name="connsiteX47" fmla="*/ 958035 w 2147429"/>
                <a:gd name="connsiteY47" fmla="*/ 956456 h 1452797"/>
                <a:gd name="connsiteX48" fmla="*/ 1061477 w 2147429"/>
                <a:gd name="connsiteY48" fmla="*/ 671849 h 1452797"/>
                <a:gd name="connsiteX49" fmla="*/ 904981 w 2147429"/>
                <a:gd name="connsiteY49" fmla="*/ 536308 h 1452797"/>
                <a:gd name="connsiteX50" fmla="*/ 604277 w 2147429"/>
                <a:gd name="connsiteY50" fmla="*/ 565073 h 1452797"/>
                <a:gd name="connsiteX51" fmla="*/ 419492 w 2147429"/>
                <a:gd name="connsiteY51" fmla="*/ 366287 h 1452797"/>
                <a:gd name="connsiteX52" fmla="*/ 475785 w 2147429"/>
                <a:gd name="connsiteY52" fmla="*/ 272275 h 1452797"/>
                <a:gd name="connsiteX53" fmla="*/ 358913 w 2147429"/>
                <a:gd name="connsiteY53" fmla="*/ 160928 h 1452797"/>
                <a:gd name="connsiteX54" fmla="*/ 175366 w 2147429"/>
                <a:gd name="connsiteY54" fmla="*/ 196932 h 1452797"/>
                <a:gd name="connsiteX55" fmla="*/ 13441 w 2147429"/>
                <a:gd name="connsiteY55" fmla="*/ 6718 h 1452797"/>
                <a:gd name="connsiteX56" fmla="*/ 18204 w 2147429"/>
                <a:gd name="connsiteY56" fmla="*/ 431 h 1452797"/>
                <a:gd name="connsiteX57" fmla="*/ 7250 w 2147429"/>
                <a:gd name="connsiteY57" fmla="*/ 3765 h 1452797"/>
                <a:gd name="connsiteX58" fmla="*/ 201 w 2147429"/>
                <a:gd name="connsiteY58" fmla="*/ 11576 h 1452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2147429" h="1452797">
                  <a:moveTo>
                    <a:pt x="201" y="11576"/>
                  </a:moveTo>
                  <a:cubicBezTo>
                    <a:pt x="1059" y="12623"/>
                    <a:pt x="4583" y="11766"/>
                    <a:pt x="8679" y="9671"/>
                  </a:cubicBezTo>
                  <a:lnTo>
                    <a:pt x="170223" y="201123"/>
                  </a:lnTo>
                  <a:lnTo>
                    <a:pt x="242613" y="186931"/>
                  </a:lnTo>
                  <a:lnTo>
                    <a:pt x="312526" y="262845"/>
                  </a:lnTo>
                  <a:lnTo>
                    <a:pt x="268140" y="330758"/>
                  </a:lnTo>
                  <a:cubicBezTo>
                    <a:pt x="262710" y="332949"/>
                    <a:pt x="257091" y="336950"/>
                    <a:pt x="254709" y="340664"/>
                  </a:cubicBezTo>
                  <a:cubicBezTo>
                    <a:pt x="251852" y="345046"/>
                    <a:pt x="254614" y="347237"/>
                    <a:pt x="260996" y="345617"/>
                  </a:cubicBezTo>
                  <a:cubicBezTo>
                    <a:pt x="267378" y="343903"/>
                    <a:pt x="274902" y="338950"/>
                    <a:pt x="277760" y="334568"/>
                  </a:cubicBezTo>
                  <a:cubicBezTo>
                    <a:pt x="280141" y="330949"/>
                    <a:pt x="278522" y="328853"/>
                    <a:pt x="274236" y="329234"/>
                  </a:cubicBezTo>
                  <a:lnTo>
                    <a:pt x="319479" y="259797"/>
                  </a:lnTo>
                  <a:lnTo>
                    <a:pt x="250423" y="185502"/>
                  </a:lnTo>
                  <a:lnTo>
                    <a:pt x="353579" y="165309"/>
                  </a:lnTo>
                  <a:lnTo>
                    <a:pt x="468069" y="275323"/>
                  </a:lnTo>
                  <a:lnTo>
                    <a:pt x="411586" y="369430"/>
                  </a:lnTo>
                  <a:lnTo>
                    <a:pt x="499311" y="464680"/>
                  </a:lnTo>
                  <a:lnTo>
                    <a:pt x="380630" y="479063"/>
                  </a:lnTo>
                  <a:lnTo>
                    <a:pt x="341101" y="431247"/>
                  </a:lnTo>
                  <a:cubicBezTo>
                    <a:pt x="346149" y="427342"/>
                    <a:pt x="348721" y="422960"/>
                    <a:pt x="346911" y="420770"/>
                  </a:cubicBezTo>
                  <a:cubicBezTo>
                    <a:pt x="344721" y="418198"/>
                    <a:pt x="337196" y="419627"/>
                    <a:pt x="330052" y="424008"/>
                  </a:cubicBezTo>
                  <a:cubicBezTo>
                    <a:pt x="322908" y="428390"/>
                    <a:pt x="318813" y="434105"/>
                    <a:pt x="320908" y="436772"/>
                  </a:cubicBezTo>
                  <a:cubicBezTo>
                    <a:pt x="322718" y="438962"/>
                    <a:pt x="328242" y="438296"/>
                    <a:pt x="334243" y="435438"/>
                  </a:cubicBezTo>
                  <a:lnTo>
                    <a:pt x="374343" y="484397"/>
                  </a:lnTo>
                  <a:lnTo>
                    <a:pt x="503121" y="468966"/>
                  </a:lnTo>
                  <a:lnTo>
                    <a:pt x="503312" y="468776"/>
                  </a:lnTo>
                  <a:lnTo>
                    <a:pt x="597324" y="570884"/>
                  </a:lnTo>
                  <a:lnTo>
                    <a:pt x="748200" y="556596"/>
                  </a:lnTo>
                  <a:lnTo>
                    <a:pt x="938604" y="741095"/>
                  </a:lnTo>
                  <a:lnTo>
                    <a:pt x="872691" y="909878"/>
                  </a:lnTo>
                  <a:cubicBezTo>
                    <a:pt x="863928" y="912736"/>
                    <a:pt x="855832" y="918927"/>
                    <a:pt x="853356" y="925499"/>
                  </a:cubicBezTo>
                  <a:cubicBezTo>
                    <a:pt x="850308" y="933310"/>
                    <a:pt x="856308" y="938549"/>
                    <a:pt x="866976" y="937025"/>
                  </a:cubicBezTo>
                  <a:cubicBezTo>
                    <a:pt x="877644" y="935501"/>
                    <a:pt x="888789" y="927881"/>
                    <a:pt x="891837" y="919975"/>
                  </a:cubicBezTo>
                  <a:cubicBezTo>
                    <a:pt x="894313" y="913403"/>
                    <a:pt x="890408" y="908926"/>
                    <a:pt x="882978" y="908450"/>
                  </a:cubicBezTo>
                  <a:lnTo>
                    <a:pt x="949558" y="737000"/>
                  </a:lnTo>
                  <a:lnTo>
                    <a:pt x="760582" y="555548"/>
                  </a:lnTo>
                  <a:lnTo>
                    <a:pt x="898028" y="542594"/>
                  </a:lnTo>
                  <a:lnTo>
                    <a:pt x="1050618" y="675944"/>
                  </a:lnTo>
                  <a:lnTo>
                    <a:pt x="946320" y="960647"/>
                  </a:lnTo>
                  <a:lnTo>
                    <a:pt x="1249310" y="1291545"/>
                  </a:lnTo>
                  <a:lnTo>
                    <a:pt x="1984735" y="1334027"/>
                  </a:lnTo>
                  <a:lnTo>
                    <a:pt x="2087129" y="1417656"/>
                  </a:lnTo>
                  <a:cubicBezTo>
                    <a:pt x="2078461" y="1426419"/>
                    <a:pt x="2077985" y="1437849"/>
                    <a:pt x="2087319" y="1445564"/>
                  </a:cubicBezTo>
                  <a:cubicBezTo>
                    <a:pt x="2098654" y="1454899"/>
                    <a:pt x="2119800" y="1455280"/>
                    <a:pt x="2134563" y="1446231"/>
                  </a:cubicBezTo>
                  <a:cubicBezTo>
                    <a:pt x="2149232" y="1437182"/>
                    <a:pt x="2151709" y="1422323"/>
                    <a:pt x="2140183" y="1413084"/>
                  </a:cubicBezTo>
                  <a:cubicBezTo>
                    <a:pt x="2130658" y="1405464"/>
                    <a:pt x="2114561" y="1404131"/>
                    <a:pt x="2101035" y="1409084"/>
                  </a:cubicBezTo>
                  <a:lnTo>
                    <a:pt x="1994546" y="1322882"/>
                  </a:lnTo>
                  <a:lnTo>
                    <a:pt x="1258740" y="1281830"/>
                  </a:lnTo>
                  <a:lnTo>
                    <a:pt x="958035" y="956456"/>
                  </a:lnTo>
                  <a:lnTo>
                    <a:pt x="1061477" y="671849"/>
                  </a:lnTo>
                  <a:lnTo>
                    <a:pt x="904981" y="536308"/>
                  </a:lnTo>
                  <a:lnTo>
                    <a:pt x="604277" y="565073"/>
                  </a:lnTo>
                  <a:lnTo>
                    <a:pt x="419492" y="366287"/>
                  </a:lnTo>
                  <a:lnTo>
                    <a:pt x="475785" y="272275"/>
                  </a:lnTo>
                  <a:lnTo>
                    <a:pt x="358913" y="160928"/>
                  </a:lnTo>
                  <a:lnTo>
                    <a:pt x="175366" y="196932"/>
                  </a:lnTo>
                  <a:lnTo>
                    <a:pt x="13441" y="6718"/>
                  </a:lnTo>
                  <a:cubicBezTo>
                    <a:pt x="17061" y="4146"/>
                    <a:pt x="19061" y="1479"/>
                    <a:pt x="18204" y="431"/>
                  </a:cubicBezTo>
                  <a:cubicBezTo>
                    <a:pt x="17156" y="-807"/>
                    <a:pt x="12203" y="717"/>
                    <a:pt x="7250" y="3765"/>
                  </a:cubicBezTo>
                  <a:cubicBezTo>
                    <a:pt x="2297" y="6908"/>
                    <a:pt x="-846" y="10337"/>
                    <a:pt x="201" y="11576"/>
                  </a:cubicBezTo>
                  <a:close/>
                </a:path>
              </a:pathLst>
            </a:custGeom>
            <a:grpFill/>
            <a:ln w="9525" cap="flat">
              <a:noFill/>
              <a:prstDash val="solid"/>
              <a:miter/>
            </a:ln>
          </p:spPr>
          <p:txBody>
            <a:bodyPr rtlCol="0" anchor="ctr"/>
            <a:lstStyle/>
            <a:p>
              <a:endParaRPr lang="en-US" sz="2700"/>
            </a:p>
          </p:txBody>
        </p:sp>
        <p:sp>
          <p:nvSpPr>
            <p:cNvPr id="65" name="Graphic 8">
              <a:extLst>
                <a:ext uri="{FF2B5EF4-FFF2-40B4-BE49-F238E27FC236}">
                  <a16:creationId xmlns:a16="http://schemas.microsoft.com/office/drawing/2014/main" id="{960933E2-87CE-43B1-B492-BB1096098BF0}"/>
                </a:ext>
              </a:extLst>
            </p:cNvPr>
            <p:cNvSpPr/>
            <p:nvPr/>
          </p:nvSpPr>
          <p:spPr>
            <a:xfrm>
              <a:off x="9641970" y="1155026"/>
              <a:ext cx="2379456" cy="1497436"/>
            </a:xfrm>
            <a:custGeom>
              <a:avLst/>
              <a:gdLst>
                <a:gd name="connsiteX0" fmla="*/ 1888274 w 2379456"/>
                <a:gd name="connsiteY0" fmla="*/ 1115342 h 1497436"/>
                <a:gd name="connsiteX1" fmla="*/ 1157326 w 2379456"/>
                <a:gd name="connsiteY1" fmla="*/ 1086672 h 1497436"/>
                <a:gd name="connsiteX2" fmla="*/ 898436 w 2379456"/>
                <a:gd name="connsiteY2" fmla="*/ 823973 h 1497436"/>
                <a:gd name="connsiteX3" fmla="*/ 995972 w 2379456"/>
                <a:gd name="connsiteY3" fmla="*/ 537556 h 1497436"/>
                <a:gd name="connsiteX4" fmla="*/ 792899 w 2379456"/>
                <a:gd name="connsiteY4" fmla="*/ 372011 h 1497436"/>
                <a:gd name="connsiteX5" fmla="*/ 492576 w 2379456"/>
                <a:gd name="connsiteY5" fmla="*/ 403730 h 1497436"/>
                <a:gd name="connsiteX6" fmla="*/ 325412 w 2379456"/>
                <a:gd name="connsiteY6" fmla="*/ 235042 h 1497436"/>
                <a:gd name="connsiteX7" fmla="*/ 380467 w 2379456"/>
                <a:gd name="connsiteY7" fmla="*/ 140744 h 1497436"/>
                <a:gd name="connsiteX8" fmla="*/ 239401 w 2379456"/>
                <a:gd name="connsiteY8" fmla="*/ 14538 h 1497436"/>
                <a:gd name="connsiteX9" fmla="*/ 55759 w 2379456"/>
                <a:gd name="connsiteY9" fmla="*/ 51781 h 1497436"/>
                <a:gd name="connsiteX10" fmla="*/ 15945 w 2379456"/>
                <a:gd name="connsiteY10" fmla="*/ 8061 h 1497436"/>
                <a:gd name="connsiteX11" fmla="*/ 20993 w 2379456"/>
                <a:gd name="connsiteY11" fmla="*/ 632 h 1497436"/>
                <a:gd name="connsiteX12" fmla="*/ 8039 w 2379456"/>
                <a:gd name="connsiteY12" fmla="*/ 4061 h 1497436"/>
                <a:gd name="connsiteX13" fmla="*/ 324 w 2379456"/>
                <a:gd name="connsiteY13" fmla="*/ 13300 h 1497436"/>
                <a:gd name="connsiteX14" fmla="*/ 10420 w 2379456"/>
                <a:gd name="connsiteY14" fmla="*/ 11395 h 1497436"/>
                <a:gd name="connsiteX15" fmla="*/ 50521 w 2379456"/>
                <a:gd name="connsiteY15" fmla="*/ 55877 h 1497436"/>
                <a:gd name="connsiteX16" fmla="*/ 234067 w 2379456"/>
                <a:gd name="connsiteY16" fmla="*/ 18824 h 1497436"/>
                <a:gd name="connsiteX17" fmla="*/ 372847 w 2379456"/>
                <a:gd name="connsiteY17" fmla="*/ 144173 h 1497436"/>
                <a:gd name="connsiteX18" fmla="*/ 317602 w 2379456"/>
                <a:gd name="connsiteY18" fmla="*/ 238471 h 1497436"/>
                <a:gd name="connsiteX19" fmla="*/ 485718 w 2379456"/>
                <a:gd name="connsiteY19" fmla="*/ 409730 h 1497436"/>
                <a:gd name="connsiteX20" fmla="*/ 785851 w 2379456"/>
                <a:gd name="connsiteY20" fmla="*/ 378393 h 1497436"/>
                <a:gd name="connsiteX21" fmla="*/ 984828 w 2379456"/>
                <a:gd name="connsiteY21" fmla="*/ 541937 h 1497436"/>
                <a:gd name="connsiteX22" fmla="*/ 886435 w 2379456"/>
                <a:gd name="connsiteY22" fmla="*/ 828449 h 1497436"/>
                <a:gd name="connsiteX23" fmla="*/ 1147991 w 2379456"/>
                <a:gd name="connsiteY23" fmla="*/ 1096388 h 1497436"/>
                <a:gd name="connsiteX24" fmla="*/ 1878559 w 2379456"/>
                <a:gd name="connsiteY24" fmla="*/ 1126391 h 1497436"/>
                <a:gd name="connsiteX25" fmla="*/ 2308708 w 2379456"/>
                <a:gd name="connsiteY25" fmla="*/ 1456909 h 1497436"/>
                <a:gd name="connsiteX26" fmla="*/ 2311756 w 2379456"/>
                <a:gd name="connsiteY26" fmla="*/ 1488627 h 1497436"/>
                <a:gd name="connsiteX27" fmla="*/ 2366429 w 2379456"/>
                <a:gd name="connsiteY27" fmla="*/ 1490532 h 1497436"/>
                <a:gd name="connsiteX28" fmla="*/ 2369572 w 2379456"/>
                <a:gd name="connsiteY28" fmla="*/ 1453004 h 1497436"/>
                <a:gd name="connsiteX29" fmla="*/ 2323948 w 2379456"/>
                <a:gd name="connsiteY29" fmla="*/ 1447479 h 1497436"/>
                <a:gd name="connsiteX30" fmla="*/ 1888274 w 2379456"/>
                <a:gd name="connsiteY30" fmla="*/ 1115342 h 1497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379456" h="1497436">
                  <a:moveTo>
                    <a:pt x="1888274" y="1115342"/>
                  </a:moveTo>
                  <a:lnTo>
                    <a:pt x="1157326" y="1086672"/>
                  </a:lnTo>
                  <a:lnTo>
                    <a:pt x="898436" y="823973"/>
                  </a:lnTo>
                  <a:lnTo>
                    <a:pt x="995972" y="537556"/>
                  </a:lnTo>
                  <a:lnTo>
                    <a:pt x="792899" y="372011"/>
                  </a:lnTo>
                  <a:lnTo>
                    <a:pt x="492576" y="403730"/>
                  </a:lnTo>
                  <a:lnTo>
                    <a:pt x="325412" y="235042"/>
                  </a:lnTo>
                  <a:lnTo>
                    <a:pt x="380467" y="140744"/>
                  </a:lnTo>
                  <a:lnTo>
                    <a:pt x="239401" y="14538"/>
                  </a:lnTo>
                  <a:lnTo>
                    <a:pt x="55759" y="51781"/>
                  </a:lnTo>
                  <a:lnTo>
                    <a:pt x="15945" y="8061"/>
                  </a:lnTo>
                  <a:cubicBezTo>
                    <a:pt x="20041" y="5013"/>
                    <a:pt x="22231" y="1965"/>
                    <a:pt x="20993" y="632"/>
                  </a:cubicBezTo>
                  <a:cubicBezTo>
                    <a:pt x="19564" y="-988"/>
                    <a:pt x="13754" y="632"/>
                    <a:pt x="8039" y="4061"/>
                  </a:cubicBezTo>
                  <a:cubicBezTo>
                    <a:pt x="2324" y="7585"/>
                    <a:pt x="-1105" y="11681"/>
                    <a:pt x="324" y="13300"/>
                  </a:cubicBezTo>
                  <a:cubicBezTo>
                    <a:pt x="1562" y="14633"/>
                    <a:pt x="5753" y="13776"/>
                    <a:pt x="10420" y="11395"/>
                  </a:cubicBezTo>
                  <a:lnTo>
                    <a:pt x="50521" y="55877"/>
                  </a:lnTo>
                  <a:lnTo>
                    <a:pt x="234067" y="18824"/>
                  </a:lnTo>
                  <a:lnTo>
                    <a:pt x="372847" y="144173"/>
                  </a:lnTo>
                  <a:lnTo>
                    <a:pt x="317602" y="238471"/>
                  </a:lnTo>
                  <a:lnTo>
                    <a:pt x="485718" y="409730"/>
                  </a:lnTo>
                  <a:lnTo>
                    <a:pt x="785851" y="378393"/>
                  </a:lnTo>
                  <a:lnTo>
                    <a:pt x="984828" y="541937"/>
                  </a:lnTo>
                  <a:lnTo>
                    <a:pt x="886435" y="828449"/>
                  </a:lnTo>
                  <a:lnTo>
                    <a:pt x="1147991" y="1096388"/>
                  </a:lnTo>
                  <a:lnTo>
                    <a:pt x="1878559" y="1126391"/>
                  </a:lnTo>
                  <a:lnTo>
                    <a:pt x="2308708" y="1456909"/>
                  </a:lnTo>
                  <a:cubicBezTo>
                    <a:pt x="2299564" y="1466624"/>
                    <a:pt x="2300135" y="1479578"/>
                    <a:pt x="2311756" y="1488627"/>
                  </a:cubicBezTo>
                  <a:cubicBezTo>
                    <a:pt x="2325757" y="1499581"/>
                    <a:pt x="2350332" y="1500438"/>
                    <a:pt x="2366429" y="1490532"/>
                  </a:cubicBezTo>
                  <a:cubicBezTo>
                    <a:pt x="2382527" y="1480626"/>
                    <a:pt x="2383860" y="1463767"/>
                    <a:pt x="2369572" y="1453004"/>
                  </a:cubicBezTo>
                  <a:cubicBezTo>
                    <a:pt x="2357762" y="1444145"/>
                    <a:pt x="2338997" y="1442240"/>
                    <a:pt x="2323948" y="1447479"/>
                  </a:cubicBezTo>
                  <a:lnTo>
                    <a:pt x="1888274" y="1115342"/>
                  </a:lnTo>
                  <a:close/>
                </a:path>
              </a:pathLst>
            </a:custGeom>
            <a:grpFill/>
            <a:ln w="9525" cap="flat">
              <a:noFill/>
              <a:prstDash val="solid"/>
              <a:miter/>
            </a:ln>
          </p:spPr>
          <p:txBody>
            <a:bodyPr rtlCol="0" anchor="ctr"/>
            <a:lstStyle/>
            <a:p>
              <a:endParaRPr lang="en-US" sz="2700"/>
            </a:p>
          </p:txBody>
        </p:sp>
        <p:sp>
          <p:nvSpPr>
            <p:cNvPr id="66" name="Graphic 8">
              <a:extLst>
                <a:ext uri="{FF2B5EF4-FFF2-40B4-BE49-F238E27FC236}">
                  <a16:creationId xmlns:a16="http://schemas.microsoft.com/office/drawing/2014/main" id="{FB7C8794-8641-4CF8-A372-0570295BAC85}"/>
                </a:ext>
              </a:extLst>
            </p:cNvPr>
            <p:cNvSpPr/>
            <p:nvPr/>
          </p:nvSpPr>
          <p:spPr>
            <a:xfrm>
              <a:off x="9556429" y="1001354"/>
              <a:ext cx="2090770" cy="1234465"/>
            </a:xfrm>
            <a:custGeom>
              <a:avLst/>
              <a:gdLst>
                <a:gd name="connsiteX0" fmla="*/ 235 w 2090770"/>
                <a:gd name="connsiteY0" fmla="*/ 11428 h 1234465"/>
                <a:gd name="connsiteX1" fmla="*/ 8807 w 2090770"/>
                <a:gd name="connsiteY1" fmla="*/ 9428 h 1234465"/>
                <a:gd name="connsiteX2" fmla="*/ 173304 w 2090770"/>
                <a:gd name="connsiteY2" fmla="*/ 180497 h 1234465"/>
                <a:gd name="connsiteX3" fmla="*/ 357803 w 2090770"/>
                <a:gd name="connsiteY3" fmla="*/ 142207 h 1234465"/>
                <a:gd name="connsiteX4" fmla="*/ 512108 w 2090770"/>
                <a:gd name="connsiteY4" fmla="*/ 273176 h 1234465"/>
                <a:gd name="connsiteX5" fmla="*/ 458292 w 2090770"/>
                <a:gd name="connsiteY5" fmla="*/ 367187 h 1234465"/>
                <a:gd name="connsiteX6" fmla="*/ 620122 w 2090770"/>
                <a:gd name="connsiteY6" fmla="*/ 521873 h 1234465"/>
                <a:gd name="connsiteX7" fmla="*/ 921874 w 2090770"/>
                <a:gd name="connsiteY7" fmla="*/ 487964 h 1234465"/>
                <a:gd name="connsiteX8" fmla="*/ 1148950 w 2090770"/>
                <a:gd name="connsiteY8" fmla="*/ 663605 h 1234465"/>
                <a:gd name="connsiteX9" fmla="*/ 1056462 w 2090770"/>
                <a:gd name="connsiteY9" fmla="*/ 949355 h 1234465"/>
                <a:gd name="connsiteX10" fmla="*/ 1300588 w 2090770"/>
                <a:gd name="connsiteY10" fmla="*/ 1184051 h 1234465"/>
                <a:gd name="connsiteX11" fmla="*/ 2033537 w 2090770"/>
                <a:gd name="connsiteY11" fmla="*/ 1204625 h 1234465"/>
                <a:gd name="connsiteX12" fmla="*/ 2034203 w 2090770"/>
                <a:gd name="connsiteY12" fmla="*/ 1228914 h 1234465"/>
                <a:gd name="connsiteX13" fmla="*/ 2078685 w 2090770"/>
                <a:gd name="connsiteY13" fmla="*/ 1227771 h 1234465"/>
                <a:gd name="connsiteX14" fmla="*/ 2083924 w 2090770"/>
                <a:gd name="connsiteY14" fmla="*/ 1198339 h 1234465"/>
                <a:gd name="connsiteX15" fmla="*/ 2047062 w 2090770"/>
                <a:gd name="connsiteY15" fmla="*/ 1196243 h 1234465"/>
                <a:gd name="connsiteX16" fmla="*/ 2043919 w 2090770"/>
                <a:gd name="connsiteY16" fmla="*/ 1193957 h 1234465"/>
                <a:gd name="connsiteX17" fmla="*/ 1309732 w 2090770"/>
                <a:gd name="connsiteY17" fmla="*/ 1174717 h 1234465"/>
                <a:gd name="connsiteX18" fmla="*/ 1068654 w 2090770"/>
                <a:gd name="connsiteY18" fmla="*/ 944783 h 1234465"/>
                <a:gd name="connsiteX19" fmla="*/ 1159904 w 2090770"/>
                <a:gd name="connsiteY19" fmla="*/ 660367 h 1234465"/>
                <a:gd name="connsiteX20" fmla="*/ 1160285 w 2090770"/>
                <a:gd name="connsiteY20" fmla="*/ 659129 h 1234465"/>
                <a:gd name="connsiteX21" fmla="*/ 928827 w 2090770"/>
                <a:gd name="connsiteY21" fmla="*/ 481583 h 1234465"/>
                <a:gd name="connsiteX22" fmla="*/ 626885 w 2090770"/>
                <a:gd name="connsiteY22" fmla="*/ 515872 h 1234465"/>
                <a:gd name="connsiteX23" fmla="*/ 466198 w 2090770"/>
                <a:gd name="connsiteY23" fmla="*/ 363758 h 1234465"/>
                <a:gd name="connsiteX24" fmla="*/ 519824 w 2090770"/>
                <a:gd name="connsiteY24" fmla="*/ 269842 h 1234465"/>
                <a:gd name="connsiteX25" fmla="*/ 363137 w 2090770"/>
                <a:gd name="connsiteY25" fmla="*/ 138016 h 1234465"/>
                <a:gd name="connsiteX26" fmla="*/ 178543 w 2090770"/>
                <a:gd name="connsiteY26" fmla="*/ 176402 h 1234465"/>
                <a:gd name="connsiteX27" fmla="*/ 13665 w 2090770"/>
                <a:gd name="connsiteY27" fmla="*/ 6475 h 1234465"/>
                <a:gd name="connsiteX28" fmla="*/ 18237 w 2090770"/>
                <a:gd name="connsiteY28" fmla="*/ 379 h 1234465"/>
                <a:gd name="connsiteX29" fmla="*/ 7188 w 2090770"/>
                <a:gd name="connsiteY29" fmla="*/ 3808 h 1234465"/>
                <a:gd name="connsiteX30" fmla="*/ 235 w 2090770"/>
                <a:gd name="connsiteY30" fmla="*/ 11428 h 1234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090770" h="1234465">
                  <a:moveTo>
                    <a:pt x="235" y="11428"/>
                  </a:moveTo>
                  <a:cubicBezTo>
                    <a:pt x="1187" y="12381"/>
                    <a:pt x="4807" y="11524"/>
                    <a:pt x="8807" y="9428"/>
                  </a:cubicBezTo>
                  <a:lnTo>
                    <a:pt x="173304" y="180497"/>
                  </a:lnTo>
                  <a:lnTo>
                    <a:pt x="357803" y="142207"/>
                  </a:lnTo>
                  <a:lnTo>
                    <a:pt x="512108" y="273176"/>
                  </a:lnTo>
                  <a:lnTo>
                    <a:pt x="458292" y="367187"/>
                  </a:lnTo>
                  <a:lnTo>
                    <a:pt x="620122" y="521873"/>
                  </a:lnTo>
                  <a:lnTo>
                    <a:pt x="921874" y="487964"/>
                  </a:lnTo>
                  <a:lnTo>
                    <a:pt x="1148950" y="663605"/>
                  </a:lnTo>
                  <a:lnTo>
                    <a:pt x="1056462" y="949355"/>
                  </a:lnTo>
                  <a:lnTo>
                    <a:pt x="1300588" y="1184051"/>
                  </a:lnTo>
                  <a:lnTo>
                    <a:pt x="2033537" y="1204625"/>
                  </a:lnTo>
                  <a:cubicBezTo>
                    <a:pt x="2025726" y="1212626"/>
                    <a:pt x="2025440" y="1222532"/>
                    <a:pt x="2034203" y="1228914"/>
                  </a:cubicBezTo>
                  <a:cubicBezTo>
                    <a:pt x="2044871" y="1236725"/>
                    <a:pt x="2064874" y="1236248"/>
                    <a:pt x="2078685" y="1227771"/>
                  </a:cubicBezTo>
                  <a:cubicBezTo>
                    <a:pt x="2092496" y="1219294"/>
                    <a:pt x="2094782" y="1206054"/>
                    <a:pt x="2083924" y="1198339"/>
                  </a:cubicBezTo>
                  <a:cubicBezTo>
                    <a:pt x="2074970" y="1191957"/>
                    <a:pt x="2059730" y="1191386"/>
                    <a:pt x="2047062" y="1196243"/>
                  </a:cubicBezTo>
                  <a:lnTo>
                    <a:pt x="2043919" y="1193957"/>
                  </a:lnTo>
                  <a:lnTo>
                    <a:pt x="1309732" y="1174717"/>
                  </a:lnTo>
                  <a:lnTo>
                    <a:pt x="1068654" y="944783"/>
                  </a:lnTo>
                  <a:lnTo>
                    <a:pt x="1159904" y="660367"/>
                  </a:lnTo>
                  <a:lnTo>
                    <a:pt x="1160285" y="659129"/>
                  </a:lnTo>
                  <a:lnTo>
                    <a:pt x="928827" y="481583"/>
                  </a:lnTo>
                  <a:lnTo>
                    <a:pt x="626885" y="515872"/>
                  </a:lnTo>
                  <a:lnTo>
                    <a:pt x="466198" y="363758"/>
                  </a:lnTo>
                  <a:lnTo>
                    <a:pt x="519824" y="269842"/>
                  </a:lnTo>
                  <a:lnTo>
                    <a:pt x="363137" y="138016"/>
                  </a:lnTo>
                  <a:lnTo>
                    <a:pt x="178543" y="176402"/>
                  </a:lnTo>
                  <a:lnTo>
                    <a:pt x="13665" y="6475"/>
                  </a:lnTo>
                  <a:cubicBezTo>
                    <a:pt x="17285" y="3904"/>
                    <a:pt x="19285" y="1332"/>
                    <a:pt x="18237" y="379"/>
                  </a:cubicBezTo>
                  <a:cubicBezTo>
                    <a:pt x="17094" y="-764"/>
                    <a:pt x="12141" y="760"/>
                    <a:pt x="7188" y="3808"/>
                  </a:cubicBezTo>
                  <a:cubicBezTo>
                    <a:pt x="2235" y="6761"/>
                    <a:pt x="-908" y="10190"/>
                    <a:pt x="235" y="11428"/>
                  </a:cubicBezTo>
                  <a:close/>
                </a:path>
              </a:pathLst>
            </a:custGeom>
            <a:grpFill/>
            <a:ln w="9525" cap="flat">
              <a:noFill/>
              <a:prstDash val="solid"/>
              <a:miter/>
            </a:ln>
          </p:spPr>
          <p:txBody>
            <a:bodyPr rtlCol="0" anchor="ctr"/>
            <a:lstStyle/>
            <a:p>
              <a:endParaRPr lang="en-US" sz="2700"/>
            </a:p>
          </p:txBody>
        </p:sp>
        <p:sp>
          <p:nvSpPr>
            <p:cNvPr id="67" name="Graphic 8">
              <a:extLst>
                <a:ext uri="{FF2B5EF4-FFF2-40B4-BE49-F238E27FC236}">
                  <a16:creationId xmlns:a16="http://schemas.microsoft.com/office/drawing/2014/main" id="{7B58068E-DB77-47AE-87CE-330290401033}"/>
                </a:ext>
              </a:extLst>
            </p:cNvPr>
            <p:cNvSpPr/>
            <p:nvPr/>
          </p:nvSpPr>
          <p:spPr>
            <a:xfrm>
              <a:off x="9370926" y="1114200"/>
              <a:ext cx="1794359" cy="1651114"/>
            </a:xfrm>
            <a:custGeom>
              <a:avLst/>
              <a:gdLst>
                <a:gd name="connsiteX0" fmla="*/ 1905 w 1794359"/>
                <a:gd name="connsiteY0" fmla="*/ 11644 h 1651114"/>
                <a:gd name="connsiteX1" fmla="*/ 10096 w 1794359"/>
                <a:gd name="connsiteY1" fmla="*/ 9930 h 1651114"/>
                <a:gd name="connsiteX2" fmla="*/ 46768 w 1794359"/>
                <a:gd name="connsiteY2" fmla="*/ 64794 h 1651114"/>
                <a:gd name="connsiteX3" fmla="*/ 0 w 1794359"/>
                <a:gd name="connsiteY3" fmla="*/ 122515 h 1651114"/>
                <a:gd name="connsiteX4" fmla="*/ 167830 w 1794359"/>
                <a:gd name="connsiteY4" fmla="*/ 406170 h 1651114"/>
                <a:gd name="connsiteX5" fmla="*/ 149828 w 1794359"/>
                <a:gd name="connsiteY5" fmla="*/ 432173 h 1651114"/>
                <a:gd name="connsiteX6" fmla="*/ 136017 w 1794359"/>
                <a:gd name="connsiteY6" fmla="*/ 442365 h 1651114"/>
                <a:gd name="connsiteX7" fmla="*/ 141256 w 1794359"/>
                <a:gd name="connsiteY7" fmla="*/ 448175 h 1651114"/>
                <a:gd name="connsiteX8" fmla="*/ 158305 w 1794359"/>
                <a:gd name="connsiteY8" fmla="*/ 436841 h 1651114"/>
                <a:gd name="connsiteX9" fmla="*/ 155734 w 1794359"/>
                <a:gd name="connsiteY9" fmla="*/ 430649 h 1651114"/>
                <a:gd name="connsiteX10" fmla="*/ 174784 w 1794359"/>
                <a:gd name="connsiteY10" fmla="*/ 403027 h 1651114"/>
                <a:gd name="connsiteX11" fmla="*/ 5524 w 1794359"/>
                <a:gd name="connsiteY11" fmla="*/ 119848 h 1651114"/>
                <a:gd name="connsiteX12" fmla="*/ 48292 w 1794359"/>
                <a:gd name="connsiteY12" fmla="*/ 66985 h 1651114"/>
                <a:gd name="connsiteX13" fmla="*/ 214598 w 1794359"/>
                <a:gd name="connsiteY13" fmla="*/ 315873 h 1651114"/>
                <a:gd name="connsiteX14" fmla="*/ 285941 w 1794359"/>
                <a:gd name="connsiteY14" fmla="*/ 305015 h 1651114"/>
                <a:gd name="connsiteX15" fmla="*/ 361188 w 1794359"/>
                <a:gd name="connsiteY15" fmla="*/ 408266 h 1651114"/>
                <a:gd name="connsiteX16" fmla="*/ 313277 w 1794359"/>
                <a:gd name="connsiteY16" fmla="*/ 484180 h 1651114"/>
                <a:gd name="connsiteX17" fmla="*/ 417005 w 1794359"/>
                <a:gd name="connsiteY17" fmla="*/ 641437 h 1651114"/>
                <a:gd name="connsiteX18" fmla="*/ 569405 w 1794359"/>
                <a:gd name="connsiteY18" fmla="*/ 631151 h 1651114"/>
                <a:gd name="connsiteX19" fmla="*/ 591598 w 1794359"/>
                <a:gd name="connsiteY19" fmla="*/ 660392 h 1651114"/>
                <a:gd name="connsiteX20" fmla="*/ 469963 w 1794359"/>
                <a:gd name="connsiteY20" fmla="*/ 893374 h 1651114"/>
                <a:gd name="connsiteX21" fmla="*/ 612362 w 1794359"/>
                <a:gd name="connsiteY21" fmla="*/ 1131118 h 1651114"/>
                <a:gd name="connsiteX22" fmla="*/ 604838 w 1794359"/>
                <a:gd name="connsiteY22" fmla="*/ 1149882 h 1651114"/>
                <a:gd name="connsiteX23" fmla="*/ 629984 w 1794359"/>
                <a:gd name="connsiteY23" fmla="*/ 1149215 h 1651114"/>
                <a:gd name="connsiteX24" fmla="*/ 642176 w 1794359"/>
                <a:gd name="connsiteY24" fmla="*/ 1126927 h 1651114"/>
                <a:gd name="connsiteX25" fmla="*/ 622268 w 1794359"/>
                <a:gd name="connsiteY25" fmla="*/ 1125117 h 1651114"/>
                <a:gd name="connsiteX26" fmla="*/ 479774 w 1794359"/>
                <a:gd name="connsiteY26" fmla="*/ 889659 h 1651114"/>
                <a:gd name="connsiteX27" fmla="*/ 595979 w 1794359"/>
                <a:gd name="connsiteY27" fmla="*/ 666107 h 1651114"/>
                <a:gd name="connsiteX28" fmla="*/ 715042 w 1794359"/>
                <a:gd name="connsiteY28" fmla="*/ 823365 h 1651114"/>
                <a:gd name="connsiteX29" fmla="*/ 641890 w 1794359"/>
                <a:gd name="connsiteY29" fmla="*/ 980242 h 1651114"/>
                <a:gd name="connsiteX30" fmla="*/ 1045845 w 1794359"/>
                <a:gd name="connsiteY30" fmla="*/ 1592509 h 1651114"/>
                <a:gd name="connsiteX31" fmla="*/ 1319117 w 1794359"/>
                <a:gd name="connsiteY31" fmla="*/ 1630513 h 1651114"/>
                <a:gd name="connsiteX32" fmla="*/ 1336453 w 1794359"/>
                <a:gd name="connsiteY32" fmla="*/ 1650802 h 1651114"/>
                <a:gd name="connsiteX33" fmla="*/ 1373029 w 1794359"/>
                <a:gd name="connsiteY33" fmla="*/ 1631466 h 1651114"/>
                <a:gd name="connsiteX34" fmla="*/ 1357027 w 1794359"/>
                <a:gd name="connsiteY34" fmla="*/ 1605082 h 1651114"/>
                <a:gd name="connsiteX35" fmla="*/ 1324642 w 1794359"/>
                <a:gd name="connsiteY35" fmla="*/ 1618417 h 1651114"/>
                <a:gd name="connsiteX36" fmla="*/ 1056132 w 1794359"/>
                <a:gd name="connsiteY36" fmla="*/ 1581746 h 1651114"/>
                <a:gd name="connsiteX37" fmla="*/ 691515 w 1794359"/>
                <a:gd name="connsiteY37" fmla="*/ 1034630 h 1651114"/>
                <a:gd name="connsiteX38" fmla="*/ 847534 w 1794359"/>
                <a:gd name="connsiteY38" fmla="*/ 1038535 h 1651114"/>
                <a:gd name="connsiteX39" fmla="*/ 1038892 w 1794359"/>
                <a:gd name="connsiteY39" fmla="*/ 1296377 h 1651114"/>
                <a:gd name="connsiteX40" fmla="*/ 1463231 w 1794359"/>
                <a:gd name="connsiteY40" fmla="*/ 1329238 h 1651114"/>
                <a:gd name="connsiteX41" fmla="*/ 1668589 w 1794359"/>
                <a:gd name="connsiteY41" fmla="*/ 1553837 h 1651114"/>
                <a:gd name="connsiteX42" fmla="*/ 1732693 w 1794359"/>
                <a:gd name="connsiteY42" fmla="*/ 1561267 h 1651114"/>
                <a:gd name="connsiteX43" fmla="*/ 1754410 w 1794359"/>
                <a:gd name="connsiteY43" fmla="*/ 1582031 h 1651114"/>
                <a:gd name="connsiteX44" fmla="*/ 1793081 w 1794359"/>
                <a:gd name="connsiteY44" fmla="*/ 1561648 h 1651114"/>
                <a:gd name="connsiteX45" fmla="*/ 1772222 w 1794359"/>
                <a:gd name="connsiteY45" fmla="*/ 1534692 h 1651114"/>
                <a:gd name="connsiteX46" fmla="*/ 1737455 w 1794359"/>
                <a:gd name="connsiteY46" fmla="*/ 1548789 h 1651114"/>
                <a:gd name="connsiteX47" fmla="*/ 1679067 w 1794359"/>
                <a:gd name="connsiteY47" fmla="*/ 1542121 h 1651114"/>
                <a:gd name="connsiteX48" fmla="*/ 1473041 w 1794359"/>
                <a:gd name="connsiteY48" fmla="*/ 1318856 h 1651114"/>
                <a:gd name="connsiteX49" fmla="*/ 1048322 w 1794359"/>
                <a:gd name="connsiteY49" fmla="*/ 1286852 h 1651114"/>
                <a:gd name="connsiteX50" fmla="*/ 856107 w 1794359"/>
                <a:gd name="connsiteY50" fmla="*/ 1030343 h 1651114"/>
                <a:gd name="connsiteX51" fmla="*/ 686086 w 1794359"/>
                <a:gd name="connsiteY51" fmla="*/ 1026438 h 1651114"/>
                <a:gd name="connsiteX52" fmla="*/ 652653 w 1794359"/>
                <a:gd name="connsiteY52" fmla="*/ 976337 h 1651114"/>
                <a:gd name="connsiteX53" fmla="*/ 694277 w 1794359"/>
                <a:gd name="connsiteY53" fmla="*/ 886706 h 1651114"/>
                <a:gd name="connsiteX54" fmla="*/ 835724 w 1794359"/>
                <a:gd name="connsiteY54" fmla="*/ 885563 h 1651114"/>
                <a:gd name="connsiteX55" fmla="*/ 1002506 w 1794359"/>
                <a:gd name="connsiteY55" fmla="*/ 1095018 h 1651114"/>
                <a:gd name="connsiteX56" fmla="*/ 996410 w 1794359"/>
                <a:gd name="connsiteY56" fmla="*/ 1114830 h 1651114"/>
                <a:gd name="connsiteX57" fmla="*/ 1025557 w 1794359"/>
                <a:gd name="connsiteY57" fmla="*/ 1113878 h 1651114"/>
                <a:gd name="connsiteX58" fmla="*/ 1036415 w 1794359"/>
                <a:gd name="connsiteY58" fmla="*/ 1090160 h 1651114"/>
                <a:gd name="connsiteX59" fmla="*/ 1013079 w 1794359"/>
                <a:gd name="connsiteY59" fmla="*/ 1088446 h 1651114"/>
                <a:gd name="connsiteX60" fmla="*/ 843820 w 1794359"/>
                <a:gd name="connsiteY60" fmla="*/ 877848 h 1651114"/>
                <a:gd name="connsiteX61" fmla="*/ 697611 w 1794359"/>
                <a:gd name="connsiteY61" fmla="*/ 879277 h 1651114"/>
                <a:gd name="connsiteX62" fmla="*/ 725424 w 1794359"/>
                <a:gd name="connsiteY62" fmla="*/ 819364 h 1651114"/>
                <a:gd name="connsiteX63" fmla="*/ 576453 w 1794359"/>
                <a:gd name="connsiteY63" fmla="*/ 624959 h 1651114"/>
                <a:gd name="connsiteX64" fmla="*/ 423958 w 1794359"/>
                <a:gd name="connsiteY64" fmla="*/ 635437 h 1651114"/>
                <a:gd name="connsiteX65" fmla="*/ 363284 w 1794359"/>
                <a:gd name="connsiteY65" fmla="*/ 544283 h 1651114"/>
                <a:gd name="connsiteX66" fmla="*/ 607219 w 1794359"/>
                <a:gd name="connsiteY66" fmla="*/ 521899 h 1651114"/>
                <a:gd name="connsiteX67" fmla="*/ 741712 w 1794359"/>
                <a:gd name="connsiteY67" fmla="*/ 682585 h 1651114"/>
                <a:gd name="connsiteX68" fmla="*/ 858488 w 1794359"/>
                <a:gd name="connsiteY68" fmla="*/ 676299 h 1651114"/>
                <a:gd name="connsiteX69" fmla="*/ 867728 w 1794359"/>
                <a:gd name="connsiteY69" fmla="*/ 684872 h 1651114"/>
                <a:gd name="connsiteX70" fmla="*/ 892207 w 1794359"/>
                <a:gd name="connsiteY70" fmla="*/ 671251 h 1651114"/>
                <a:gd name="connsiteX71" fmla="*/ 884396 w 1794359"/>
                <a:gd name="connsiteY71" fmla="*/ 659440 h 1651114"/>
                <a:gd name="connsiteX72" fmla="*/ 862965 w 1794359"/>
                <a:gd name="connsiteY72" fmla="*/ 669536 h 1651114"/>
                <a:gd name="connsiteX73" fmla="*/ 749141 w 1794359"/>
                <a:gd name="connsiteY73" fmla="*/ 675823 h 1651114"/>
                <a:gd name="connsiteX74" fmla="*/ 614077 w 1794359"/>
                <a:gd name="connsiteY74" fmla="*/ 515898 h 1651114"/>
                <a:gd name="connsiteX75" fmla="*/ 360140 w 1794359"/>
                <a:gd name="connsiteY75" fmla="*/ 539520 h 1651114"/>
                <a:gd name="connsiteX76" fmla="*/ 321088 w 1794359"/>
                <a:gd name="connsiteY76" fmla="*/ 480846 h 1651114"/>
                <a:gd name="connsiteX77" fmla="*/ 368808 w 1794359"/>
                <a:gd name="connsiteY77" fmla="*/ 405027 h 1651114"/>
                <a:gd name="connsiteX78" fmla="*/ 291751 w 1794359"/>
                <a:gd name="connsiteY78" fmla="*/ 300347 h 1651114"/>
                <a:gd name="connsiteX79" fmla="*/ 220409 w 1794359"/>
                <a:gd name="connsiteY79" fmla="*/ 311301 h 1651114"/>
                <a:gd name="connsiteX80" fmla="*/ 77724 w 1794359"/>
                <a:gd name="connsiteY80" fmla="*/ 99846 h 1651114"/>
                <a:gd name="connsiteX81" fmla="*/ 145447 w 1794359"/>
                <a:gd name="connsiteY81" fmla="*/ 85368 h 1651114"/>
                <a:gd name="connsiteX82" fmla="*/ 223647 w 1794359"/>
                <a:gd name="connsiteY82" fmla="*/ 189952 h 1651114"/>
                <a:gd name="connsiteX83" fmla="*/ 218027 w 1794359"/>
                <a:gd name="connsiteY83" fmla="*/ 198334 h 1651114"/>
                <a:gd name="connsiteX84" fmla="*/ 231743 w 1794359"/>
                <a:gd name="connsiteY84" fmla="*/ 195096 h 1651114"/>
                <a:gd name="connsiteX85" fmla="*/ 240125 w 1794359"/>
                <a:gd name="connsiteY85" fmla="*/ 184714 h 1651114"/>
                <a:gd name="connsiteX86" fmla="*/ 229457 w 1794359"/>
                <a:gd name="connsiteY86" fmla="*/ 186333 h 1651114"/>
                <a:gd name="connsiteX87" fmla="*/ 150400 w 1794359"/>
                <a:gd name="connsiteY87" fmla="*/ 81463 h 1651114"/>
                <a:gd name="connsiteX88" fmla="*/ 76200 w 1794359"/>
                <a:gd name="connsiteY88" fmla="*/ 97369 h 1651114"/>
                <a:gd name="connsiteX89" fmla="*/ 15145 w 1794359"/>
                <a:gd name="connsiteY89" fmla="*/ 6882 h 1651114"/>
                <a:gd name="connsiteX90" fmla="*/ 20193 w 1794359"/>
                <a:gd name="connsiteY90" fmla="*/ 500 h 1651114"/>
                <a:gd name="connsiteX91" fmla="*/ 9525 w 1794359"/>
                <a:gd name="connsiteY91" fmla="*/ 3643 h 1651114"/>
                <a:gd name="connsiteX92" fmla="*/ 1905 w 1794359"/>
                <a:gd name="connsiteY92" fmla="*/ 11644 h 1651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794359" h="1651114">
                  <a:moveTo>
                    <a:pt x="1905" y="11644"/>
                  </a:moveTo>
                  <a:cubicBezTo>
                    <a:pt x="2667" y="12787"/>
                    <a:pt x="6096" y="11930"/>
                    <a:pt x="10096" y="9930"/>
                  </a:cubicBezTo>
                  <a:lnTo>
                    <a:pt x="46768" y="64794"/>
                  </a:lnTo>
                  <a:lnTo>
                    <a:pt x="0" y="122515"/>
                  </a:lnTo>
                  <a:lnTo>
                    <a:pt x="167830" y="406170"/>
                  </a:lnTo>
                  <a:lnTo>
                    <a:pt x="149828" y="432173"/>
                  </a:lnTo>
                  <a:cubicBezTo>
                    <a:pt x="144399" y="434364"/>
                    <a:pt x="138684" y="438460"/>
                    <a:pt x="136017" y="442365"/>
                  </a:cubicBezTo>
                  <a:cubicBezTo>
                    <a:pt x="132778" y="447032"/>
                    <a:pt x="135065" y="449699"/>
                    <a:pt x="141256" y="448175"/>
                  </a:cubicBezTo>
                  <a:cubicBezTo>
                    <a:pt x="147447" y="446651"/>
                    <a:pt x="155067" y="441603"/>
                    <a:pt x="158305" y="436841"/>
                  </a:cubicBezTo>
                  <a:cubicBezTo>
                    <a:pt x="160972" y="432935"/>
                    <a:pt x="159734" y="430554"/>
                    <a:pt x="155734" y="430649"/>
                  </a:cubicBezTo>
                  <a:lnTo>
                    <a:pt x="174784" y="403027"/>
                  </a:lnTo>
                  <a:lnTo>
                    <a:pt x="5524" y="119848"/>
                  </a:lnTo>
                  <a:lnTo>
                    <a:pt x="48292" y="66985"/>
                  </a:lnTo>
                  <a:lnTo>
                    <a:pt x="214598" y="315873"/>
                  </a:lnTo>
                  <a:lnTo>
                    <a:pt x="285941" y="305015"/>
                  </a:lnTo>
                  <a:lnTo>
                    <a:pt x="361188" y="408266"/>
                  </a:lnTo>
                  <a:lnTo>
                    <a:pt x="313277" y="484180"/>
                  </a:lnTo>
                  <a:lnTo>
                    <a:pt x="417005" y="641437"/>
                  </a:lnTo>
                  <a:lnTo>
                    <a:pt x="569405" y="631151"/>
                  </a:lnTo>
                  <a:lnTo>
                    <a:pt x="591598" y="660392"/>
                  </a:lnTo>
                  <a:lnTo>
                    <a:pt x="469963" y="893374"/>
                  </a:lnTo>
                  <a:lnTo>
                    <a:pt x="612362" y="1131118"/>
                  </a:lnTo>
                  <a:cubicBezTo>
                    <a:pt x="605219" y="1137214"/>
                    <a:pt x="601885" y="1144929"/>
                    <a:pt x="604838" y="1149882"/>
                  </a:cubicBezTo>
                  <a:cubicBezTo>
                    <a:pt x="608362" y="1155883"/>
                    <a:pt x="619697" y="1155597"/>
                    <a:pt x="629984" y="1149215"/>
                  </a:cubicBezTo>
                  <a:cubicBezTo>
                    <a:pt x="640366" y="1142834"/>
                    <a:pt x="645795" y="1132832"/>
                    <a:pt x="642176" y="1126927"/>
                  </a:cubicBezTo>
                  <a:cubicBezTo>
                    <a:pt x="639128" y="1122069"/>
                    <a:pt x="630841" y="1121498"/>
                    <a:pt x="622268" y="1125117"/>
                  </a:cubicBezTo>
                  <a:lnTo>
                    <a:pt x="479774" y="889659"/>
                  </a:lnTo>
                  <a:lnTo>
                    <a:pt x="595979" y="666107"/>
                  </a:lnTo>
                  <a:lnTo>
                    <a:pt x="715042" y="823365"/>
                  </a:lnTo>
                  <a:lnTo>
                    <a:pt x="641890" y="980242"/>
                  </a:lnTo>
                  <a:lnTo>
                    <a:pt x="1045845" y="1592509"/>
                  </a:lnTo>
                  <a:lnTo>
                    <a:pt x="1319117" y="1630513"/>
                  </a:lnTo>
                  <a:cubicBezTo>
                    <a:pt x="1317784" y="1640610"/>
                    <a:pt x="1324451" y="1649087"/>
                    <a:pt x="1336453" y="1650802"/>
                  </a:cubicBezTo>
                  <a:cubicBezTo>
                    <a:pt x="1350931" y="1652897"/>
                    <a:pt x="1367314" y="1644230"/>
                    <a:pt x="1373029" y="1631466"/>
                  </a:cubicBezTo>
                  <a:cubicBezTo>
                    <a:pt x="1378649" y="1618798"/>
                    <a:pt x="1371410" y="1606987"/>
                    <a:pt x="1357027" y="1605082"/>
                  </a:cubicBezTo>
                  <a:cubicBezTo>
                    <a:pt x="1345121" y="1603463"/>
                    <a:pt x="1331976" y="1609178"/>
                    <a:pt x="1324642" y="1618417"/>
                  </a:cubicBezTo>
                  <a:lnTo>
                    <a:pt x="1056132" y="1581746"/>
                  </a:lnTo>
                  <a:lnTo>
                    <a:pt x="691515" y="1034630"/>
                  </a:lnTo>
                  <a:lnTo>
                    <a:pt x="847534" y="1038535"/>
                  </a:lnTo>
                  <a:lnTo>
                    <a:pt x="1038892" y="1296377"/>
                  </a:lnTo>
                  <a:lnTo>
                    <a:pt x="1463231" y="1329238"/>
                  </a:lnTo>
                  <a:lnTo>
                    <a:pt x="1668589" y="1553837"/>
                  </a:lnTo>
                  <a:lnTo>
                    <a:pt x="1732693" y="1561267"/>
                  </a:lnTo>
                  <a:cubicBezTo>
                    <a:pt x="1732312" y="1571649"/>
                    <a:pt x="1740789" y="1580412"/>
                    <a:pt x="1754410" y="1582031"/>
                  </a:cubicBezTo>
                  <a:cubicBezTo>
                    <a:pt x="1770888" y="1584032"/>
                    <a:pt x="1788224" y="1574888"/>
                    <a:pt x="1793081" y="1561648"/>
                  </a:cubicBezTo>
                  <a:cubicBezTo>
                    <a:pt x="1797939" y="1548503"/>
                    <a:pt x="1788509" y="1536502"/>
                    <a:pt x="1772222" y="1534692"/>
                  </a:cubicBezTo>
                  <a:cubicBezTo>
                    <a:pt x="1758696" y="1533168"/>
                    <a:pt x="1744694" y="1539264"/>
                    <a:pt x="1737455" y="1548789"/>
                  </a:cubicBezTo>
                  <a:lnTo>
                    <a:pt x="1679067" y="1542121"/>
                  </a:lnTo>
                  <a:lnTo>
                    <a:pt x="1473041" y="1318856"/>
                  </a:lnTo>
                  <a:lnTo>
                    <a:pt x="1048322" y="1286852"/>
                  </a:lnTo>
                  <a:lnTo>
                    <a:pt x="856107" y="1030343"/>
                  </a:lnTo>
                  <a:lnTo>
                    <a:pt x="686086" y="1026438"/>
                  </a:lnTo>
                  <a:lnTo>
                    <a:pt x="652653" y="976337"/>
                  </a:lnTo>
                  <a:lnTo>
                    <a:pt x="694277" y="886706"/>
                  </a:lnTo>
                  <a:lnTo>
                    <a:pt x="835724" y="885563"/>
                  </a:lnTo>
                  <a:lnTo>
                    <a:pt x="1002506" y="1095018"/>
                  </a:lnTo>
                  <a:cubicBezTo>
                    <a:pt x="995172" y="1101495"/>
                    <a:pt x="992314" y="1109687"/>
                    <a:pt x="996410" y="1114830"/>
                  </a:cubicBezTo>
                  <a:cubicBezTo>
                    <a:pt x="1001363" y="1121117"/>
                    <a:pt x="1014413" y="1120736"/>
                    <a:pt x="1025557" y="1113878"/>
                  </a:cubicBezTo>
                  <a:cubicBezTo>
                    <a:pt x="1036701" y="1107020"/>
                    <a:pt x="1041559" y="1096447"/>
                    <a:pt x="1036415" y="1090160"/>
                  </a:cubicBezTo>
                  <a:cubicBezTo>
                    <a:pt x="1032224" y="1085017"/>
                    <a:pt x="1022509" y="1084541"/>
                    <a:pt x="1013079" y="1088446"/>
                  </a:cubicBezTo>
                  <a:lnTo>
                    <a:pt x="843820" y="877848"/>
                  </a:lnTo>
                  <a:lnTo>
                    <a:pt x="697611" y="879277"/>
                  </a:lnTo>
                  <a:lnTo>
                    <a:pt x="725424" y="819364"/>
                  </a:lnTo>
                  <a:lnTo>
                    <a:pt x="576453" y="624959"/>
                  </a:lnTo>
                  <a:lnTo>
                    <a:pt x="423958" y="635437"/>
                  </a:lnTo>
                  <a:lnTo>
                    <a:pt x="363284" y="544283"/>
                  </a:lnTo>
                  <a:lnTo>
                    <a:pt x="607219" y="521899"/>
                  </a:lnTo>
                  <a:lnTo>
                    <a:pt x="741712" y="682585"/>
                  </a:lnTo>
                  <a:lnTo>
                    <a:pt x="858488" y="676299"/>
                  </a:lnTo>
                  <a:cubicBezTo>
                    <a:pt x="856869" y="681538"/>
                    <a:pt x="860298" y="685253"/>
                    <a:pt x="867728" y="684872"/>
                  </a:cubicBezTo>
                  <a:cubicBezTo>
                    <a:pt x="876586" y="684395"/>
                    <a:pt x="887540" y="678299"/>
                    <a:pt x="892207" y="671251"/>
                  </a:cubicBezTo>
                  <a:cubicBezTo>
                    <a:pt x="896779" y="664202"/>
                    <a:pt x="893255" y="658964"/>
                    <a:pt x="884396" y="659440"/>
                  </a:cubicBezTo>
                  <a:cubicBezTo>
                    <a:pt x="877062" y="659821"/>
                    <a:pt x="868299" y="664107"/>
                    <a:pt x="862965" y="669536"/>
                  </a:cubicBezTo>
                  <a:lnTo>
                    <a:pt x="749141" y="675823"/>
                  </a:lnTo>
                  <a:lnTo>
                    <a:pt x="614077" y="515898"/>
                  </a:lnTo>
                  <a:lnTo>
                    <a:pt x="360140" y="539520"/>
                  </a:lnTo>
                  <a:lnTo>
                    <a:pt x="321088" y="480846"/>
                  </a:lnTo>
                  <a:lnTo>
                    <a:pt x="368808" y="405027"/>
                  </a:lnTo>
                  <a:lnTo>
                    <a:pt x="291751" y="300347"/>
                  </a:lnTo>
                  <a:lnTo>
                    <a:pt x="220409" y="311301"/>
                  </a:lnTo>
                  <a:lnTo>
                    <a:pt x="77724" y="99846"/>
                  </a:lnTo>
                  <a:lnTo>
                    <a:pt x="145447" y="85368"/>
                  </a:lnTo>
                  <a:lnTo>
                    <a:pt x="223647" y="189952"/>
                  </a:lnTo>
                  <a:cubicBezTo>
                    <a:pt x="219266" y="193191"/>
                    <a:pt x="216884" y="196715"/>
                    <a:pt x="218027" y="198334"/>
                  </a:cubicBezTo>
                  <a:cubicBezTo>
                    <a:pt x="219456" y="200335"/>
                    <a:pt x="225647" y="198811"/>
                    <a:pt x="231743" y="195096"/>
                  </a:cubicBezTo>
                  <a:cubicBezTo>
                    <a:pt x="237839" y="191286"/>
                    <a:pt x="241649" y="186714"/>
                    <a:pt x="240125" y="184714"/>
                  </a:cubicBezTo>
                  <a:cubicBezTo>
                    <a:pt x="238887" y="183094"/>
                    <a:pt x="234410" y="183856"/>
                    <a:pt x="229457" y="186333"/>
                  </a:cubicBezTo>
                  <a:lnTo>
                    <a:pt x="150400" y="81463"/>
                  </a:lnTo>
                  <a:lnTo>
                    <a:pt x="76200" y="97369"/>
                  </a:lnTo>
                  <a:lnTo>
                    <a:pt x="15145" y="6882"/>
                  </a:lnTo>
                  <a:cubicBezTo>
                    <a:pt x="18764" y="4215"/>
                    <a:pt x="20955" y="1548"/>
                    <a:pt x="20193" y="500"/>
                  </a:cubicBezTo>
                  <a:cubicBezTo>
                    <a:pt x="19240" y="-833"/>
                    <a:pt x="14478" y="595"/>
                    <a:pt x="9525" y="3643"/>
                  </a:cubicBezTo>
                  <a:cubicBezTo>
                    <a:pt x="4381" y="6691"/>
                    <a:pt x="1048" y="10311"/>
                    <a:pt x="1905" y="11644"/>
                  </a:cubicBezTo>
                  <a:close/>
                </a:path>
              </a:pathLst>
            </a:custGeom>
            <a:grpFill/>
            <a:ln w="9525" cap="flat">
              <a:noFill/>
              <a:prstDash val="solid"/>
              <a:miter/>
            </a:ln>
          </p:spPr>
          <p:txBody>
            <a:bodyPr rtlCol="0" anchor="ctr"/>
            <a:lstStyle/>
            <a:p>
              <a:endParaRPr lang="en-US" sz="2700"/>
            </a:p>
          </p:txBody>
        </p:sp>
        <p:sp>
          <p:nvSpPr>
            <p:cNvPr id="68" name="Graphic 8">
              <a:extLst>
                <a:ext uri="{FF2B5EF4-FFF2-40B4-BE49-F238E27FC236}">
                  <a16:creationId xmlns:a16="http://schemas.microsoft.com/office/drawing/2014/main" id="{1E5C64AB-638A-4803-8B45-D52179F5C760}"/>
                </a:ext>
              </a:extLst>
            </p:cNvPr>
            <p:cNvSpPr/>
            <p:nvPr/>
          </p:nvSpPr>
          <p:spPr>
            <a:xfrm>
              <a:off x="9275094" y="1174229"/>
              <a:ext cx="933555" cy="2165260"/>
            </a:xfrm>
            <a:custGeom>
              <a:avLst/>
              <a:gdLst>
                <a:gd name="connsiteX0" fmla="*/ 106 w 933555"/>
                <a:gd name="connsiteY0" fmla="*/ 11718 h 2165260"/>
                <a:gd name="connsiteX1" fmla="*/ 8107 w 933555"/>
                <a:gd name="connsiteY1" fmla="*/ 10099 h 2165260"/>
                <a:gd name="connsiteX2" fmla="*/ 182224 w 933555"/>
                <a:gd name="connsiteY2" fmla="*/ 333663 h 2165260"/>
                <a:gd name="connsiteX3" fmla="*/ 139933 w 933555"/>
                <a:gd name="connsiteY3" fmla="*/ 392623 h 2165260"/>
                <a:gd name="connsiteX4" fmla="*/ 196893 w 933555"/>
                <a:gd name="connsiteY4" fmla="*/ 509685 h 2165260"/>
                <a:gd name="connsiteX5" fmla="*/ 285570 w 933555"/>
                <a:gd name="connsiteY5" fmla="*/ 501589 h 2165260"/>
                <a:gd name="connsiteX6" fmla="*/ 374724 w 933555"/>
                <a:gd name="connsiteY6" fmla="*/ 664657 h 2165260"/>
                <a:gd name="connsiteX7" fmla="*/ 295667 w 933555"/>
                <a:gd name="connsiteY7" fmla="*/ 796673 h 2165260"/>
                <a:gd name="connsiteX8" fmla="*/ 399013 w 933555"/>
                <a:gd name="connsiteY8" fmla="*/ 1019177 h 2165260"/>
                <a:gd name="connsiteX9" fmla="*/ 570558 w 933555"/>
                <a:gd name="connsiteY9" fmla="*/ 1025750 h 2165260"/>
                <a:gd name="connsiteX10" fmla="*/ 919364 w 933555"/>
                <a:gd name="connsiteY10" fmla="*/ 1664972 h 2165260"/>
                <a:gd name="connsiteX11" fmla="*/ 811446 w 933555"/>
                <a:gd name="connsiteY11" fmla="*/ 1971582 h 2165260"/>
                <a:gd name="connsiteX12" fmla="*/ 810588 w 933555"/>
                <a:gd name="connsiteY12" fmla="*/ 1974059 h 2165260"/>
                <a:gd name="connsiteX13" fmla="*/ 876882 w 933555"/>
                <a:gd name="connsiteY13" fmla="*/ 2120172 h 2165260"/>
                <a:gd name="connsiteX14" fmla="*/ 867453 w 933555"/>
                <a:gd name="connsiteY14" fmla="*/ 2153510 h 2165260"/>
                <a:gd name="connsiteX15" fmla="*/ 903933 w 933555"/>
                <a:gd name="connsiteY15" fmla="*/ 2160082 h 2165260"/>
                <a:gd name="connsiteX16" fmla="*/ 919745 w 933555"/>
                <a:gd name="connsiteY16" fmla="*/ 2121315 h 2165260"/>
                <a:gd name="connsiteX17" fmla="*/ 890694 w 933555"/>
                <a:gd name="connsiteY17" fmla="*/ 2111695 h 2165260"/>
                <a:gd name="connsiteX18" fmla="*/ 825543 w 933555"/>
                <a:gd name="connsiteY18" fmla="*/ 1969868 h 2165260"/>
                <a:gd name="connsiteX19" fmla="*/ 932794 w 933555"/>
                <a:gd name="connsiteY19" fmla="*/ 1662782 h 2165260"/>
                <a:gd name="connsiteX20" fmla="*/ 933556 w 933555"/>
                <a:gd name="connsiteY20" fmla="*/ 1660591 h 2165260"/>
                <a:gd name="connsiteX21" fmla="*/ 578940 w 933555"/>
                <a:gd name="connsiteY21" fmla="*/ 1017939 h 2165260"/>
                <a:gd name="connsiteX22" fmla="*/ 407205 w 933555"/>
                <a:gd name="connsiteY22" fmla="*/ 1011748 h 2165260"/>
                <a:gd name="connsiteX23" fmla="*/ 372343 w 933555"/>
                <a:gd name="connsiteY23" fmla="*/ 937643 h 2165260"/>
                <a:gd name="connsiteX24" fmla="*/ 508360 w 933555"/>
                <a:gd name="connsiteY24" fmla="*/ 693803 h 2165260"/>
                <a:gd name="connsiteX25" fmla="*/ 509027 w 933555"/>
                <a:gd name="connsiteY25" fmla="*/ 692660 h 2165260"/>
                <a:gd name="connsiteX26" fmla="*/ 411491 w 933555"/>
                <a:gd name="connsiteY26" fmla="*/ 533117 h 2165260"/>
                <a:gd name="connsiteX27" fmla="*/ 418254 w 933555"/>
                <a:gd name="connsiteY27" fmla="*/ 521115 h 2165260"/>
                <a:gd name="connsiteX28" fmla="*/ 400728 w 933555"/>
                <a:gd name="connsiteY28" fmla="*/ 523782 h 2165260"/>
                <a:gd name="connsiteX29" fmla="*/ 390441 w 933555"/>
                <a:gd name="connsiteY29" fmla="*/ 538260 h 2165260"/>
                <a:gd name="connsiteX30" fmla="*/ 404157 w 933555"/>
                <a:gd name="connsiteY30" fmla="*/ 537689 h 2165260"/>
                <a:gd name="connsiteX31" fmla="*/ 499978 w 933555"/>
                <a:gd name="connsiteY31" fmla="*/ 696375 h 2165260"/>
                <a:gd name="connsiteX32" fmla="*/ 369009 w 933555"/>
                <a:gd name="connsiteY32" fmla="*/ 930404 h 2165260"/>
                <a:gd name="connsiteX33" fmla="*/ 304335 w 933555"/>
                <a:gd name="connsiteY33" fmla="*/ 793149 h 2165260"/>
                <a:gd name="connsiteX34" fmla="*/ 383106 w 933555"/>
                <a:gd name="connsiteY34" fmla="*/ 661133 h 2165260"/>
                <a:gd name="connsiteX35" fmla="*/ 291952 w 933555"/>
                <a:gd name="connsiteY35" fmla="*/ 496160 h 2165260"/>
                <a:gd name="connsiteX36" fmla="*/ 203179 w 933555"/>
                <a:gd name="connsiteY36" fmla="*/ 504351 h 2165260"/>
                <a:gd name="connsiteX37" fmla="*/ 146696 w 933555"/>
                <a:gd name="connsiteY37" fmla="*/ 389575 h 2165260"/>
                <a:gd name="connsiteX38" fmla="*/ 188892 w 933555"/>
                <a:gd name="connsiteY38" fmla="*/ 330615 h 2165260"/>
                <a:gd name="connsiteX39" fmla="*/ 12870 w 933555"/>
                <a:gd name="connsiteY39" fmla="*/ 7146 h 2165260"/>
                <a:gd name="connsiteX40" fmla="*/ 18108 w 933555"/>
                <a:gd name="connsiteY40" fmla="*/ 574 h 2165260"/>
                <a:gd name="connsiteX41" fmla="*/ 7726 w 933555"/>
                <a:gd name="connsiteY41" fmla="*/ 3527 h 2165260"/>
                <a:gd name="connsiteX42" fmla="*/ 106 w 933555"/>
                <a:gd name="connsiteY42" fmla="*/ 11718 h 2165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933555" h="2165260">
                  <a:moveTo>
                    <a:pt x="106" y="11718"/>
                  </a:moveTo>
                  <a:cubicBezTo>
                    <a:pt x="773" y="12956"/>
                    <a:pt x="4107" y="12194"/>
                    <a:pt x="8107" y="10099"/>
                  </a:cubicBezTo>
                  <a:lnTo>
                    <a:pt x="182224" y="333663"/>
                  </a:lnTo>
                  <a:lnTo>
                    <a:pt x="139933" y="392623"/>
                  </a:lnTo>
                  <a:lnTo>
                    <a:pt x="196893" y="509685"/>
                  </a:lnTo>
                  <a:lnTo>
                    <a:pt x="285570" y="501589"/>
                  </a:lnTo>
                  <a:lnTo>
                    <a:pt x="374724" y="664657"/>
                  </a:lnTo>
                  <a:lnTo>
                    <a:pt x="295667" y="796673"/>
                  </a:lnTo>
                  <a:lnTo>
                    <a:pt x="399013" y="1019177"/>
                  </a:lnTo>
                  <a:lnTo>
                    <a:pt x="570558" y="1025750"/>
                  </a:lnTo>
                  <a:lnTo>
                    <a:pt x="919364" y="1664972"/>
                  </a:lnTo>
                  <a:lnTo>
                    <a:pt x="811446" y="1971582"/>
                  </a:lnTo>
                  <a:lnTo>
                    <a:pt x="810588" y="1974059"/>
                  </a:lnTo>
                  <a:lnTo>
                    <a:pt x="876882" y="2120172"/>
                  </a:lnTo>
                  <a:cubicBezTo>
                    <a:pt x="867072" y="2129507"/>
                    <a:pt x="862785" y="2143128"/>
                    <a:pt x="867453" y="2153510"/>
                  </a:cubicBezTo>
                  <a:cubicBezTo>
                    <a:pt x="873072" y="2166083"/>
                    <a:pt x="889455" y="2169036"/>
                    <a:pt x="903933" y="2160082"/>
                  </a:cubicBezTo>
                  <a:cubicBezTo>
                    <a:pt x="918507" y="2151128"/>
                    <a:pt x="925555" y="2133698"/>
                    <a:pt x="919745" y="2121315"/>
                  </a:cubicBezTo>
                  <a:cubicBezTo>
                    <a:pt x="914982" y="2111028"/>
                    <a:pt x="902886" y="2107504"/>
                    <a:pt x="890694" y="2111695"/>
                  </a:cubicBezTo>
                  <a:lnTo>
                    <a:pt x="825543" y="1969868"/>
                  </a:lnTo>
                  <a:lnTo>
                    <a:pt x="932794" y="1662782"/>
                  </a:lnTo>
                  <a:lnTo>
                    <a:pt x="933556" y="1660591"/>
                  </a:lnTo>
                  <a:lnTo>
                    <a:pt x="578940" y="1017939"/>
                  </a:lnTo>
                  <a:lnTo>
                    <a:pt x="407205" y="1011748"/>
                  </a:lnTo>
                  <a:lnTo>
                    <a:pt x="372343" y="937643"/>
                  </a:lnTo>
                  <a:lnTo>
                    <a:pt x="508360" y="693803"/>
                  </a:lnTo>
                  <a:lnTo>
                    <a:pt x="509027" y="692660"/>
                  </a:lnTo>
                  <a:lnTo>
                    <a:pt x="411491" y="533117"/>
                  </a:lnTo>
                  <a:cubicBezTo>
                    <a:pt x="416920" y="528830"/>
                    <a:pt x="419873" y="523782"/>
                    <a:pt x="418254" y="521115"/>
                  </a:cubicBezTo>
                  <a:cubicBezTo>
                    <a:pt x="416253" y="517877"/>
                    <a:pt x="408348" y="519020"/>
                    <a:pt x="400728" y="523782"/>
                  </a:cubicBezTo>
                  <a:cubicBezTo>
                    <a:pt x="393108" y="528449"/>
                    <a:pt x="388440" y="535022"/>
                    <a:pt x="390441" y="538260"/>
                  </a:cubicBezTo>
                  <a:cubicBezTo>
                    <a:pt x="392060" y="541022"/>
                    <a:pt x="397775" y="540641"/>
                    <a:pt x="404157" y="537689"/>
                  </a:cubicBezTo>
                  <a:lnTo>
                    <a:pt x="499978" y="696375"/>
                  </a:lnTo>
                  <a:lnTo>
                    <a:pt x="369009" y="930404"/>
                  </a:lnTo>
                  <a:lnTo>
                    <a:pt x="304335" y="793149"/>
                  </a:lnTo>
                  <a:lnTo>
                    <a:pt x="383106" y="661133"/>
                  </a:lnTo>
                  <a:lnTo>
                    <a:pt x="291952" y="496160"/>
                  </a:lnTo>
                  <a:lnTo>
                    <a:pt x="203179" y="504351"/>
                  </a:lnTo>
                  <a:lnTo>
                    <a:pt x="146696" y="389575"/>
                  </a:lnTo>
                  <a:lnTo>
                    <a:pt x="188892" y="330615"/>
                  </a:lnTo>
                  <a:lnTo>
                    <a:pt x="12870" y="7146"/>
                  </a:lnTo>
                  <a:cubicBezTo>
                    <a:pt x="16489" y="4479"/>
                    <a:pt x="18775" y="1812"/>
                    <a:pt x="18108" y="574"/>
                  </a:cubicBezTo>
                  <a:cubicBezTo>
                    <a:pt x="17346" y="-855"/>
                    <a:pt x="12679" y="479"/>
                    <a:pt x="7726" y="3527"/>
                  </a:cubicBezTo>
                  <a:cubicBezTo>
                    <a:pt x="2773" y="6670"/>
                    <a:pt x="-656" y="10289"/>
                    <a:pt x="106" y="11718"/>
                  </a:cubicBezTo>
                  <a:close/>
                </a:path>
              </a:pathLst>
            </a:custGeom>
            <a:grpFill/>
            <a:ln w="9525" cap="flat">
              <a:noFill/>
              <a:prstDash val="solid"/>
              <a:miter/>
            </a:ln>
          </p:spPr>
          <p:txBody>
            <a:bodyPr rtlCol="0" anchor="ctr"/>
            <a:lstStyle/>
            <a:p>
              <a:endParaRPr lang="en-US" sz="2700"/>
            </a:p>
          </p:txBody>
        </p:sp>
      </p:grpSp>
    </p:spTree>
    <p:extLst>
      <p:ext uri="{BB962C8B-B14F-4D97-AF65-F5344CB8AC3E}">
        <p14:creationId xmlns:p14="http://schemas.microsoft.com/office/powerpoint/2010/main" val="3568991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additive="base">
                                        <p:cTn id="7" dur="750" fill="hold"/>
                                        <p:tgtEl>
                                          <p:spTgt spid="50"/>
                                        </p:tgtEl>
                                        <p:attrNameLst>
                                          <p:attrName>ppt_x</p:attrName>
                                        </p:attrNameLst>
                                      </p:cBhvr>
                                      <p:tavLst>
                                        <p:tav tm="0">
                                          <p:val>
                                            <p:strVal val="#ppt_x"/>
                                          </p:val>
                                        </p:tav>
                                        <p:tav tm="100000">
                                          <p:val>
                                            <p:strVal val="#ppt_x"/>
                                          </p:val>
                                        </p:tav>
                                      </p:tavLst>
                                    </p:anim>
                                    <p:anim calcmode="lin" valueType="num">
                                      <p:cBhvr additive="base">
                                        <p:cTn id="8" dur="750" fill="hold"/>
                                        <p:tgtEl>
                                          <p:spTgt spid="5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dissolve">
                                      <p:cBhvr>
                                        <p:cTn id="13" dur="500"/>
                                        <p:tgtEl>
                                          <p:spTgt spid="31"/>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dissolve">
                                      <p:cBhvr>
                                        <p:cTn id="18" dur="500"/>
                                        <p:tgtEl>
                                          <p:spTgt spid="34"/>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dissolve">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dissolve">
                                      <p:cBhvr>
                                        <p:cTn id="28" dur="500"/>
                                        <p:tgtEl>
                                          <p:spTgt spid="25"/>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dissolve">
                                      <p:cBhvr>
                                        <p:cTn id="3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FCC35-528E-7D4A-746C-31FE5CC8DDD2}"/>
              </a:ext>
            </a:extLst>
          </p:cNvPr>
          <p:cNvSpPr>
            <a:spLocks noGrp="1"/>
          </p:cNvSpPr>
          <p:nvPr>
            <p:ph type="title"/>
          </p:nvPr>
        </p:nvSpPr>
        <p:spPr>
          <a:xfrm>
            <a:off x="546100" y="365125"/>
            <a:ext cx="10495943" cy="777875"/>
          </a:xfrm>
        </p:spPr>
        <p:txBody>
          <a:bodyPr anchor="ctr">
            <a:normAutofit/>
          </a:bodyPr>
          <a:lstStyle/>
          <a:p>
            <a:pPr marL="0" indent="0">
              <a:spcAft>
                <a:spcPts val="600"/>
              </a:spcAft>
              <a:buNone/>
            </a:pPr>
            <a:r>
              <a:rPr lang="en-US" dirty="0"/>
              <a:t>Who has done analytics on FHIR data before?</a:t>
            </a:r>
          </a:p>
        </p:txBody>
      </p:sp>
      <p:sp>
        <p:nvSpPr>
          <p:cNvPr id="3" name="Content Placeholder 2">
            <a:extLst>
              <a:ext uri="{FF2B5EF4-FFF2-40B4-BE49-F238E27FC236}">
                <a16:creationId xmlns:a16="http://schemas.microsoft.com/office/drawing/2014/main" id="{E32FFCA2-F3A1-F537-BD17-D329357C6089}"/>
              </a:ext>
            </a:extLst>
          </p:cNvPr>
          <p:cNvSpPr>
            <a:spLocks noGrp="1"/>
          </p:cNvSpPr>
          <p:nvPr>
            <p:ph sz="half" idx="1"/>
          </p:nvPr>
        </p:nvSpPr>
        <p:spPr>
          <a:xfrm>
            <a:off x="546100" y="1524000"/>
            <a:ext cx="5486400" cy="4762500"/>
          </a:xfrm>
        </p:spPr>
        <p:txBody>
          <a:bodyPr>
            <a:normAutofit/>
          </a:bodyPr>
          <a:lstStyle/>
          <a:p>
            <a:pPr marL="0" indent="0">
              <a:spcAft>
                <a:spcPts val="600"/>
              </a:spcAft>
              <a:buNone/>
            </a:pPr>
            <a:r>
              <a:rPr lang="en-US" dirty="0"/>
              <a:t>Who has done analytics on FHIR data before?</a:t>
            </a:r>
          </a:p>
        </p:txBody>
      </p:sp>
      <p:pic>
        <p:nvPicPr>
          <p:cNvPr id="6" name="Content Placeholder 5" descr="A blue and white sign with a hand putting a tick in a ballot box&#10;&#10;AI-generated content may be incorrect.">
            <a:extLst>
              <a:ext uri="{FF2B5EF4-FFF2-40B4-BE49-F238E27FC236}">
                <a16:creationId xmlns:a16="http://schemas.microsoft.com/office/drawing/2014/main" id="{D1AC7B37-59CB-A3A6-4AE0-F7E1218AA29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31012" y="1524000"/>
            <a:ext cx="4143375" cy="4762500"/>
          </a:xfrm>
          <a:noFill/>
        </p:spPr>
      </p:pic>
    </p:spTree>
    <p:extLst>
      <p:ext uri="{BB962C8B-B14F-4D97-AF65-F5344CB8AC3E}">
        <p14:creationId xmlns:p14="http://schemas.microsoft.com/office/powerpoint/2010/main" val="1086272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336800" y="226184"/>
            <a:ext cx="7518400" cy="471365"/>
          </a:xfrm>
        </p:spPr>
        <p:txBody>
          <a:bodyPr/>
          <a:lstStyle/>
          <a:p>
            <a:r>
              <a:rPr lang="en-US" dirty="0"/>
              <a:t>Mapping FHIR to SQL</a:t>
            </a:r>
          </a:p>
        </p:txBody>
      </p:sp>
      <p:sp>
        <p:nvSpPr>
          <p:cNvPr id="11" name="Slide Number Placeholder 10"/>
          <p:cNvSpPr>
            <a:spLocks noGrp="1"/>
          </p:cNvSpPr>
          <p:nvPr>
            <p:ph type="sldNum" sz="quarter" idx="12"/>
          </p:nvPr>
        </p:nvSpPr>
        <p:spPr/>
        <p:txBody>
          <a:bodyPr/>
          <a:lstStyle/>
          <a:p>
            <a:fld id="{C136B7D2-B98C-44FD-8D04-7EC62A564975}" type="slidenum">
              <a:rPr lang="en-US" smtClean="0"/>
              <a:pPr/>
              <a:t>20</a:t>
            </a:fld>
            <a:endParaRPr lang="en-US" dirty="0"/>
          </a:p>
        </p:txBody>
      </p:sp>
      <p:sp>
        <p:nvSpPr>
          <p:cNvPr id="20" name="Text Placeholder 8"/>
          <p:cNvSpPr txBox="1">
            <a:spLocks/>
          </p:cNvSpPr>
          <p:nvPr/>
        </p:nvSpPr>
        <p:spPr>
          <a:xfrm>
            <a:off x="888891" y="996971"/>
            <a:ext cx="4913419" cy="267661"/>
          </a:xfrm>
          <a:prstGeom prst="rect">
            <a:avLst/>
          </a:prstGeom>
        </p:spPr>
        <p:txBody>
          <a:bodyPr lIns="0" tIns="0" rIns="0" bIns="0" anchor="ctr"/>
          <a:lstStyle/>
          <a:p>
            <a:pPr marL="457189" indent="-457189" defTabSz="1219170">
              <a:spcBef>
                <a:spcPct val="20000"/>
              </a:spcBef>
              <a:defRPr/>
            </a:pPr>
            <a:r>
              <a:rPr lang="en-US" sz="1867" b="1" dirty="0">
                <a:solidFill>
                  <a:schemeClr val="accent1"/>
                </a:solidFill>
                <a:latin typeface="+mj-lt"/>
              </a:rPr>
              <a:t>FHIR Data</a:t>
            </a:r>
          </a:p>
        </p:txBody>
      </p:sp>
      <p:sp>
        <p:nvSpPr>
          <p:cNvPr id="23" name="Text Placeholder 8"/>
          <p:cNvSpPr txBox="1">
            <a:spLocks/>
          </p:cNvSpPr>
          <p:nvPr/>
        </p:nvSpPr>
        <p:spPr>
          <a:xfrm>
            <a:off x="8135006" y="1007508"/>
            <a:ext cx="1429407" cy="267661"/>
          </a:xfrm>
          <a:prstGeom prst="rect">
            <a:avLst/>
          </a:prstGeom>
        </p:spPr>
        <p:txBody>
          <a:bodyPr lIns="0" tIns="0" rIns="0" bIns="0" anchor="ctr"/>
          <a:lstStyle/>
          <a:p>
            <a:pPr marL="457189" indent="-457189" defTabSz="1219170">
              <a:spcBef>
                <a:spcPct val="20000"/>
              </a:spcBef>
              <a:defRPr/>
            </a:pPr>
            <a:r>
              <a:rPr lang="en-US" sz="1867" b="1" dirty="0">
                <a:solidFill>
                  <a:schemeClr val="accent1"/>
                </a:solidFill>
                <a:latin typeface="+mj-lt"/>
              </a:rPr>
              <a:t>SQL Data</a:t>
            </a:r>
          </a:p>
        </p:txBody>
      </p:sp>
      <p:sp>
        <p:nvSpPr>
          <p:cNvPr id="3" name="Rectangle 2">
            <a:extLst>
              <a:ext uri="{FF2B5EF4-FFF2-40B4-BE49-F238E27FC236}">
                <a16:creationId xmlns:a16="http://schemas.microsoft.com/office/drawing/2014/main" id="{A5238F3D-7050-3E42-BDB9-0D963392A50B}"/>
              </a:ext>
            </a:extLst>
          </p:cNvPr>
          <p:cNvSpPr/>
          <p:nvPr/>
        </p:nvSpPr>
        <p:spPr>
          <a:xfrm>
            <a:off x="489928" y="1564243"/>
            <a:ext cx="4367409" cy="5293757"/>
          </a:xfrm>
          <a:prstGeom prst="rect">
            <a:avLst/>
          </a:prstGeom>
        </p:spPr>
        <p:txBody>
          <a:bodyPr wrap="square">
            <a:spAutoFit/>
          </a:bodyPr>
          <a:lstStyle/>
          <a:p>
            <a:r>
              <a:rPr lang="en-US" sz="1400" dirty="0">
                <a:latin typeface="Menlo" panose="020B0609030804020204" pitchFamily="49" charset="0"/>
              </a:rPr>
              <a:t>"entry": [</a:t>
            </a:r>
          </a:p>
          <a:p>
            <a:r>
              <a:rPr lang="en-US" sz="1400" dirty="0">
                <a:latin typeface="Menlo" panose="020B0609030804020204" pitchFamily="49" charset="0"/>
              </a:rPr>
              <a:t>{</a:t>
            </a:r>
          </a:p>
          <a:p>
            <a:r>
              <a:rPr lang="en-US" sz="1400" dirty="0">
                <a:latin typeface="Menlo" panose="020B0609030804020204" pitchFamily="49" charset="0"/>
              </a:rPr>
              <a:t>"resource": {</a:t>
            </a:r>
          </a:p>
          <a:p>
            <a:r>
              <a:rPr lang="en-US" sz="1400" dirty="0">
                <a:latin typeface="Menlo" panose="020B0609030804020204" pitchFamily="49" charset="0"/>
              </a:rPr>
              <a:t>"resourceType": "Patient",</a:t>
            </a:r>
          </a:p>
          <a:p>
            <a:r>
              <a:rPr lang="en-US" sz="1400" dirty="0">
                <a:latin typeface="Menlo" panose="020B0609030804020204" pitchFamily="49" charset="0"/>
              </a:rPr>
              <a:t>"id": "1",</a:t>
            </a:r>
          </a:p>
          <a:p>
            <a:r>
              <a:rPr lang="en-US" sz="1400" dirty="0"/>
              <a:t>{</a:t>
            </a:r>
          </a:p>
          <a:p>
            <a:r>
              <a:rPr lang="en-US" sz="1400" dirty="0"/>
              <a:t>"type": {</a:t>
            </a:r>
          </a:p>
          <a:p>
            <a:r>
              <a:rPr lang="en-US" sz="1400" dirty="0"/>
              <a:t>"coding": [</a:t>
            </a:r>
          </a:p>
          <a:p>
            <a:r>
              <a:rPr lang="en-US" sz="1400" dirty="0"/>
              <a:t>{</a:t>
            </a:r>
          </a:p>
          <a:p>
            <a:r>
              <a:rPr lang="en-US" sz="1400" dirty="0"/>
              <a:t>"system": "https://terminology.hl7.org/CodeSystem/v2-0203",</a:t>
            </a:r>
          </a:p>
          <a:p>
            <a:r>
              <a:rPr lang="en-US" sz="1400" dirty="0"/>
              <a:t>"code": "MR",</a:t>
            </a:r>
          </a:p>
          <a:p>
            <a:r>
              <a:rPr lang="en-US" sz="1400" dirty="0"/>
              <a:t>"display": "Medical Record Number"</a:t>
            </a:r>
          </a:p>
          <a:p>
            <a:r>
              <a:rPr lang="en-US" sz="1400" dirty="0"/>
              <a:t>}</a:t>
            </a:r>
          </a:p>
          <a:p>
            <a:r>
              <a:rPr lang="en-US" sz="1400" dirty="0"/>
              <a:t>],</a:t>
            </a:r>
          </a:p>
          <a:p>
            <a:r>
              <a:rPr lang="en-US" sz="1400" dirty="0"/>
              <a:t>"text": "Medical Record Number"</a:t>
            </a:r>
          </a:p>
          <a:p>
            <a:r>
              <a:rPr lang="en-US" sz="1400" dirty="0"/>
              <a:t>},</a:t>
            </a:r>
          </a:p>
          <a:p>
            <a:r>
              <a:rPr lang="en-US" sz="1400" dirty="0"/>
              <a:t>"system": "https://</a:t>
            </a:r>
            <a:r>
              <a:rPr lang="en-US" sz="1400" dirty="0" err="1"/>
              <a:t>hospital.smarthealthit.org</a:t>
            </a:r>
            <a:r>
              <a:rPr lang="en-US" sz="1400" dirty="0"/>
              <a:t>",</a:t>
            </a:r>
          </a:p>
          <a:p>
            <a:r>
              <a:rPr lang="en-US" sz="1400" dirty="0"/>
              <a:t>"value": "6e485b00-b00e-46df-9863-fe1ef0c69895"</a:t>
            </a:r>
          </a:p>
          <a:p>
            <a:r>
              <a:rPr lang="en-US" sz="1200" dirty="0"/>
              <a:t>},</a:t>
            </a:r>
          </a:p>
          <a:p>
            <a:endParaRPr lang="en-US" dirty="0">
              <a:solidFill>
                <a:srgbClr val="000000"/>
              </a:solidFill>
              <a:latin typeface="Menlo" panose="020B0609030804020204" pitchFamily="49" charset="0"/>
            </a:endParaRPr>
          </a:p>
        </p:txBody>
      </p:sp>
      <p:graphicFrame>
        <p:nvGraphicFramePr>
          <p:cNvPr id="6" name="Table 5">
            <a:extLst>
              <a:ext uri="{FF2B5EF4-FFF2-40B4-BE49-F238E27FC236}">
                <a16:creationId xmlns:a16="http://schemas.microsoft.com/office/drawing/2014/main" id="{A8BEF652-B263-3D4A-B1C2-5F3ED30AD575}"/>
              </a:ext>
            </a:extLst>
          </p:cNvPr>
          <p:cNvGraphicFramePr>
            <a:graphicFrameLocks noGrp="1"/>
          </p:cNvGraphicFramePr>
          <p:nvPr>
            <p:extLst>
              <p:ext uri="{D42A27DB-BD31-4B8C-83A1-F6EECF244321}">
                <p14:modId xmlns:p14="http://schemas.microsoft.com/office/powerpoint/2010/main" val="3276238395"/>
              </p:ext>
            </p:extLst>
          </p:nvPr>
        </p:nvGraphicFramePr>
        <p:xfrm>
          <a:off x="5802310" y="1441354"/>
          <a:ext cx="5899762" cy="4824279"/>
        </p:xfrm>
        <a:graphic>
          <a:graphicData uri="http://schemas.openxmlformats.org/drawingml/2006/table">
            <a:tbl>
              <a:tblPr firstRow="1" firstCol="1" bandRow="1">
                <a:tableStyleId>{5C22544A-7EE6-4342-B048-85BDC9FD1C3A}</a:tableStyleId>
              </a:tblPr>
              <a:tblGrid>
                <a:gridCol w="755207">
                  <a:extLst>
                    <a:ext uri="{9D8B030D-6E8A-4147-A177-3AD203B41FA5}">
                      <a16:colId xmlns:a16="http://schemas.microsoft.com/office/drawing/2014/main" val="2718950373"/>
                    </a:ext>
                  </a:extLst>
                </a:gridCol>
                <a:gridCol w="681974">
                  <a:extLst>
                    <a:ext uri="{9D8B030D-6E8A-4147-A177-3AD203B41FA5}">
                      <a16:colId xmlns:a16="http://schemas.microsoft.com/office/drawing/2014/main" val="2674702987"/>
                    </a:ext>
                  </a:extLst>
                </a:gridCol>
                <a:gridCol w="1514075">
                  <a:extLst>
                    <a:ext uri="{9D8B030D-6E8A-4147-A177-3AD203B41FA5}">
                      <a16:colId xmlns:a16="http://schemas.microsoft.com/office/drawing/2014/main" val="861070869"/>
                    </a:ext>
                  </a:extLst>
                </a:gridCol>
                <a:gridCol w="1093904">
                  <a:extLst>
                    <a:ext uri="{9D8B030D-6E8A-4147-A177-3AD203B41FA5}">
                      <a16:colId xmlns:a16="http://schemas.microsoft.com/office/drawing/2014/main" val="3084471326"/>
                    </a:ext>
                  </a:extLst>
                </a:gridCol>
                <a:gridCol w="135479">
                  <a:extLst>
                    <a:ext uri="{9D8B030D-6E8A-4147-A177-3AD203B41FA5}">
                      <a16:colId xmlns:a16="http://schemas.microsoft.com/office/drawing/2014/main" val="923862410"/>
                    </a:ext>
                  </a:extLst>
                </a:gridCol>
                <a:gridCol w="135479">
                  <a:extLst>
                    <a:ext uri="{9D8B030D-6E8A-4147-A177-3AD203B41FA5}">
                      <a16:colId xmlns:a16="http://schemas.microsoft.com/office/drawing/2014/main" val="4109854679"/>
                    </a:ext>
                  </a:extLst>
                </a:gridCol>
                <a:gridCol w="135479">
                  <a:extLst>
                    <a:ext uri="{9D8B030D-6E8A-4147-A177-3AD203B41FA5}">
                      <a16:colId xmlns:a16="http://schemas.microsoft.com/office/drawing/2014/main" val="1260005811"/>
                    </a:ext>
                  </a:extLst>
                </a:gridCol>
                <a:gridCol w="135479">
                  <a:extLst>
                    <a:ext uri="{9D8B030D-6E8A-4147-A177-3AD203B41FA5}">
                      <a16:colId xmlns:a16="http://schemas.microsoft.com/office/drawing/2014/main" val="1302834493"/>
                    </a:ext>
                  </a:extLst>
                </a:gridCol>
                <a:gridCol w="135479">
                  <a:extLst>
                    <a:ext uri="{9D8B030D-6E8A-4147-A177-3AD203B41FA5}">
                      <a16:colId xmlns:a16="http://schemas.microsoft.com/office/drawing/2014/main" val="3149876965"/>
                    </a:ext>
                  </a:extLst>
                </a:gridCol>
                <a:gridCol w="135479">
                  <a:extLst>
                    <a:ext uri="{9D8B030D-6E8A-4147-A177-3AD203B41FA5}">
                      <a16:colId xmlns:a16="http://schemas.microsoft.com/office/drawing/2014/main" val="1195635223"/>
                    </a:ext>
                  </a:extLst>
                </a:gridCol>
                <a:gridCol w="135479">
                  <a:extLst>
                    <a:ext uri="{9D8B030D-6E8A-4147-A177-3AD203B41FA5}">
                      <a16:colId xmlns:a16="http://schemas.microsoft.com/office/drawing/2014/main" val="54270048"/>
                    </a:ext>
                  </a:extLst>
                </a:gridCol>
                <a:gridCol w="906249">
                  <a:extLst>
                    <a:ext uri="{9D8B030D-6E8A-4147-A177-3AD203B41FA5}">
                      <a16:colId xmlns:a16="http://schemas.microsoft.com/office/drawing/2014/main" val="1254906593"/>
                    </a:ext>
                  </a:extLst>
                </a:gridCol>
              </a:tblGrid>
              <a:tr h="1449354">
                <a:tc>
                  <a:txBody>
                    <a:bodyPr/>
                    <a:lstStyle/>
                    <a:p>
                      <a:pPr marL="0" marR="0">
                        <a:spcBef>
                          <a:spcPts val="0"/>
                        </a:spcBef>
                        <a:spcAft>
                          <a:spcPts val="0"/>
                        </a:spcAft>
                      </a:pPr>
                      <a:r>
                        <a:rPr lang="en-US" sz="1200" dirty="0">
                          <a:solidFill>
                            <a:schemeClr val="bg1"/>
                          </a:solidFill>
                          <a:effectLst/>
                        </a:rPr>
                        <a:t>Id</a:t>
                      </a:r>
                      <a:endPar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99" marR="39799" marT="0" marB="0"/>
                </a:tc>
                <a:tc>
                  <a:txBody>
                    <a:bodyPr/>
                    <a:lstStyle/>
                    <a:p>
                      <a:pPr marL="0" marR="0">
                        <a:spcBef>
                          <a:spcPts val="0"/>
                        </a:spcBef>
                        <a:spcAft>
                          <a:spcPts val="0"/>
                        </a:spcAft>
                      </a:pPr>
                      <a:r>
                        <a:rPr lang="en-US" sz="1200">
                          <a:solidFill>
                            <a:schemeClr val="bg1"/>
                          </a:solidFill>
                          <a:effectLst/>
                        </a:rPr>
                        <a:t>Race</a:t>
                      </a:r>
                      <a:endParaRPr lang="en-US" sz="12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99" marR="39799" marT="0" marB="0"/>
                </a:tc>
                <a:tc>
                  <a:txBody>
                    <a:bodyPr/>
                    <a:lstStyle/>
                    <a:p>
                      <a:pPr marL="0" marR="0">
                        <a:spcBef>
                          <a:spcPts val="0"/>
                        </a:spcBef>
                        <a:spcAft>
                          <a:spcPts val="0"/>
                        </a:spcAft>
                      </a:pPr>
                      <a:r>
                        <a:rPr lang="en-US" sz="1200" dirty="0">
                          <a:solidFill>
                            <a:schemeClr val="bg1"/>
                          </a:solidFill>
                          <a:effectLst/>
                        </a:rPr>
                        <a:t>MRN</a:t>
                      </a:r>
                      <a:endPar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99" marR="39799" marT="0" marB="0"/>
                </a:tc>
                <a:tc gridSpan="2">
                  <a:txBody>
                    <a:bodyPr/>
                    <a:lstStyle/>
                    <a:p>
                      <a:pPr marL="0" marR="0">
                        <a:spcBef>
                          <a:spcPts val="0"/>
                        </a:spcBef>
                        <a:spcAft>
                          <a:spcPts val="0"/>
                        </a:spcAft>
                      </a:pPr>
                      <a:r>
                        <a:rPr lang="en-US" sz="1200">
                          <a:solidFill>
                            <a:schemeClr val="bg1"/>
                          </a:solidFill>
                          <a:effectLst/>
                        </a:rPr>
                        <a:t>LastName</a:t>
                      </a:r>
                      <a:endParaRPr lang="en-US" sz="12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99" marR="39799" marT="0" marB="0"/>
                </a:tc>
                <a:tc hMerge="1">
                  <a:txBody>
                    <a:bodyPr/>
                    <a:lstStyle/>
                    <a:p>
                      <a:endParaRPr lang="en-US"/>
                    </a:p>
                  </a:txBody>
                  <a:tcPr/>
                </a:tc>
                <a:tc gridSpan="2">
                  <a:txBody>
                    <a:bodyPr/>
                    <a:lstStyle/>
                    <a:p>
                      <a:pPr marL="0" marR="0">
                        <a:spcBef>
                          <a:spcPts val="0"/>
                        </a:spcBef>
                        <a:spcAft>
                          <a:spcPts val="0"/>
                        </a:spcAft>
                      </a:pPr>
                      <a:r>
                        <a:rPr lang="en-US" sz="1200">
                          <a:solidFill>
                            <a:schemeClr val="bg1"/>
                          </a:solidFill>
                          <a:effectLst/>
                        </a:rPr>
                        <a:t>FirstName</a:t>
                      </a:r>
                      <a:endParaRPr lang="en-US" sz="12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99" marR="39799" marT="0" marB="0"/>
                </a:tc>
                <a:tc hMerge="1">
                  <a:txBody>
                    <a:bodyPr/>
                    <a:lstStyle/>
                    <a:p>
                      <a:endParaRPr lang="en-US"/>
                    </a:p>
                  </a:txBody>
                  <a:tcPr/>
                </a:tc>
                <a:tc gridSpan="2">
                  <a:txBody>
                    <a:bodyPr/>
                    <a:lstStyle/>
                    <a:p>
                      <a:pPr marL="0" marR="0">
                        <a:spcBef>
                          <a:spcPts val="0"/>
                        </a:spcBef>
                        <a:spcAft>
                          <a:spcPts val="0"/>
                        </a:spcAft>
                      </a:pPr>
                      <a:r>
                        <a:rPr lang="en-US" sz="1200">
                          <a:solidFill>
                            <a:schemeClr val="bg1"/>
                          </a:solidFill>
                          <a:effectLst/>
                        </a:rPr>
                        <a:t>Birthdate</a:t>
                      </a:r>
                      <a:endParaRPr lang="en-US" sz="12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99" marR="39799" marT="0" marB="0"/>
                </a:tc>
                <a:tc hMerge="1">
                  <a:txBody>
                    <a:bodyPr/>
                    <a:lstStyle/>
                    <a:p>
                      <a:endParaRPr lang="en-US"/>
                    </a:p>
                  </a:txBody>
                  <a:tcPr/>
                </a:tc>
                <a:tc gridSpan="2">
                  <a:txBody>
                    <a:bodyPr/>
                    <a:lstStyle/>
                    <a:p>
                      <a:pPr marL="0" marR="0">
                        <a:spcBef>
                          <a:spcPts val="0"/>
                        </a:spcBef>
                        <a:spcAft>
                          <a:spcPts val="0"/>
                        </a:spcAft>
                      </a:pPr>
                      <a:r>
                        <a:rPr lang="en-US" sz="1200">
                          <a:solidFill>
                            <a:schemeClr val="bg1"/>
                          </a:solidFill>
                          <a:effectLst/>
                        </a:rPr>
                        <a:t>MaritalStatus</a:t>
                      </a:r>
                      <a:endParaRPr lang="en-US" sz="12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99" marR="39799" marT="0" marB="0"/>
                </a:tc>
                <a:tc hMerge="1">
                  <a:txBody>
                    <a:bodyPr/>
                    <a:lstStyle/>
                    <a:p>
                      <a:endParaRPr lang="en-US"/>
                    </a:p>
                  </a:txBody>
                  <a:tcPr/>
                </a:tc>
                <a:tc>
                  <a:txBody>
                    <a:bodyPr/>
                    <a:lstStyle/>
                    <a:p>
                      <a:pPr marL="0" marR="0">
                        <a:spcBef>
                          <a:spcPts val="0"/>
                        </a:spcBef>
                        <a:spcAft>
                          <a:spcPts val="0"/>
                        </a:spcAft>
                      </a:pPr>
                      <a:r>
                        <a:rPr lang="en-US" sz="1200" dirty="0">
                          <a:solidFill>
                            <a:schemeClr val="bg1"/>
                          </a:solidFill>
                          <a:effectLst/>
                        </a:rPr>
                        <a:t>Gender</a:t>
                      </a:r>
                      <a:endPar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99" marR="39799" marT="0" marB="0"/>
                </a:tc>
                <a:extLst>
                  <a:ext uri="{0D108BD9-81ED-4DB2-BD59-A6C34878D82A}">
                    <a16:rowId xmlns:a16="http://schemas.microsoft.com/office/drawing/2014/main" val="4131675713"/>
                  </a:ext>
                </a:extLst>
              </a:tr>
              <a:tr h="792303">
                <a:tc>
                  <a:txBody>
                    <a:bodyPr/>
                    <a:lstStyle/>
                    <a:p>
                      <a:pPr marL="0" marR="0">
                        <a:spcBef>
                          <a:spcPts val="0"/>
                        </a:spcBef>
                        <a:spcAft>
                          <a:spcPts val="0"/>
                        </a:spcAft>
                      </a:pPr>
                      <a:r>
                        <a:rPr lang="en-US" sz="1200">
                          <a:solidFill>
                            <a:schemeClr val="bg1"/>
                          </a:solidFill>
                          <a:effectLst/>
                        </a:rPr>
                        <a:t>1</a:t>
                      </a:r>
                      <a:endParaRPr lang="en-US" sz="12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99" marR="39799" marT="0" marB="0"/>
                </a:tc>
                <a:tc>
                  <a:txBody>
                    <a:bodyPr/>
                    <a:lstStyle/>
                    <a:p>
                      <a:pPr marL="0" marR="0">
                        <a:spcBef>
                          <a:spcPts val="0"/>
                        </a:spcBef>
                        <a:spcAft>
                          <a:spcPts val="0"/>
                        </a:spcAft>
                      </a:pPr>
                      <a:r>
                        <a:rPr lang="en-US" sz="700">
                          <a:effectLst/>
                        </a:rPr>
                        <a:t>Asian</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39799" marR="39799" marT="0" marB="0"/>
                </a:tc>
                <a:tc>
                  <a:txBody>
                    <a:bodyPr/>
                    <a:lstStyle/>
                    <a:p>
                      <a:pPr marL="0" marR="0">
                        <a:spcBef>
                          <a:spcPts val="0"/>
                        </a:spcBef>
                        <a:spcAft>
                          <a:spcPts val="0"/>
                        </a:spcAft>
                      </a:pPr>
                      <a:r>
                        <a:rPr lang="en-US" sz="700" dirty="0">
                          <a:effectLst/>
                        </a:rPr>
                        <a:t>6e485b00-b00e-46df-9863-fe1ef0c69895</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39799" marR="39799" marT="0" marB="0"/>
                </a:tc>
                <a:tc>
                  <a:txBody>
                    <a:bodyPr/>
                    <a:lstStyle/>
                    <a:p>
                      <a:pPr marL="0" marR="0">
                        <a:spcBef>
                          <a:spcPts val="0"/>
                        </a:spcBef>
                        <a:spcAft>
                          <a:spcPts val="0"/>
                        </a:spcAft>
                      </a:pPr>
                      <a:r>
                        <a:rPr lang="en-US" sz="700">
                          <a:effectLst/>
                        </a:rPr>
                        <a:t>Krajcik</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39799" marR="39799" marT="0" marB="0"/>
                </a:tc>
                <a:tc gridSpan="2">
                  <a:txBody>
                    <a:bodyPr/>
                    <a:lstStyle/>
                    <a:p>
                      <a:pPr marL="0" marR="0">
                        <a:spcBef>
                          <a:spcPts val="0"/>
                        </a:spcBef>
                        <a:spcAft>
                          <a:spcPts val="0"/>
                        </a:spcAft>
                      </a:pPr>
                      <a:r>
                        <a:rPr lang="en-US" sz="700">
                          <a:effectLst/>
                        </a:rPr>
                        <a:t>Arianne</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39799" marR="39799" marT="0" marB="0"/>
                </a:tc>
                <a:tc hMerge="1">
                  <a:txBody>
                    <a:bodyPr/>
                    <a:lstStyle/>
                    <a:p>
                      <a:endParaRPr lang="en-US"/>
                    </a:p>
                  </a:txBody>
                  <a:tcPr/>
                </a:tc>
                <a:tc gridSpan="2">
                  <a:txBody>
                    <a:bodyPr/>
                    <a:lstStyle/>
                    <a:p>
                      <a:pPr marL="0" marR="0">
                        <a:spcBef>
                          <a:spcPts val="0"/>
                        </a:spcBef>
                        <a:spcAft>
                          <a:spcPts val="0"/>
                        </a:spcAft>
                      </a:pPr>
                      <a:r>
                        <a:rPr lang="en-US" sz="700">
                          <a:effectLst/>
                        </a:rPr>
                        <a:t>1957-10-27</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39799" marR="39799" marT="0" marB="0"/>
                </a:tc>
                <a:tc hMerge="1">
                  <a:txBody>
                    <a:bodyPr/>
                    <a:lstStyle/>
                    <a:p>
                      <a:endParaRPr lang="en-US"/>
                    </a:p>
                  </a:txBody>
                  <a:tcPr/>
                </a:tc>
                <a:tc gridSpan="2">
                  <a:txBody>
                    <a:bodyPr/>
                    <a:lstStyle/>
                    <a:p>
                      <a:pPr marL="0" marR="0">
                        <a:spcBef>
                          <a:spcPts val="0"/>
                        </a:spcBef>
                        <a:spcAft>
                          <a:spcPts val="0"/>
                        </a:spcAft>
                      </a:pPr>
                      <a:r>
                        <a:rPr lang="en-US" sz="700">
                          <a:effectLst/>
                        </a:rPr>
                        <a:t>M</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39799" marR="39799" marT="0" marB="0"/>
                </a:tc>
                <a:tc hMerge="1">
                  <a:txBody>
                    <a:bodyPr/>
                    <a:lstStyle/>
                    <a:p>
                      <a:endParaRPr lang="en-US"/>
                    </a:p>
                  </a:txBody>
                  <a:tcPr/>
                </a:tc>
                <a:tc gridSpan="2">
                  <a:txBody>
                    <a:bodyPr/>
                    <a:lstStyle/>
                    <a:p>
                      <a:pPr marL="0" marR="0">
                        <a:spcBef>
                          <a:spcPts val="0"/>
                        </a:spcBef>
                        <a:spcAft>
                          <a:spcPts val="0"/>
                        </a:spcAft>
                      </a:pPr>
                      <a:r>
                        <a:rPr lang="en-US" sz="700" dirty="0">
                          <a:effectLst/>
                        </a:rPr>
                        <a:t>female</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39799" marR="39799" marT="0" marB="0"/>
                </a:tc>
                <a:tc hMerge="1">
                  <a:txBody>
                    <a:bodyPr/>
                    <a:lstStyle/>
                    <a:p>
                      <a:endParaRPr lang="en-US"/>
                    </a:p>
                  </a:txBody>
                  <a:tcPr/>
                </a:tc>
                <a:extLst>
                  <a:ext uri="{0D108BD9-81ED-4DB2-BD59-A6C34878D82A}">
                    <a16:rowId xmlns:a16="http://schemas.microsoft.com/office/drawing/2014/main" val="1170926413"/>
                  </a:ext>
                </a:extLst>
              </a:tr>
              <a:tr h="792303">
                <a:tc>
                  <a:txBody>
                    <a:bodyPr/>
                    <a:lstStyle/>
                    <a:p>
                      <a:pPr marL="0" marR="0">
                        <a:spcBef>
                          <a:spcPts val="0"/>
                        </a:spcBef>
                        <a:spcAft>
                          <a:spcPts val="0"/>
                        </a:spcAft>
                      </a:pPr>
                      <a:r>
                        <a:rPr lang="en-US" sz="1200">
                          <a:solidFill>
                            <a:schemeClr val="bg1"/>
                          </a:solidFill>
                          <a:effectLst/>
                        </a:rPr>
                        <a:t>10167</a:t>
                      </a:r>
                    </a:p>
                    <a:p>
                      <a:pPr marL="0" marR="0">
                        <a:spcBef>
                          <a:spcPts val="0"/>
                        </a:spcBef>
                        <a:spcAft>
                          <a:spcPts val="0"/>
                        </a:spcAft>
                      </a:pPr>
                      <a:r>
                        <a:rPr lang="en-US" sz="1200">
                          <a:solidFill>
                            <a:schemeClr val="bg1"/>
                          </a:solidFill>
                          <a:effectLst/>
                        </a:rPr>
                        <a:t> </a:t>
                      </a:r>
                      <a:endParaRPr lang="en-US" sz="12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99" marR="39799" marT="0" marB="0"/>
                </a:tc>
                <a:tc>
                  <a:txBody>
                    <a:bodyPr/>
                    <a:lstStyle/>
                    <a:p>
                      <a:pPr marL="0" marR="0">
                        <a:spcBef>
                          <a:spcPts val="0"/>
                        </a:spcBef>
                        <a:spcAft>
                          <a:spcPts val="0"/>
                        </a:spcAft>
                      </a:pPr>
                      <a:r>
                        <a:rPr lang="en-US" sz="700">
                          <a:effectLst/>
                        </a:rPr>
                        <a:t>NA</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39799" marR="39799" marT="0" marB="0"/>
                </a:tc>
                <a:tc>
                  <a:txBody>
                    <a:bodyPr/>
                    <a:lstStyle/>
                    <a:p>
                      <a:pPr marL="0" marR="0">
                        <a:spcBef>
                          <a:spcPts val="0"/>
                        </a:spcBef>
                        <a:spcAft>
                          <a:spcPts val="0"/>
                        </a:spcAft>
                      </a:pPr>
                      <a:r>
                        <a:rPr lang="en-US" sz="700">
                          <a:effectLst/>
                        </a:rPr>
                        <a:t>136ccd0c-6475-479a-9c0e-d6ce7517e20a</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39799" marR="39799" marT="0" marB="0"/>
                </a:tc>
                <a:tc>
                  <a:txBody>
                    <a:bodyPr/>
                    <a:lstStyle/>
                    <a:p>
                      <a:pPr marL="0" marR="0">
                        <a:spcBef>
                          <a:spcPts val="0"/>
                        </a:spcBef>
                        <a:spcAft>
                          <a:spcPts val="0"/>
                        </a:spcAft>
                      </a:pPr>
                      <a:r>
                        <a:rPr lang="en-US" sz="700">
                          <a:effectLst/>
                        </a:rPr>
                        <a:t>Mann</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39799" marR="39799" marT="0" marB="0"/>
                </a:tc>
                <a:tc gridSpan="2">
                  <a:txBody>
                    <a:bodyPr/>
                    <a:lstStyle/>
                    <a:p>
                      <a:pPr marL="0" marR="0">
                        <a:spcBef>
                          <a:spcPts val="0"/>
                        </a:spcBef>
                        <a:spcAft>
                          <a:spcPts val="0"/>
                        </a:spcAft>
                      </a:pPr>
                      <a:r>
                        <a:rPr lang="en-US" sz="700">
                          <a:effectLst/>
                        </a:rPr>
                        <a:t>Suzann</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39799" marR="39799" marT="0" marB="0"/>
                </a:tc>
                <a:tc hMerge="1">
                  <a:txBody>
                    <a:bodyPr/>
                    <a:lstStyle/>
                    <a:p>
                      <a:endParaRPr lang="en-US"/>
                    </a:p>
                  </a:txBody>
                  <a:tcPr/>
                </a:tc>
                <a:tc gridSpan="2">
                  <a:txBody>
                    <a:bodyPr/>
                    <a:lstStyle/>
                    <a:p>
                      <a:pPr marL="0" marR="0">
                        <a:spcBef>
                          <a:spcPts val="0"/>
                        </a:spcBef>
                        <a:spcAft>
                          <a:spcPts val="0"/>
                        </a:spcAft>
                      </a:pPr>
                      <a:r>
                        <a:rPr lang="en-US" sz="700">
                          <a:effectLst/>
                        </a:rPr>
                        <a:t>1954-01-23</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39799" marR="39799" marT="0" marB="0"/>
                </a:tc>
                <a:tc hMerge="1">
                  <a:txBody>
                    <a:bodyPr/>
                    <a:lstStyle/>
                    <a:p>
                      <a:endParaRPr lang="en-US"/>
                    </a:p>
                  </a:txBody>
                  <a:tcPr/>
                </a:tc>
                <a:tc gridSpan="2">
                  <a:txBody>
                    <a:bodyPr/>
                    <a:lstStyle/>
                    <a:p>
                      <a:pPr marL="0" marR="0">
                        <a:spcBef>
                          <a:spcPts val="0"/>
                        </a:spcBef>
                        <a:spcAft>
                          <a:spcPts val="0"/>
                        </a:spcAft>
                      </a:pPr>
                      <a:r>
                        <a:rPr lang="en-US" sz="700">
                          <a:effectLst/>
                        </a:rPr>
                        <a:t>M</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39799" marR="39799" marT="0" marB="0"/>
                </a:tc>
                <a:tc hMerge="1">
                  <a:txBody>
                    <a:bodyPr/>
                    <a:lstStyle/>
                    <a:p>
                      <a:endParaRPr lang="en-US"/>
                    </a:p>
                  </a:txBody>
                  <a:tcPr/>
                </a:tc>
                <a:tc gridSpan="2">
                  <a:txBody>
                    <a:bodyPr/>
                    <a:lstStyle/>
                    <a:p>
                      <a:pPr marL="0" marR="0">
                        <a:spcBef>
                          <a:spcPts val="0"/>
                        </a:spcBef>
                        <a:spcAft>
                          <a:spcPts val="0"/>
                        </a:spcAft>
                      </a:pPr>
                      <a:r>
                        <a:rPr lang="en-US" sz="700" dirty="0">
                          <a:effectLst/>
                        </a:rPr>
                        <a:t>female</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39799" marR="39799" marT="0" marB="0"/>
                </a:tc>
                <a:tc hMerge="1">
                  <a:txBody>
                    <a:bodyPr/>
                    <a:lstStyle/>
                    <a:p>
                      <a:endParaRPr lang="en-US"/>
                    </a:p>
                  </a:txBody>
                  <a:tcPr/>
                </a:tc>
                <a:extLst>
                  <a:ext uri="{0D108BD9-81ED-4DB2-BD59-A6C34878D82A}">
                    <a16:rowId xmlns:a16="http://schemas.microsoft.com/office/drawing/2014/main" val="34987512"/>
                  </a:ext>
                </a:extLst>
              </a:tr>
              <a:tr h="984330">
                <a:tc>
                  <a:txBody>
                    <a:bodyPr/>
                    <a:lstStyle/>
                    <a:p>
                      <a:pPr marL="0" marR="0">
                        <a:spcBef>
                          <a:spcPts val="0"/>
                        </a:spcBef>
                        <a:spcAft>
                          <a:spcPts val="0"/>
                        </a:spcAft>
                      </a:pPr>
                      <a:r>
                        <a:rPr lang="en-US" sz="1200">
                          <a:solidFill>
                            <a:schemeClr val="bg1"/>
                          </a:solidFill>
                          <a:effectLst/>
                        </a:rPr>
                        <a:t>10382</a:t>
                      </a:r>
                      <a:endParaRPr lang="en-US" sz="12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99" marR="39799" marT="0" marB="0"/>
                </a:tc>
                <a:tc>
                  <a:txBody>
                    <a:bodyPr/>
                    <a:lstStyle/>
                    <a:p>
                      <a:pPr marL="0" marR="0">
                        <a:spcBef>
                          <a:spcPts val="0"/>
                        </a:spcBef>
                        <a:spcAft>
                          <a:spcPts val="0"/>
                        </a:spcAft>
                      </a:pPr>
                      <a:r>
                        <a:rPr lang="en-US" sz="700">
                          <a:effectLst/>
                        </a:rPr>
                        <a:t>NA</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39799" marR="39799" marT="0" marB="0"/>
                </a:tc>
                <a:tc>
                  <a:txBody>
                    <a:bodyPr/>
                    <a:lstStyle/>
                    <a:p>
                      <a:pPr marL="0" marR="0">
                        <a:spcBef>
                          <a:spcPts val="0"/>
                        </a:spcBef>
                        <a:spcAft>
                          <a:spcPts val="0"/>
                        </a:spcAft>
                      </a:pPr>
                      <a:r>
                        <a:rPr lang="en-US" sz="700">
                          <a:effectLst/>
                        </a:rPr>
                        <a:t>317ff7bf-9a12-4286-9e52-71bc791a7666</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39799" marR="39799" marT="0" marB="0"/>
                </a:tc>
                <a:tc>
                  <a:txBody>
                    <a:bodyPr/>
                    <a:lstStyle/>
                    <a:p>
                      <a:pPr marL="0" marR="0">
                        <a:spcBef>
                          <a:spcPts val="0"/>
                        </a:spcBef>
                        <a:spcAft>
                          <a:spcPts val="0"/>
                        </a:spcAft>
                      </a:pPr>
                      <a:r>
                        <a:rPr lang="en-US" sz="700">
                          <a:effectLst/>
                        </a:rPr>
                        <a:t>Murazik</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39799" marR="39799" marT="0" marB="0"/>
                </a:tc>
                <a:tc gridSpan="2">
                  <a:txBody>
                    <a:bodyPr/>
                    <a:lstStyle/>
                    <a:p>
                      <a:pPr marL="0" marR="0">
                        <a:spcBef>
                          <a:spcPts val="0"/>
                        </a:spcBef>
                        <a:spcAft>
                          <a:spcPts val="0"/>
                        </a:spcAft>
                      </a:pPr>
                      <a:r>
                        <a:rPr lang="en-US" sz="700">
                          <a:effectLst/>
                        </a:rPr>
                        <a:t>Sydney</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39799" marR="39799" marT="0" marB="0"/>
                </a:tc>
                <a:tc hMerge="1">
                  <a:txBody>
                    <a:bodyPr/>
                    <a:lstStyle/>
                    <a:p>
                      <a:endParaRPr lang="en-US"/>
                    </a:p>
                  </a:txBody>
                  <a:tcPr/>
                </a:tc>
                <a:tc gridSpan="2">
                  <a:txBody>
                    <a:bodyPr/>
                    <a:lstStyle/>
                    <a:p>
                      <a:pPr marL="0" marR="0">
                        <a:spcBef>
                          <a:spcPts val="0"/>
                        </a:spcBef>
                        <a:spcAft>
                          <a:spcPts val="0"/>
                        </a:spcAft>
                      </a:pPr>
                      <a:r>
                        <a:rPr lang="en-US" sz="700">
                          <a:effectLst/>
                        </a:rPr>
                        <a:t>1975-04-21</a:t>
                      </a:r>
                    </a:p>
                    <a:p>
                      <a:pPr marL="0" marR="0">
                        <a:spcBef>
                          <a:spcPts val="0"/>
                        </a:spcBef>
                        <a:spcAft>
                          <a:spcPts val="0"/>
                        </a:spcAft>
                      </a:pPr>
                      <a:r>
                        <a:rPr lang="en-US" sz="700">
                          <a:effectLst/>
                        </a:rPr>
                        <a:t>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39799" marR="39799" marT="0" marB="0"/>
                </a:tc>
                <a:tc hMerge="1">
                  <a:txBody>
                    <a:bodyPr/>
                    <a:lstStyle/>
                    <a:p>
                      <a:endParaRPr lang="en-US"/>
                    </a:p>
                  </a:txBody>
                  <a:tcPr/>
                </a:tc>
                <a:tc gridSpan="2">
                  <a:txBody>
                    <a:bodyPr/>
                    <a:lstStyle/>
                    <a:p>
                      <a:pPr marL="0" marR="0">
                        <a:spcBef>
                          <a:spcPts val="0"/>
                        </a:spcBef>
                        <a:spcAft>
                          <a:spcPts val="0"/>
                        </a:spcAft>
                      </a:pPr>
                      <a:r>
                        <a:rPr lang="en-US" sz="700">
                          <a:effectLst/>
                        </a:rPr>
                        <a:t>M</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39799" marR="39799" marT="0" marB="0"/>
                </a:tc>
                <a:tc hMerge="1">
                  <a:txBody>
                    <a:bodyPr/>
                    <a:lstStyle/>
                    <a:p>
                      <a:endParaRPr lang="en-US"/>
                    </a:p>
                  </a:txBody>
                  <a:tcPr/>
                </a:tc>
                <a:tc gridSpan="2">
                  <a:txBody>
                    <a:bodyPr/>
                    <a:lstStyle/>
                    <a:p>
                      <a:pPr marL="0" marR="0">
                        <a:spcBef>
                          <a:spcPts val="0"/>
                        </a:spcBef>
                        <a:spcAft>
                          <a:spcPts val="0"/>
                        </a:spcAft>
                      </a:pPr>
                      <a:r>
                        <a:rPr lang="en-US" sz="700">
                          <a:effectLst/>
                        </a:rPr>
                        <a:t>male</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39799" marR="39799" marT="0" marB="0"/>
                </a:tc>
                <a:tc hMerge="1">
                  <a:txBody>
                    <a:bodyPr/>
                    <a:lstStyle/>
                    <a:p>
                      <a:endParaRPr lang="en-US"/>
                    </a:p>
                  </a:txBody>
                  <a:tcPr/>
                </a:tc>
                <a:extLst>
                  <a:ext uri="{0D108BD9-81ED-4DB2-BD59-A6C34878D82A}">
                    <a16:rowId xmlns:a16="http://schemas.microsoft.com/office/drawing/2014/main" val="1524540093"/>
                  </a:ext>
                </a:extLst>
              </a:tr>
              <a:tr h="792303">
                <a:tc>
                  <a:txBody>
                    <a:bodyPr/>
                    <a:lstStyle/>
                    <a:p>
                      <a:pPr marL="0" marR="0">
                        <a:spcBef>
                          <a:spcPts val="0"/>
                        </a:spcBef>
                        <a:spcAft>
                          <a:spcPts val="0"/>
                        </a:spcAft>
                      </a:pPr>
                      <a:r>
                        <a:rPr lang="en-US" sz="1200" dirty="0">
                          <a:solidFill>
                            <a:schemeClr val="bg1"/>
                          </a:solidFill>
                          <a:effectLst/>
                        </a:rPr>
                        <a:t>11005</a:t>
                      </a:r>
                      <a:endPar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99" marR="39799" marT="0" marB="0"/>
                </a:tc>
                <a:tc>
                  <a:txBody>
                    <a:bodyPr/>
                    <a:lstStyle/>
                    <a:p>
                      <a:pPr marL="0" marR="0">
                        <a:spcBef>
                          <a:spcPts val="0"/>
                        </a:spcBef>
                        <a:spcAft>
                          <a:spcPts val="0"/>
                        </a:spcAft>
                      </a:pPr>
                      <a:r>
                        <a:rPr lang="en-US" sz="700">
                          <a:effectLst/>
                        </a:rPr>
                        <a:t>NA</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39799" marR="39799" marT="0" marB="0"/>
                </a:tc>
                <a:tc>
                  <a:txBody>
                    <a:bodyPr/>
                    <a:lstStyle/>
                    <a:p>
                      <a:pPr marL="0" marR="0">
                        <a:spcBef>
                          <a:spcPts val="0"/>
                        </a:spcBef>
                        <a:spcAft>
                          <a:spcPts val="0"/>
                        </a:spcAft>
                      </a:pPr>
                      <a:r>
                        <a:rPr lang="en-US" sz="700">
                          <a:effectLst/>
                        </a:rPr>
                        <a:t>292fe2ff-2beb-4cdf-bf97-a1b94db419f1</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39799" marR="39799" marT="0" marB="0"/>
                </a:tc>
                <a:tc>
                  <a:txBody>
                    <a:bodyPr/>
                    <a:lstStyle/>
                    <a:p>
                      <a:pPr marL="0" marR="0">
                        <a:spcBef>
                          <a:spcPts val="0"/>
                        </a:spcBef>
                        <a:spcAft>
                          <a:spcPts val="0"/>
                        </a:spcAft>
                      </a:pPr>
                      <a:r>
                        <a:rPr lang="en-US" sz="700">
                          <a:effectLst/>
                        </a:rPr>
                        <a:t>Schinner</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39799" marR="39799" marT="0" marB="0"/>
                </a:tc>
                <a:tc gridSpan="2">
                  <a:txBody>
                    <a:bodyPr/>
                    <a:lstStyle/>
                    <a:p>
                      <a:pPr marL="0" marR="0">
                        <a:spcBef>
                          <a:spcPts val="0"/>
                        </a:spcBef>
                        <a:spcAft>
                          <a:spcPts val="0"/>
                        </a:spcAft>
                      </a:pPr>
                      <a:r>
                        <a:rPr lang="en-US" sz="700">
                          <a:effectLst/>
                        </a:rPr>
                        <a:t>Synthia</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39799" marR="39799" marT="0" marB="0"/>
                </a:tc>
                <a:tc hMerge="1">
                  <a:txBody>
                    <a:bodyPr/>
                    <a:lstStyle/>
                    <a:p>
                      <a:endParaRPr lang="en-US"/>
                    </a:p>
                  </a:txBody>
                  <a:tcPr/>
                </a:tc>
                <a:tc gridSpan="2">
                  <a:txBody>
                    <a:bodyPr/>
                    <a:lstStyle/>
                    <a:p>
                      <a:pPr marL="0" marR="0">
                        <a:spcBef>
                          <a:spcPts val="0"/>
                        </a:spcBef>
                        <a:spcAft>
                          <a:spcPts val="0"/>
                        </a:spcAft>
                      </a:pPr>
                      <a:r>
                        <a:rPr lang="en-US" sz="700">
                          <a:effectLst/>
                        </a:rPr>
                        <a:t>2018-03-03</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39799" marR="39799" marT="0" marB="0"/>
                </a:tc>
                <a:tc hMerge="1">
                  <a:txBody>
                    <a:bodyPr/>
                    <a:lstStyle/>
                    <a:p>
                      <a:endParaRPr lang="en-US"/>
                    </a:p>
                  </a:txBody>
                  <a:tcPr/>
                </a:tc>
                <a:tc gridSpan="2">
                  <a:txBody>
                    <a:bodyPr/>
                    <a:lstStyle/>
                    <a:p>
                      <a:pPr marL="0" marR="0">
                        <a:spcBef>
                          <a:spcPts val="0"/>
                        </a:spcBef>
                        <a:spcAft>
                          <a:spcPts val="0"/>
                        </a:spcAft>
                      </a:pPr>
                      <a:r>
                        <a:rPr lang="en-US" sz="700">
                          <a:effectLst/>
                        </a:rPr>
                        <a:t>S</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39799" marR="39799" marT="0" marB="0"/>
                </a:tc>
                <a:tc hMerge="1">
                  <a:txBody>
                    <a:bodyPr/>
                    <a:lstStyle/>
                    <a:p>
                      <a:endParaRPr lang="en-US"/>
                    </a:p>
                  </a:txBody>
                  <a:tcPr/>
                </a:tc>
                <a:tc gridSpan="2">
                  <a:txBody>
                    <a:bodyPr/>
                    <a:lstStyle/>
                    <a:p>
                      <a:pPr marL="0" marR="0">
                        <a:spcBef>
                          <a:spcPts val="0"/>
                        </a:spcBef>
                        <a:spcAft>
                          <a:spcPts val="0"/>
                        </a:spcAft>
                      </a:pPr>
                      <a:r>
                        <a:rPr lang="en-US" sz="700" dirty="0">
                          <a:effectLst/>
                        </a:rPr>
                        <a:t>female</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39799" marR="39799" marT="0" marB="0"/>
                </a:tc>
                <a:tc hMerge="1">
                  <a:txBody>
                    <a:bodyPr/>
                    <a:lstStyle/>
                    <a:p>
                      <a:endParaRPr lang="en-US"/>
                    </a:p>
                  </a:txBody>
                  <a:tcPr/>
                </a:tc>
                <a:extLst>
                  <a:ext uri="{0D108BD9-81ED-4DB2-BD59-A6C34878D82A}">
                    <a16:rowId xmlns:a16="http://schemas.microsoft.com/office/drawing/2014/main" val="148919784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anim calcmode="lin" valueType="num">
                                      <p:cBhvr>
                                        <p:cTn id="14" dur="500" fill="hold"/>
                                        <p:tgtEl>
                                          <p:spTgt spid="23"/>
                                        </p:tgtEl>
                                        <p:attrNameLst>
                                          <p:attrName>ppt_x</p:attrName>
                                        </p:attrNameLst>
                                      </p:cBhvr>
                                      <p:tavLst>
                                        <p:tav tm="0">
                                          <p:val>
                                            <p:strVal val="#ppt_x"/>
                                          </p:val>
                                        </p:tav>
                                        <p:tav tm="100000">
                                          <p:val>
                                            <p:strVal val="#ppt_x"/>
                                          </p:val>
                                        </p:tav>
                                      </p:tavLst>
                                    </p:anim>
                                    <p:anim calcmode="lin" valueType="num">
                                      <p:cBhvr>
                                        <p:cTn id="15" dur="5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DF137FA-1768-90BF-78FB-F36666849C9C}"/>
              </a:ext>
            </a:extLst>
          </p:cNvPr>
          <p:cNvSpPr>
            <a:spLocks noGrp="1"/>
          </p:cNvSpPr>
          <p:nvPr>
            <p:ph type="title"/>
          </p:nvPr>
        </p:nvSpPr>
        <p:spPr/>
        <p:txBody>
          <a:bodyPr>
            <a:normAutofit/>
          </a:bodyPr>
          <a:lstStyle/>
          <a:p>
            <a:r>
              <a:rPr lang="en-US" b="1" dirty="0"/>
              <a:t>FHIR SQL Builder ≠ Full Analytics — Why We Still Need Pandas</a:t>
            </a:r>
            <a:endParaRPr lang="en-US" dirty="0"/>
          </a:p>
        </p:txBody>
      </p:sp>
      <p:sp>
        <p:nvSpPr>
          <p:cNvPr id="8" name="Content Placeholder 7">
            <a:extLst>
              <a:ext uri="{FF2B5EF4-FFF2-40B4-BE49-F238E27FC236}">
                <a16:creationId xmlns:a16="http://schemas.microsoft.com/office/drawing/2014/main" id="{A4FC6CB2-ED60-A7FF-36D2-0A01A3333279}"/>
              </a:ext>
            </a:extLst>
          </p:cNvPr>
          <p:cNvSpPr>
            <a:spLocks noGrp="1"/>
          </p:cNvSpPr>
          <p:nvPr>
            <p:ph sz="half" idx="1"/>
          </p:nvPr>
        </p:nvSpPr>
        <p:spPr/>
        <p:txBody>
          <a:bodyPr/>
          <a:lstStyle/>
          <a:p>
            <a:pPr>
              <a:buNone/>
            </a:pPr>
            <a:r>
              <a:rPr lang="en-US" b="1" dirty="0"/>
              <a:t>FHIR SQL Builder helps:</a:t>
            </a:r>
            <a:br>
              <a:rPr lang="en-US" b="1" dirty="0"/>
            </a:br>
            <a:endParaRPr lang="en-US" b="1" dirty="0"/>
          </a:p>
          <a:p>
            <a:pPr>
              <a:buNone/>
            </a:pPr>
            <a:endParaRPr lang="en-US" dirty="0"/>
          </a:p>
          <a:p>
            <a:pPr>
              <a:buFont typeface="Arial" panose="020B0604020202020204" pitchFamily="34" charset="0"/>
              <a:buChar char="•"/>
            </a:pPr>
            <a:r>
              <a:rPr lang="en-US" dirty="0"/>
              <a:t>✅ Transforms FHIR JSON into clean relational tables</a:t>
            </a:r>
          </a:p>
          <a:p>
            <a:pPr>
              <a:buFont typeface="Arial" panose="020B0604020202020204" pitchFamily="34" charset="0"/>
              <a:buChar char="•"/>
            </a:pPr>
            <a:r>
              <a:rPr lang="en-US" dirty="0"/>
              <a:t>✅ Makes it easy to write standard SQL against complex FHIR resources</a:t>
            </a:r>
          </a:p>
          <a:p>
            <a:pPr>
              <a:buFont typeface="Arial" panose="020B0604020202020204" pitchFamily="34" charset="0"/>
              <a:buChar char="•"/>
            </a:pPr>
            <a:r>
              <a:rPr lang="en-US" dirty="0"/>
              <a:t>✅ Supports joins across Patient, Observation, Condition, etc.</a:t>
            </a:r>
          </a:p>
          <a:p>
            <a:endParaRPr lang="en-US" dirty="0"/>
          </a:p>
        </p:txBody>
      </p:sp>
      <p:sp>
        <p:nvSpPr>
          <p:cNvPr id="9" name="Content Placeholder 8">
            <a:extLst>
              <a:ext uri="{FF2B5EF4-FFF2-40B4-BE49-F238E27FC236}">
                <a16:creationId xmlns:a16="http://schemas.microsoft.com/office/drawing/2014/main" id="{E513C318-53E2-4C37-CF3B-529C33A38C61}"/>
              </a:ext>
            </a:extLst>
          </p:cNvPr>
          <p:cNvSpPr>
            <a:spLocks noGrp="1"/>
          </p:cNvSpPr>
          <p:nvPr>
            <p:ph sz="half" idx="2"/>
          </p:nvPr>
        </p:nvSpPr>
        <p:spPr/>
        <p:txBody>
          <a:bodyPr/>
          <a:lstStyle/>
          <a:p>
            <a:pPr>
              <a:buNone/>
            </a:pPr>
            <a:r>
              <a:rPr lang="en-US" b="1" dirty="0"/>
              <a:t>But… it's not enough for deeper analytics:</a:t>
            </a:r>
            <a:br>
              <a:rPr lang="en-US" b="1" dirty="0"/>
            </a:br>
            <a:endParaRPr lang="en-US" dirty="0"/>
          </a:p>
          <a:p>
            <a:pPr>
              <a:buFont typeface="Arial" panose="020B0604020202020204" pitchFamily="34" charset="0"/>
              <a:buChar char="•"/>
            </a:pPr>
            <a:r>
              <a:rPr lang="en-US" dirty="0"/>
              <a:t>❌ No support for advanced statistical analysis</a:t>
            </a:r>
          </a:p>
          <a:p>
            <a:pPr>
              <a:buFont typeface="Arial" panose="020B0604020202020204" pitchFamily="34" charset="0"/>
              <a:buChar char="•"/>
            </a:pPr>
            <a:r>
              <a:rPr lang="en-US" dirty="0"/>
              <a:t>❌ No built-in visualization or modeling tools</a:t>
            </a:r>
          </a:p>
          <a:p>
            <a:pPr>
              <a:buFont typeface="Arial" panose="020B0604020202020204" pitchFamily="34" charset="0"/>
              <a:buChar char="•"/>
            </a:pPr>
            <a:r>
              <a:rPr lang="en-US" dirty="0"/>
              <a:t>❌ No support for complex group-by or pivot operations</a:t>
            </a:r>
          </a:p>
          <a:p>
            <a:pPr>
              <a:buFont typeface="Arial" panose="020B0604020202020204" pitchFamily="34" charset="0"/>
              <a:buChar char="•"/>
            </a:pPr>
            <a:r>
              <a:rPr lang="en-US" dirty="0"/>
              <a:t>❌ SQL can become verbose for exploratory analysis</a:t>
            </a:r>
          </a:p>
          <a:p>
            <a:endParaRPr lang="en-US" dirty="0"/>
          </a:p>
        </p:txBody>
      </p:sp>
    </p:spTree>
    <p:extLst>
      <p:ext uri="{BB962C8B-B14F-4D97-AF65-F5344CB8AC3E}">
        <p14:creationId xmlns:p14="http://schemas.microsoft.com/office/powerpoint/2010/main" val="9786545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aphic 8">
            <a:extLst>
              <a:ext uri="{FF2B5EF4-FFF2-40B4-BE49-F238E27FC236}">
                <a16:creationId xmlns:a16="http://schemas.microsoft.com/office/drawing/2014/main" id="{3157E94C-6C30-4BBD-87CD-68143121BAFD}"/>
              </a:ext>
            </a:extLst>
          </p:cNvPr>
          <p:cNvGrpSpPr/>
          <p:nvPr/>
        </p:nvGrpSpPr>
        <p:grpSpPr>
          <a:xfrm flipH="1">
            <a:off x="8534882" y="-36444"/>
            <a:ext cx="3486759" cy="3307747"/>
            <a:chOff x="9093654" y="1001354"/>
            <a:chExt cx="2927772" cy="3777349"/>
          </a:xfrm>
          <a:gradFill>
            <a:gsLst>
              <a:gs pos="0">
                <a:srgbClr val="44CADF">
                  <a:alpha val="16000"/>
                </a:srgbClr>
              </a:gs>
              <a:gs pos="100000">
                <a:srgbClr val="24AE54">
                  <a:alpha val="16000"/>
                </a:srgbClr>
              </a:gs>
            </a:gsLst>
            <a:lin ang="5400000" scaled="1"/>
          </a:gradFill>
        </p:grpSpPr>
        <p:sp>
          <p:nvSpPr>
            <p:cNvPr id="18" name="Graphic 8">
              <a:extLst>
                <a:ext uri="{FF2B5EF4-FFF2-40B4-BE49-F238E27FC236}">
                  <a16:creationId xmlns:a16="http://schemas.microsoft.com/office/drawing/2014/main" id="{5EA71B51-01CF-444B-BFD2-91BC93FFC3D4}"/>
                </a:ext>
              </a:extLst>
            </p:cNvPr>
            <p:cNvSpPr/>
            <p:nvPr/>
          </p:nvSpPr>
          <p:spPr>
            <a:xfrm>
              <a:off x="9093654" y="1277402"/>
              <a:ext cx="583215" cy="3501302"/>
            </a:xfrm>
            <a:custGeom>
              <a:avLst/>
              <a:gdLst>
                <a:gd name="connsiteX0" fmla="*/ 378905 w 583215"/>
                <a:gd name="connsiteY0" fmla="*/ 3435939 h 3501302"/>
                <a:gd name="connsiteX1" fmla="*/ 348996 w 583215"/>
                <a:gd name="connsiteY1" fmla="*/ 3412222 h 3501302"/>
                <a:gd name="connsiteX2" fmla="*/ 247364 w 583215"/>
                <a:gd name="connsiteY2" fmla="*/ 2776714 h 3501302"/>
                <a:gd name="connsiteX3" fmla="*/ 583216 w 583215"/>
                <a:gd name="connsiteY3" fmla="*/ 1986043 h 3501302"/>
                <a:gd name="connsiteX4" fmla="*/ 440246 w 583215"/>
                <a:gd name="connsiteY4" fmla="*/ 1520747 h 3501302"/>
                <a:gd name="connsiteX5" fmla="*/ 122968 w 583215"/>
                <a:gd name="connsiteY5" fmla="*/ 1459406 h 3501302"/>
                <a:gd name="connsiteX6" fmla="*/ 72676 w 583215"/>
                <a:gd name="connsiteY6" fmla="*/ 1198992 h 3501302"/>
                <a:gd name="connsiteX7" fmla="*/ 247650 w 583215"/>
                <a:gd name="connsiteY7" fmla="*/ 918100 h 3501302"/>
                <a:gd name="connsiteX8" fmla="*/ 248412 w 583215"/>
                <a:gd name="connsiteY8" fmla="*/ 916862 h 3501302"/>
                <a:gd name="connsiteX9" fmla="*/ 164402 w 583215"/>
                <a:gd name="connsiteY9" fmla="*/ 640542 h 3501302"/>
                <a:gd name="connsiteX10" fmla="*/ 51435 w 583215"/>
                <a:gd name="connsiteY10" fmla="*/ 644352 h 3501302"/>
                <a:gd name="connsiteX11" fmla="*/ 6572 w 583215"/>
                <a:gd name="connsiteY11" fmla="*/ 457947 h 3501302"/>
                <a:gd name="connsiteX12" fmla="*/ 128207 w 583215"/>
                <a:gd name="connsiteY12" fmla="*/ 300404 h 3501302"/>
                <a:gd name="connsiteX13" fmla="*/ 128778 w 583215"/>
                <a:gd name="connsiteY13" fmla="*/ 299642 h 3501302"/>
                <a:gd name="connsiteX14" fmla="*/ 26289 w 583215"/>
                <a:gd name="connsiteY14" fmla="*/ 7415 h 3501302"/>
                <a:gd name="connsiteX15" fmla="*/ 32004 w 583215"/>
                <a:gd name="connsiteY15" fmla="*/ 652 h 3501302"/>
                <a:gd name="connsiteX16" fmla="*/ 22003 w 583215"/>
                <a:gd name="connsiteY16" fmla="*/ 3414 h 3501302"/>
                <a:gd name="connsiteX17" fmla="*/ 14002 w 583215"/>
                <a:gd name="connsiteY17" fmla="*/ 11796 h 3501302"/>
                <a:gd name="connsiteX18" fmla="*/ 21527 w 583215"/>
                <a:gd name="connsiteY18" fmla="*/ 10463 h 3501302"/>
                <a:gd name="connsiteX19" fmla="*/ 122587 w 583215"/>
                <a:gd name="connsiteY19" fmla="*/ 302595 h 3501302"/>
                <a:gd name="connsiteX20" fmla="*/ 0 w 583215"/>
                <a:gd name="connsiteY20" fmla="*/ 460805 h 3501302"/>
                <a:gd name="connsiteX21" fmla="*/ 44672 w 583215"/>
                <a:gd name="connsiteY21" fmla="*/ 649972 h 3501302"/>
                <a:gd name="connsiteX22" fmla="*/ 157639 w 583215"/>
                <a:gd name="connsiteY22" fmla="*/ 646447 h 3501302"/>
                <a:gd name="connsiteX23" fmla="*/ 239649 w 583215"/>
                <a:gd name="connsiteY23" fmla="*/ 920386 h 3501302"/>
                <a:gd name="connsiteX24" fmla="*/ 64389 w 583215"/>
                <a:gd name="connsiteY24" fmla="*/ 1201088 h 3501302"/>
                <a:gd name="connsiteX25" fmla="*/ 63532 w 583215"/>
                <a:gd name="connsiteY25" fmla="*/ 1202517 h 3501302"/>
                <a:gd name="connsiteX26" fmla="*/ 113633 w 583215"/>
                <a:gd name="connsiteY26" fmla="*/ 1468169 h 3501302"/>
                <a:gd name="connsiteX27" fmla="*/ 430435 w 583215"/>
                <a:gd name="connsiteY27" fmla="*/ 1530367 h 3501302"/>
                <a:gd name="connsiteX28" fmla="*/ 569405 w 583215"/>
                <a:gd name="connsiteY28" fmla="*/ 1990044 h 3501302"/>
                <a:gd name="connsiteX29" fmla="*/ 231839 w 583215"/>
                <a:gd name="connsiteY29" fmla="*/ 2780143 h 3501302"/>
                <a:gd name="connsiteX30" fmla="*/ 331946 w 583215"/>
                <a:gd name="connsiteY30" fmla="*/ 3422794 h 3501302"/>
                <a:gd name="connsiteX31" fmla="*/ 314135 w 583215"/>
                <a:gd name="connsiteY31" fmla="*/ 3475849 h 3501302"/>
                <a:gd name="connsiteX32" fmla="*/ 352901 w 583215"/>
                <a:gd name="connsiteY32" fmla="*/ 3496613 h 3501302"/>
                <a:gd name="connsiteX33" fmla="*/ 378905 w 583215"/>
                <a:gd name="connsiteY33" fmla="*/ 3435939 h 3501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583215" h="3501302">
                  <a:moveTo>
                    <a:pt x="378905" y="3435939"/>
                  </a:moveTo>
                  <a:cubicBezTo>
                    <a:pt x="375857" y="3417556"/>
                    <a:pt x="363284" y="3408507"/>
                    <a:pt x="348996" y="3412222"/>
                  </a:cubicBezTo>
                  <a:lnTo>
                    <a:pt x="247364" y="2776714"/>
                  </a:lnTo>
                  <a:lnTo>
                    <a:pt x="583216" y="1986043"/>
                  </a:lnTo>
                  <a:lnTo>
                    <a:pt x="440246" y="1520747"/>
                  </a:lnTo>
                  <a:lnTo>
                    <a:pt x="122968" y="1459406"/>
                  </a:lnTo>
                  <a:lnTo>
                    <a:pt x="72676" y="1198992"/>
                  </a:lnTo>
                  <a:lnTo>
                    <a:pt x="247650" y="918100"/>
                  </a:lnTo>
                  <a:lnTo>
                    <a:pt x="248412" y="916862"/>
                  </a:lnTo>
                  <a:lnTo>
                    <a:pt x="164402" y="640542"/>
                  </a:lnTo>
                  <a:lnTo>
                    <a:pt x="51435" y="644352"/>
                  </a:lnTo>
                  <a:lnTo>
                    <a:pt x="6572" y="457947"/>
                  </a:lnTo>
                  <a:lnTo>
                    <a:pt x="128207" y="300404"/>
                  </a:lnTo>
                  <a:lnTo>
                    <a:pt x="128778" y="299642"/>
                  </a:lnTo>
                  <a:lnTo>
                    <a:pt x="26289" y="7415"/>
                  </a:lnTo>
                  <a:cubicBezTo>
                    <a:pt x="30004" y="4748"/>
                    <a:pt x="32385" y="1890"/>
                    <a:pt x="32004" y="652"/>
                  </a:cubicBezTo>
                  <a:cubicBezTo>
                    <a:pt x="31433" y="-872"/>
                    <a:pt x="26956" y="366"/>
                    <a:pt x="22003" y="3414"/>
                  </a:cubicBezTo>
                  <a:cubicBezTo>
                    <a:pt x="17050" y="6462"/>
                    <a:pt x="13430" y="10177"/>
                    <a:pt x="14002" y="11796"/>
                  </a:cubicBezTo>
                  <a:cubicBezTo>
                    <a:pt x="14478" y="13130"/>
                    <a:pt x="17621" y="12463"/>
                    <a:pt x="21527" y="10463"/>
                  </a:cubicBezTo>
                  <a:lnTo>
                    <a:pt x="122587" y="302595"/>
                  </a:lnTo>
                  <a:lnTo>
                    <a:pt x="0" y="460805"/>
                  </a:lnTo>
                  <a:lnTo>
                    <a:pt x="44672" y="649972"/>
                  </a:lnTo>
                  <a:lnTo>
                    <a:pt x="157639" y="646447"/>
                  </a:lnTo>
                  <a:lnTo>
                    <a:pt x="239649" y="920386"/>
                  </a:lnTo>
                  <a:lnTo>
                    <a:pt x="64389" y="1201088"/>
                  </a:lnTo>
                  <a:lnTo>
                    <a:pt x="63532" y="1202517"/>
                  </a:lnTo>
                  <a:lnTo>
                    <a:pt x="113633" y="1468169"/>
                  </a:lnTo>
                  <a:lnTo>
                    <a:pt x="430435" y="1530367"/>
                  </a:lnTo>
                  <a:lnTo>
                    <a:pt x="569405" y="1990044"/>
                  </a:lnTo>
                  <a:lnTo>
                    <a:pt x="231839" y="2780143"/>
                  </a:lnTo>
                  <a:lnTo>
                    <a:pt x="331946" y="3422794"/>
                  </a:lnTo>
                  <a:cubicBezTo>
                    <a:pt x="319088" y="3435843"/>
                    <a:pt x="311372" y="3457275"/>
                    <a:pt x="314135" y="3475849"/>
                  </a:cubicBezTo>
                  <a:cubicBezTo>
                    <a:pt x="317468" y="3498327"/>
                    <a:pt x="334899" y="3507757"/>
                    <a:pt x="352901" y="3496613"/>
                  </a:cubicBezTo>
                  <a:cubicBezTo>
                    <a:pt x="370999" y="3485469"/>
                    <a:pt x="382619" y="3458227"/>
                    <a:pt x="378905" y="3435939"/>
                  </a:cubicBezTo>
                  <a:close/>
                </a:path>
              </a:pathLst>
            </a:custGeom>
            <a:grpFill/>
            <a:ln w="9525" cap="flat">
              <a:noFill/>
              <a:prstDash val="solid"/>
              <a:miter/>
            </a:ln>
          </p:spPr>
          <p:txBody>
            <a:bodyPr rtlCol="0" anchor="ctr"/>
            <a:lstStyle/>
            <a:p>
              <a:endParaRPr lang="en-US" sz="2700"/>
            </a:p>
          </p:txBody>
        </p:sp>
        <p:sp>
          <p:nvSpPr>
            <p:cNvPr id="19" name="Graphic 8">
              <a:extLst>
                <a:ext uri="{FF2B5EF4-FFF2-40B4-BE49-F238E27FC236}">
                  <a16:creationId xmlns:a16="http://schemas.microsoft.com/office/drawing/2014/main" id="{2806D990-C093-4FEE-B6C3-7BFB76A654BD}"/>
                </a:ext>
              </a:extLst>
            </p:cNvPr>
            <p:cNvSpPr/>
            <p:nvPr/>
          </p:nvSpPr>
          <p:spPr>
            <a:xfrm>
              <a:off x="9141945" y="1438289"/>
              <a:ext cx="642842" cy="2949003"/>
            </a:xfrm>
            <a:custGeom>
              <a:avLst/>
              <a:gdLst>
                <a:gd name="connsiteX0" fmla="*/ 317754 w 642842"/>
                <a:gd name="connsiteY0" fmla="*/ 2624684 h 2949003"/>
                <a:gd name="connsiteX1" fmla="*/ 642842 w 642842"/>
                <a:gd name="connsiteY1" fmla="*/ 1819917 h 2949003"/>
                <a:gd name="connsiteX2" fmla="*/ 457105 w 642842"/>
                <a:gd name="connsiteY2" fmla="*/ 1276897 h 2949003"/>
                <a:gd name="connsiteX3" fmla="*/ 138589 w 642842"/>
                <a:gd name="connsiteY3" fmla="*/ 1222985 h 2949003"/>
                <a:gd name="connsiteX4" fmla="*/ 94393 w 642842"/>
                <a:gd name="connsiteY4" fmla="*/ 1025437 h 2949003"/>
                <a:gd name="connsiteX5" fmla="*/ 267367 w 642842"/>
                <a:gd name="connsiteY5" fmla="*/ 741116 h 2949003"/>
                <a:gd name="connsiteX6" fmla="*/ 162592 w 642842"/>
                <a:gd name="connsiteY6" fmla="*/ 431934 h 2949003"/>
                <a:gd name="connsiteX7" fmla="*/ 49054 w 642842"/>
                <a:gd name="connsiteY7" fmla="*/ 437078 h 2949003"/>
                <a:gd name="connsiteX8" fmla="*/ 6667 w 642842"/>
                <a:gd name="connsiteY8" fmla="*/ 282106 h 2949003"/>
                <a:gd name="connsiteX9" fmla="*/ 127635 w 642842"/>
                <a:gd name="connsiteY9" fmla="*/ 123324 h 2949003"/>
                <a:gd name="connsiteX10" fmla="*/ 83439 w 642842"/>
                <a:gd name="connsiteY10" fmla="*/ 9310 h 2949003"/>
                <a:gd name="connsiteX11" fmla="*/ 89726 w 642842"/>
                <a:gd name="connsiteY11" fmla="*/ 1023 h 2949003"/>
                <a:gd name="connsiteX12" fmla="*/ 77819 w 642842"/>
                <a:gd name="connsiteY12" fmla="*/ 3690 h 2949003"/>
                <a:gd name="connsiteX13" fmla="*/ 68771 w 642842"/>
                <a:gd name="connsiteY13" fmla="*/ 13882 h 2949003"/>
                <a:gd name="connsiteX14" fmla="*/ 77819 w 642842"/>
                <a:gd name="connsiteY14" fmla="*/ 12739 h 2949003"/>
                <a:gd name="connsiteX15" fmla="*/ 121158 w 642842"/>
                <a:gd name="connsiteY15" fmla="*/ 126182 h 2949003"/>
                <a:gd name="connsiteX16" fmla="*/ 0 w 642842"/>
                <a:gd name="connsiteY16" fmla="*/ 285059 h 2949003"/>
                <a:gd name="connsiteX17" fmla="*/ 42291 w 642842"/>
                <a:gd name="connsiteY17" fmla="*/ 442602 h 2949003"/>
                <a:gd name="connsiteX18" fmla="*/ 155734 w 642842"/>
                <a:gd name="connsiteY18" fmla="*/ 437649 h 2949003"/>
                <a:gd name="connsiteX19" fmla="*/ 258223 w 642842"/>
                <a:gd name="connsiteY19" fmla="*/ 744640 h 2949003"/>
                <a:gd name="connsiteX20" fmla="*/ 84773 w 642842"/>
                <a:gd name="connsiteY20" fmla="*/ 1028961 h 2949003"/>
                <a:gd name="connsiteX21" fmla="*/ 129254 w 642842"/>
                <a:gd name="connsiteY21" fmla="*/ 1231463 h 2949003"/>
                <a:gd name="connsiteX22" fmla="*/ 447294 w 642842"/>
                <a:gd name="connsiteY22" fmla="*/ 1286231 h 2949003"/>
                <a:gd name="connsiteX23" fmla="*/ 628555 w 642842"/>
                <a:gd name="connsiteY23" fmla="*/ 1823918 h 2949003"/>
                <a:gd name="connsiteX24" fmla="*/ 301752 w 642842"/>
                <a:gd name="connsiteY24" fmla="*/ 2628113 h 2949003"/>
                <a:gd name="connsiteX25" fmla="*/ 348806 w 642842"/>
                <a:gd name="connsiteY25" fmla="*/ 2881669 h 2949003"/>
                <a:gd name="connsiteX26" fmla="*/ 332708 w 642842"/>
                <a:gd name="connsiteY26" fmla="*/ 2928151 h 2949003"/>
                <a:gd name="connsiteX27" fmla="*/ 369379 w 642842"/>
                <a:gd name="connsiteY27" fmla="*/ 2944343 h 2949003"/>
                <a:gd name="connsiteX28" fmla="*/ 393002 w 642842"/>
                <a:gd name="connsiteY28" fmla="*/ 2891099 h 2949003"/>
                <a:gd name="connsiteX29" fmla="*/ 364617 w 642842"/>
                <a:gd name="connsiteY29" fmla="*/ 2871953 h 2949003"/>
                <a:gd name="connsiteX30" fmla="*/ 317754 w 642842"/>
                <a:gd name="connsiteY30" fmla="*/ 2624684 h 2949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42842" h="2949003">
                  <a:moveTo>
                    <a:pt x="317754" y="2624684"/>
                  </a:moveTo>
                  <a:lnTo>
                    <a:pt x="642842" y="1819917"/>
                  </a:lnTo>
                  <a:lnTo>
                    <a:pt x="457105" y="1276897"/>
                  </a:lnTo>
                  <a:lnTo>
                    <a:pt x="138589" y="1222985"/>
                  </a:lnTo>
                  <a:lnTo>
                    <a:pt x="94393" y="1025437"/>
                  </a:lnTo>
                  <a:lnTo>
                    <a:pt x="267367" y="741116"/>
                  </a:lnTo>
                  <a:lnTo>
                    <a:pt x="162592" y="431934"/>
                  </a:lnTo>
                  <a:lnTo>
                    <a:pt x="49054" y="437078"/>
                  </a:lnTo>
                  <a:lnTo>
                    <a:pt x="6667" y="282106"/>
                  </a:lnTo>
                  <a:lnTo>
                    <a:pt x="127635" y="123324"/>
                  </a:lnTo>
                  <a:lnTo>
                    <a:pt x="83439" y="9310"/>
                  </a:lnTo>
                  <a:cubicBezTo>
                    <a:pt x="87725" y="6167"/>
                    <a:pt x="90392" y="2738"/>
                    <a:pt x="89726" y="1023"/>
                  </a:cubicBezTo>
                  <a:cubicBezTo>
                    <a:pt x="88868" y="-1072"/>
                    <a:pt x="83630" y="166"/>
                    <a:pt x="77819" y="3690"/>
                  </a:cubicBezTo>
                  <a:cubicBezTo>
                    <a:pt x="72009" y="7214"/>
                    <a:pt x="68009" y="11786"/>
                    <a:pt x="68771" y="13882"/>
                  </a:cubicBezTo>
                  <a:cubicBezTo>
                    <a:pt x="69437" y="15596"/>
                    <a:pt x="73247" y="15025"/>
                    <a:pt x="77819" y="12739"/>
                  </a:cubicBezTo>
                  <a:lnTo>
                    <a:pt x="121158" y="126182"/>
                  </a:lnTo>
                  <a:lnTo>
                    <a:pt x="0" y="285059"/>
                  </a:lnTo>
                  <a:lnTo>
                    <a:pt x="42291" y="442602"/>
                  </a:lnTo>
                  <a:lnTo>
                    <a:pt x="155734" y="437649"/>
                  </a:lnTo>
                  <a:lnTo>
                    <a:pt x="258223" y="744640"/>
                  </a:lnTo>
                  <a:lnTo>
                    <a:pt x="84773" y="1028961"/>
                  </a:lnTo>
                  <a:lnTo>
                    <a:pt x="129254" y="1231463"/>
                  </a:lnTo>
                  <a:lnTo>
                    <a:pt x="447294" y="1286231"/>
                  </a:lnTo>
                  <a:lnTo>
                    <a:pt x="628555" y="1823918"/>
                  </a:lnTo>
                  <a:lnTo>
                    <a:pt x="301752" y="2628113"/>
                  </a:lnTo>
                  <a:lnTo>
                    <a:pt x="348806" y="2881669"/>
                  </a:lnTo>
                  <a:cubicBezTo>
                    <a:pt x="336899" y="2893385"/>
                    <a:pt x="329946" y="2912244"/>
                    <a:pt x="332708" y="2928151"/>
                  </a:cubicBezTo>
                  <a:cubicBezTo>
                    <a:pt x="336137" y="2947296"/>
                    <a:pt x="352616" y="2954630"/>
                    <a:pt x="369379" y="2944343"/>
                  </a:cubicBezTo>
                  <a:cubicBezTo>
                    <a:pt x="386144" y="2933961"/>
                    <a:pt x="396716" y="2910053"/>
                    <a:pt x="393002" y="2891099"/>
                  </a:cubicBezTo>
                  <a:cubicBezTo>
                    <a:pt x="389953" y="2875383"/>
                    <a:pt x="378047" y="2868143"/>
                    <a:pt x="364617" y="2871953"/>
                  </a:cubicBezTo>
                  <a:lnTo>
                    <a:pt x="317754" y="2624684"/>
                  </a:lnTo>
                  <a:close/>
                </a:path>
              </a:pathLst>
            </a:custGeom>
            <a:grpFill/>
            <a:ln w="9525" cap="flat">
              <a:noFill/>
              <a:prstDash val="solid"/>
              <a:miter/>
            </a:ln>
          </p:spPr>
          <p:txBody>
            <a:bodyPr rtlCol="0" anchor="ctr"/>
            <a:lstStyle/>
            <a:p>
              <a:endParaRPr lang="en-US" sz="2700"/>
            </a:p>
          </p:txBody>
        </p:sp>
        <p:sp>
          <p:nvSpPr>
            <p:cNvPr id="20" name="Graphic 8">
              <a:extLst>
                <a:ext uri="{FF2B5EF4-FFF2-40B4-BE49-F238E27FC236}">
                  <a16:creationId xmlns:a16="http://schemas.microsoft.com/office/drawing/2014/main" id="{1E2E5361-867F-4A3B-949B-B518FBB18767}"/>
                </a:ext>
              </a:extLst>
            </p:cNvPr>
            <p:cNvSpPr/>
            <p:nvPr/>
          </p:nvSpPr>
          <p:spPr>
            <a:xfrm>
              <a:off x="9175794" y="1235320"/>
              <a:ext cx="787315" cy="2801417"/>
            </a:xfrm>
            <a:custGeom>
              <a:avLst/>
              <a:gdLst>
                <a:gd name="connsiteX0" fmla="*/ 61 w 787315"/>
                <a:gd name="connsiteY0" fmla="*/ 11682 h 2801417"/>
                <a:gd name="connsiteX1" fmla="*/ 7776 w 787315"/>
                <a:gd name="connsiteY1" fmla="*/ 10253 h 2801417"/>
                <a:gd name="connsiteX2" fmla="*/ 132839 w 787315"/>
                <a:gd name="connsiteY2" fmla="*/ 308005 h 2801417"/>
                <a:gd name="connsiteX3" fmla="*/ 13301 w 787315"/>
                <a:gd name="connsiteY3" fmla="*/ 466501 h 2801417"/>
                <a:gd name="connsiteX4" fmla="*/ 55877 w 787315"/>
                <a:gd name="connsiteY4" fmla="*/ 607376 h 2801417"/>
                <a:gd name="connsiteX5" fmla="*/ 170273 w 787315"/>
                <a:gd name="connsiteY5" fmla="*/ 601280 h 2801417"/>
                <a:gd name="connsiteX6" fmla="*/ 288668 w 787315"/>
                <a:gd name="connsiteY6" fmla="*/ 921415 h 2801417"/>
                <a:gd name="connsiteX7" fmla="*/ 119695 w 787315"/>
                <a:gd name="connsiteY7" fmla="*/ 1204022 h 2801417"/>
                <a:gd name="connsiteX8" fmla="*/ 118838 w 787315"/>
                <a:gd name="connsiteY8" fmla="*/ 1205451 h 2801417"/>
                <a:gd name="connsiteX9" fmla="*/ 161605 w 787315"/>
                <a:gd name="connsiteY9" fmla="*/ 1375853 h 2801417"/>
                <a:gd name="connsiteX10" fmla="*/ 483264 w 787315"/>
                <a:gd name="connsiteY10" fmla="*/ 1425192 h 2801417"/>
                <a:gd name="connsiteX11" fmla="*/ 696148 w 787315"/>
                <a:gd name="connsiteY11" fmla="*/ 1995645 h 2801417"/>
                <a:gd name="connsiteX12" fmla="*/ 409541 w 787315"/>
                <a:gd name="connsiteY12" fmla="*/ 2732975 h 2801417"/>
                <a:gd name="connsiteX13" fmla="*/ 378108 w 787315"/>
                <a:gd name="connsiteY13" fmla="*/ 2761074 h 2801417"/>
                <a:gd name="connsiteX14" fmla="*/ 390681 w 787315"/>
                <a:gd name="connsiteY14" fmla="*/ 2800888 h 2801417"/>
                <a:gd name="connsiteX15" fmla="*/ 429924 w 787315"/>
                <a:gd name="connsiteY15" fmla="*/ 2772599 h 2801417"/>
                <a:gd name="connsiteX16" fmla="*/ 423257 w 787315"/>
                <a:gd name="connsiteY16" fmla="*/ 2736023 h 2801417"/>
                <a:gd name="connsiteX17" fmla="*/ 710626 w 787315"/>
                <a:gd name="connsiteY17" fmla="*/ 1991739 h 2801417"/>
                <a:gd name="connsiteX18" fmla="*/ 492884 w 787315"/>
                <a:gd name="connsiteY18" fmla="*/ 1416144 h 2801417"/>
                <a:gd name="connsiteX19" fmla="*/ 170844 w 787315"/>
                <a:gd name="connsiteY19" fmla="*/ 1367566 h 2801417"/>
                <a:gd name="connsiteX20" fmla="*/ 153604 w 787315"/>
                <a:gd name="connsiteY20" fmla="*/ 1300224 h 2801417"/>
                <a:gd name="connsiteX21" fmla="*/ 635569 w 787315"/>
                <a:gd name="connsiteY21" fmla="*/ 1364518 h 2801417"/>
                <a:gd name="connsiteX22" fmla="*/ 750631 w 787315"/>
                <a:gd name="connsiteY22" fmla="*/ 1623789 h 2801417"/>
                <a:gd name="connsiteX23" fmla="*/ 741201 w 787315"/>
                <a:gd name="connsiteY23" fmla="*/ 1649792 h 2801417"/>
                <a:gd name="connsiteX24" fmla="*/ 771110 w 787315"/>
                <a:gd name="connsiteY24" fmla="*/ 1652745 h 2801417"/>
                <a:gd name="connsiteX25" fmla="*/ 786064 w 787315"/>
                <a:gd name="connsiteY25" fmla="*/ 1622169 h 2801417"/>
                <a:gd name="connsiteX26" fmla="*/ 762442 w 787315"/>
                <a:gd name="connsiteY26" fmla="*/ 1616454 h 2801417"/>
                <a:gd name="connsiteX27" fmla="*/ 645094 w 787315"/>
                <a:gd name="connsiteY27" fmla="*/ 1355279 h 2801417"/>
                <a:gd name="connsiteX28" fmla="*/ 151127 w 787315"/>
                <a:gd name="connsiteY28" fmla="*/ 1290604 h 2801417"/>
                <a:gd name="connsiteX29" fmla="*/ 128458 w 787315"/>
                <a:gd name="connsiteY29" fmla="*/ 1202117 h 2801417"/>
                <a:gd name="connsiteX30" fmla="*/ 297717 w 787315"/>
                <a:gd name="connsiteY30" fmla="*/ 918081 h 2801417"/>
                <a:gd name="connsiteX31" fmla="*/ 251521 w 787315"/>
                <a:gd name="connsiteY31" fmla="*/ 794637 h 2801417"/>
                <a:gd name="connsiteX32" fmla="*/ 330197 w 787315"/>
                <a:gd name="connsiteY32" fmla="*/ 794447 h 2801417"/>
                <a:gd name="connsiteX33" fmla="*/ 412684 w 787315"/>
                <a:gd name="connsiteY33" fmla="*/ 992567 h 2801417"/>
                <a:gd name="connsiteX34" fmla="*/ 337341 w 787315"/>
                <a:gd name="connsiteY34" fmla="*/ 1128012 h 2801417"/>
                <a:gd name="connsiteX35" fmla="*/ 317624 w 787315"/>
                <a:gd name="connsiteY35" fmla="*/ 1143538 h 2801417"/>
                <a:gd name="connsiteX36" fmla="*/ 325054 w 787315"/>
                <a:gd name="connsiteY36" fmla="*/ 1157349 h 2801417"/>
                <a:gd name="connsiteX37" fmla="*/ 349438 w 787315"/>
                <a:gd name="connsiteY37" fmla="*/ 1140776 h 2801417"/>
                <a:gd name="connsiteX38" fmla="*/ 345723 w 787315"/>
                <a:gd name="connsiteY38" fmla="*/ 1127345 h 2801417"/>
                <a:gd name="connsiteX39" fmla="*/ 422399 w 787315"/>
                <a:gd name="connsiteY39" fmla="*/ 989043 h 2801417"/>
                <a:gd name="connsiteX40" fmla="*/ 337627 w 787315"/>
                <a:gd name="connsiteY40" fmla="*/ 788065 h 2801417"/>
                <a:gd name="connsiteX41" fmla="*/ 249044 w 787315"/>
                <a:gd name="connsiteY41" fmla="*/ 788351 h 2801417"/>
                <a:gd name="connsiteX42" fmla="*/ 176940 w 787315"/>
                <a:gd name="connsiteY42" fmla="*/ 595660 h 2801417"/>
                <a:gd name="connsiteX43" fmla="*/ 62450 w 787315"/>
                <a:gd name="connsiteY43" fmla="*/ 601946 h 2801417"/>
                <a:gd name="connsiteX44" fmla="*/ 27778 w 787315"/>
                <a:gd name="connsiteY44" fmla="*/ 488980 h 2801417"/>
                <a:gd name="connsiteX45" fmla="*/ 221612 w 787315"/>
                <a:gd name="connsiteY45" fmla="*/ 472121 h 2801417"/>
                <a:gd name="connsiteX46" fmla="*/ 286954 w 787315"/>
                <a:gd name="connsiteY46" fmla="*/ 623187 h 2801417"/>
                <a:gd name="connsiteX47" fmla="*/ 333626 w 787315"/>
                <a:gd name="connsiteY47" fmla="*/ 620996 h 2801417"/>
                <a:gd name="connsiteX48" fmla="*/ 338103 w 787315"/>
                <a:gd name="connsiteY48" fmla="*/ 628617 h 2801417"/>
                <a:gd name="connsiteX49" fmla="*/ 358677 w 787315"/>
                <a:gd name="connsiteY49" fmla="*/ 616996 h 2801417"/>
                <a:gd name="connsiteX50" fmla="*/ 355915 w 787315"/>
                <a:gd name="connsiteY50" fmla="*/ 606519 h 2801417"/>
                <a:gd name="connsiteX51" fmla="*/ 338294 w 787315"/>
                <a:gd name="connsiteY51" fmla="*/ 615091 h 2801417"/>
                <a:gd name="connsiteX52" fmla="*/ 293812 w 787315"/>
                <a:gd name="connsiteY52" fmla="*/ 617187 h 2801417"/>
                <a:gd name="connsiteX53" fmla="*/ 227899 w 787315"/>
                <a:gd name="connsiteY53" fmla="*/ 466787 h 2801417"/>
                <a:gd name="connsiteX54" fmla="*/ 26445 w 787315"/>
                <a:gd name="connsiteY54" fmla="*/ 484598 h 2801417"/>
                <a:gd name="connsiteX55" fmla="*/ 19968 w 787315"/>
                <a:gd name="connsiteY55" fmla="*/ 463548 h 2801417"/>
                <a:gd name="connsiteX56" fmla="*/ 139316 w 787315"/>
                <a:gd name="connsiteY56" fmla="*/ 305052 h 2801417"/>
                <a:gd name="connsiteX57" fmla="*/ 60830 w 787315"/>
                <a:gd name="connsiteY57" fmla="*/ 120458 h 2801417"/>
                <a:gd name="connsiteX58" fmla="*/ 97692 w 787315"/>
                <a:gd name="connsiteY58" fmla="*/ 113504 h 2801417"/>
                <a:gd name="connsiteX59" fmla="*/ 182655 w 787315"/>
                <a:gd name="connsiteY59" fmla="*/ 299052 h 2801417"/>
                <a:gd name="connsiteX60" fmla="*/ 96263 w 787315"/>
                <a:gd name="connsiteY60" fmla="*/ 415542 h 2801417"/>
                <a:gd name="connsiteX61" fmla="*/ 100168 w 787315"/>
                <a:gd name="connsiteY61" fmla="*/ 426115 h 2801417"/>
                <a:gd name="connsiteX62" fmla="*/ 93025 w 787315"/>
                <a:gd name="connsiteY62" fmla="*/ 436402 h 2801417"/>
                <a:gd name="connsiteX63" fmla="*/ 107027 w 787315"/>
                <a:gd name="connsiteY63" fmla="*/ 434021 h 2801417"/>
                <a:gd name="connsiteX64" fmla="*/ 117314 w 787315"/>
                <a:gd name="connsiteY64" fmla="*/ 421543 h 2801417"/>
                <a:gd name="connsiteX65" fmla="*/ 106645 w 787315"/>
                <a:gd name="connsiteY65" fmla="*/ 422210 h 2801417"/>
                <a:gd name="connsiteX66" fmla="*/ 103121 w 787315"/>
                <a:gd name="connsiteY66" fmla="*/ 412589 h 2801417"/>
                <a:gd name="connsiteX67" fmla="*/ 189227 w 787315"/>
                <a:gd name="connsiteY67" fmla="*/ 296289 h 2801417"/>
                <a:gd name="connsiteX68" fmla="*/ 102645 w 787315"/>
                <a:gd name="connsiteY68" fmla="*/ 109694 h 2801417"/>
                <a:gd name="connsiteX69" fmla="*/ 59592 w 787315"/>
                <a:gd name="connsiteY69" fmla="*/ 117791 h 2801417"/>
                <a:gd name="connsiteX70" fmla="*/ 12634 w 787315"/>
                <a:gd name="connsiteY70" fmla="*/ 7301 h 2801417"/>
                <a:gd name="connsiteX71" fmla="*/ 18158 w 787315"/>
                <a:gd name="connsiteY71" fmla="*/ 633 h 2801417"/>
                <a:gd name="connsiteX72" fmla="*/ 7966 w 787315"/>
                <a:gd name="connsiteY72" fmla="*/ 3491 h 2801417"/>
                <a:gd name="connsiteX73" fmla="*/ 61 w 787315"/>
                <a:gd name="connsiteY73" fmla="*/ 11682 h 2801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787315" h="2801417">
                  <a:moveTo>
                    <a:pt x="61" y="11682"/>
                  </a:moveTo>
                  <a:cubicBezTo>
                    <a:pt x="537" y="12920"/>
                    <a:pt x="3871" y="12254"/>
                    <a:pt x="7776" y="10253"/>
                  </a:cubicBezTo>
                  <a:lnTo>
                    <a:pt x="132839" y="308005"/>
                  </a:lnTo>
                  <a:lnTo>
                    <a:pt x="13301" y="466501"/>
                  </a:lnTo>
                  <a:lnTo>
                    <a:pt x="55877" y="607376"/>
                  </a:lnTo>
                  <a:lnTo>
                    <a:pt x="170273" y="601280"/>
                  </a:lnTo>
                  <a:lnTo>
                    <a:pt x="288668" y="921415"/>
                  </a:lnTo>
                  <a:lnTo>
                    <a:pt x="119695" y="1204022"/>
                  </a:lnTo>
                  <a:lnTo>
                    <a:pt x="118838" y="1205451"/>
                  </a:lnTo>
                  <a:lnTo>
                    <a:pt x="161605" y="1375853"/>
                  </a:lnTo>
                  <a:lnTo>
                    <a:pt x="483264" y="1425192"/>
                  </a:lnTo>
                  <a:lnTo>
                    <a:pt x="696148" y="1995645"/>
                  </a:lnTo>
                  <a:lnTo>
                    <a:pt x="409541" y="2732975"/>
                  </a:lnTo>
                  <a:cubicBezTo>
                    <a:pt x="397158" y="2734499"/>
                    <a:pt x="384204" y="2745643"/>
                    <a:pt x="378108" y="2761074"/>
                  </a:cubicBezTo>
                  <a:cubicBezTo>
                    <a:pt x="370774" y="2779743"/>
                    <a:pt x="376394" y="2797554"/>
                    <a:pt x="390681" y="2800888"/>
                  </a:cubicBezTo>
                  <a:cubicBezTo>
                    <a:pt x="405064" y="2804222"/>
                    <a:pt x="422685" y="2791458"/>
                    <a:pt x="429924" y="2772599"/>
                  </a:cubicBezTo>
                  <a:cubicBezTo>
                    <a:pt x="435925" y="2756978"/>
                    <a:pt x="432686" y="2742309"/>
                    <a:pt x="423257" y="2736023"/>
                  </a:cubicBezTo>
                  <a:lnTo>
                    <a:pt x="710626" y="1991739"/>
                  </a:lnTo>
                  <a:lnTo>
                    <a:pt x="492884" y="1416144"/>
                  </a:lnTo>
                  <a:lnTo>
                    <a:pt x="170844" y="1367566"/>
                  </a:lnTo>
                  <a:lnTo>
                    <a:pt x="153604" y="1300224"/>
                  </a:lnTo>
                  <a:lnTo>
                    <a:pt x="635569" y="1364518"/>
                  </a:lnTo>
                  <a:lnTo>
                    <a:pt x="750631" y="1623789"/>
                  </a:lnTo>
                  <a:cubicBezTo>
                    <a:pt x="742058" y="1631504"/>
                    <a:pt x="737867" y="1642172"/>
                    <a:pt x="741201" y="1649792"/>
                  </a:cubicBezTo>
                  <a:cubicBezTo>
                    <a:pt x="745202" y="1659031"/>
                    <a:pt x="758632" y="1660365"/>
                    <a:pt x="771110" y="1652745"/>
                  </a:cubicBezTo>
                  <a:cubicBezTo>
                    <a:pt x="783587" y="1645124"/>
                    <a:pt x="790255" y="1631409"/>
                    <a:pt x="786064" y="1622169"/>
                  </a:cubicBezTo>
                  <a:cubicBezTo>
                    <a:pt x="782635" y="1614549"/>
                    <a:pt x="772729" y="1612549"/>
                    <a:pt x="762442" y="1616454"/>
                  </a:cubicBezTo>
                  <a:lnTo>
                    <a:pt x="645094" y="1355279"/>
                  </a:lnTo>
                  <a:lnTo>
                    <a:pt x="151127" y="1290604"/>
                  </a:lnTo>
                  <a:lnTo>
                    <a:pt x="128458" y="1202117"/>
                  </a:lnTo>
                  <a:lnTo>
                    <a:pt x="297717" y="918081"/>
                  </a:lnTo>
                  <a:lnTo>
                    <a:pt x="251521" y="794637"/>
                  </a:lnTo>
                  <a:lnTo>
                    <a:pt x="330197" y="794447"/>
                  </a:lnTo>
                  <a:lnTo>
                    <a:pt x="412684" y="992567"/>
                  </a:lnTo>
                  <a:lnTo>
                    <a:pt x="337341" y="1128012"/>
                  </a:lnTo>
                  <a:cubicBezTo>
                    <a:pt x="329721" y="1130394"/>
                    <a:pt x="321530" y="1136585"/>
                    <a:pt x="317624" y="1143538"/>
                  </a:cubicBezTo>
                  <a:cubicBezTo>
                    <a:pt x="312957" y="1151920"/>
                    <a:pt x="316196" y="1158111"/>
                    <a:pt x="325054" y="1157349"/>
                  </a:cubicBezTo>
                  <a:cubicBezTo>
                    <a:pt x="333817" y="1156587"/>
                    <a:pt x="344771" y="1149158"/>
                    <a:pt x="349438" y="1140776"/>
                  </a:cubicBezTo>
                  <a:cubicBezTo>
                    <a:pt x="353248" y="1133823"/>
                    <a:pt x="351533" y="1128489"/>
                    <a:pt x="345723" y="1127345"/>
                  </a:cubicBezTo>
                  <a:lnTo>
                    <a:pt x="422399" y="989043"/>
                  </a:lnTo>
                  <a:lnTo>
                    <a:pt x="337627" y="788065"/>
                  </a:lnTo>
                  <a:lnTo>
                    <a:pt x="249044" y="788351"/>
                  </a:lnTo>
                  <a:lnTo>
                    <a:pt x="176940" y="595660"/>
                  </a:lnTo>
                  <a:lnTo>
                    <a:pt x="62450" y="601946"/>
                  </a:lnTo>
                  <a:lnTo>
                    <a:pt x="27778" y="488980"/>
                  </a:lnTo>
                  <a:lnTo>
                    <a:pt x="221612" y="472121"/>
                  </a:lnTo>
                  <a:lnTo>
                    <a:pt x="286954" y="623187"/>
                  </a:lnTo>
                  <a:lnTo>
                    <a:pt x="333626" y="620996"/>
                  </a:lnTo>
                  <a:cubicBezTo>
                    <a:pt x="331245" y="625569"/>
                    <a:pt x="332864" y="628807"/>
                    <a:pt x="338103" y="628617"/>
                  </a:cubicBezTo>
                  <a:cubicBezTo>
                    <a:pt x="344485" y="628331"/>
                    <a:pt x="353724" y="623092"/>
                    <a:pt x="358677" y="616996"/>
                  </a:cubicBezTo>
                  <a:cubicBezTo>
                    <a:pt x="363630" y="610900"/>
                    <a:pt x="362392" y="606233"/>
                    <a:pt x="355915" y="606519"/>
                  </a:cubicBezTo>
                  <a:cubicBezTo>
                    <a:pt x="350581" y="606804"/>
                    <a:pt x="343437" y="610424"/>
                    <a:pt x="338294" y="615091"/>
                  </a:cubicBezTo>
                  <a:lnTo>
                    <a:pt x="293812" y="617187"/>
                  </a:lnTo>
                  <a:lnTo>
                    <a:pt x="227899" y="466787"/>
                  </a:lnTo>
                  <a:lnTo>
                    <a:pt x="26445" y="484598"/>
                  </a:lnTo>
                  <a:lnTo>
                    <a:pt x="19968" y="463548"/>
                  </a:lnTo>
                  <a:lnTo>
                    <a:pt x="139316" y="305052"/>
                  </a:lnTo>
                  <a:lnTo>
                    <a:pt x="60830" y="120458"/>
                  </a:lnTo>
                  <a:lnTo>
                    <a:pt x="97692" y="113504"/>
                  </a:lnTo>
                  <a:lnTo>
                    <a:pt x="182655" y="299052"/>
                  </a:lnTo>
                  <a:lnTo>
                    <a:pt x="96263" y="415542"/>
                  </a:lnTo>
                  <a:lnTo>
                    <a:pt x="100168" y="426115"/>
                  </a:lnTo>
                  <a:cubicBezTo>
                    <a:pt x="95311" y="429830"/>
                    <a:pt x="92263" y="434116"/>
                    <a:pt x="93025" y="436402"/>
                  </a:cubicBezTo>
                  <a:cubicBezTo>
                    <a:pt x="94072" y="439164"/>
                    <a:pt x="100264" y="438116"/>
                    <a:pt x="107027" y="434021"/>
                  </a:cubicBezTo>
                  <a:cubicBezTo>
                    <a:pt x="113694" y="429925"/>
                    <a:pt x="118361" y="424305"/>
                    <a:pt x="117314" y="421543"/>
                  </a:cubicBezTo>
                  <a:cubicBezTo>
                    <a:pt x="116456" y="419257"/>
                    <a:pt x="111979" y="419638"/>
                    <a:pt x="106645" y="422210"/>
                  </a:cubicBezTo>
                  <a:lnTo>
                    <a:pt x="103121" y="412589"/>
                  </a:lnTo>
                  <a:lnTo>
                    <a:pt x="189227" y="296289"/>
                  </a:lnTo>
                  <a:lnTo>
                    <a:pt x="102645" y="109694"/>
                  </a:lnTo>
                  <a:lnTo>
                    <a:pt x="59592" y="117791"/>
                  </a:lnTo>
                  <a:lnTo>
                    <a:pt x="12634" y="7301"/>
                  </a:lnTo>
                  <a:cubicBezTo>
                    <a:pt x="16348" y="4634"/>
                    <a:pt x="18730" y="1871"/>
                    <a:pt x="18158" y="633"/>
                  </a:cubicBezTo>
                  <a:cubicBezTo>
                    <a:pt x="17491" y="-891"/>
                    <a:pt x="12919" y="443"/>
                    <a:pt x="7966" y="3491"/>
                  </a:cubicBezTo>
                  <a:cubicBezTo>
                    <a:pt x="3013" y="6539"/>
                    <a:pt x="-511" y="10253"/>
                    <a:pt x="61" y="11682"/>
                  </a:cubicBezTo>
                  <a:close/>
                </a:path>
              </a:pathLst>
            </a:custGeom>
            <a:grpFill/>
            <a:ln w="9525" cap="flat">
              <a:noFill/>
              <a:prstDash val="solid"/>
              <a:miter/>
            </a:ln>
          </p:spPr>
          <p:txBody>
            <a:bodyPr rtlCol="0" anchor="ctr"/>
            <a:lstStyle/>
            <a:p>
              <a:endParaRPr lang="en-US" sz="2700"/>
            </a:p>
          </p:txBody>
        </p:sp>
        <p:sp>
          <p:nvSpPr>
            <p:cNvPr id="21" name="Graphic 8">
              <a:extLst>
                <a:ext uri="{FF2B5EF4-FFF2-40B4-BE49-F238E27FC236}">
                  <a16:creationId xmlns:a16="http://schemas.microsoft.com/office/drawing/2014/main" id="{6A6E0558-A2AF-4515-95EA-C62966BD0AA6}"/>
                </a:ext>
              </a:extLst>
            </p:cNvPr>
            <p:cNvSpPr/>
            <p:nvPr/>
          </p:nvSpPr>
          <p:spPr>
            <a:xfrm>
              <a:off x="9488168" y="1043212"/>
              <a:ext cx="2147429" cy="1452797"/>
            </a:xfrm>
            <a:custGeom>
              <a:avLst/>
              <a:gdLst>
                <a:gd name="connsiteX0" fmla="*/ 201 w 2147429"/>
                <a:gd name="connsiteY0" fmla="*/ 11576 h 1452797"/>
                <a:gd name="connsiteX1" fmla="*/ 8679 w 2147429"/>
                <a:gd name="connsiteY1" fmla="*/ 9671 h 1452797"/>
                <a:gd name="connsiteX2" fmla="*/ 170223 w 2147429"/>
                <a:gd name="connsiteY2" fmla="*/ 201123 h 1452797"/>
                <a:gd name="connsiteX3" fmla="*/ 242613 w 2147429"/>
                <a:gd name="connsiteY3" fmla="*/ 186931 h 1452797"/>
                <a:gd name="connsiteX4" fmla="*/ 312526 w 2147429"/>
                <a:gd name="connsiteY4" fmla="*/ 262845 h 1452797"/>
                <a:gd name="connsiteX5" fmla="*/ 268140 w 2147429"/>
                <a:gd name="connsiteY5" fmla="*/ 330758 h 1452797"/>
                <a:gd name="connsiteX6" fmla="*/ 254709 w 2147429"/>
                <a:gd name="connsiteY6" fmla="*/ 340664 h 1452797"/>
                <a:gd name="connsiteX7" fmla="*/ 260996 w 2147429"/>
                <a:gd name="connsiteY7" fmla="*/ 345617 h 1452797"/>
                <a:gd name="connsiteX8" fmla="*/ 277760 w 2147429"/>
                <a:gd name="connsiteY8" fmla="*/ 334568 h 1452797"/>
                <a:gd name="connsiteX9" fmla="*/ 274236 w 2147429"/>
                <a:gd name="connsiteY9" fmla="*/ 329234 h 1452797"/>
                <a:gd name="connsiteX10" fmla="*/ 319479 w 2147429"/>
                <a:gd name="connsiteY10" fmla="*/ 259797 h 1452797"/>
                <a:gd name="connsiteX11" fmla="*/ 250423 w 2147429"/>
                <a:gd name="connsiteY11" fmla="*/ 185502 h 1452797"/>
                <a:gd name="connsiteX12" fmla="*/ 353579 w 2147429"/>
                <a:gd name="connsiteY12" fmla="*/ 165309 h 1452797"/>
                <a:gd name="connsiteX13" fmla="*/ 468069 w 2147429"/>
                <a:gd name="connsiteY13" fmla="*/ 275323 h 1452797"/>
                <a:gd name="connsiteX14" fmla="*/ 411586 w 2147429"/>
                <a:gd name="connsiteY14" fmla="*/ 369430 h 1452797"/>
                <a:gd name="connsiteX15" fmla="*/ 499311 w 2147429"/>
                <a:gd name="connsiteY15" fmla="*/ 464680 h 1452797"/>
                <a:gd name="connsiteX16" fmla="*/ 380630 w 2147429"/>
                <a:gd name="connsiteY16" fmla="*/ 479063 h 1452797"/>
                <a:gd name="connsiteX17" fmla="*/ 341101 w 2147429"/>
                <a:gd name="connsiteY17" fmla="*/ 431247 h 1452797"/>
                <a:gd name="connsiteX18" fmla="*/ 346911 w 2147429"/>
                <a:gd name="connsiteY18" fmla="*/ 420770 h 1452797"/>
                <a:gd name="connsiteX19" fmla="*/ 330052 w 2147429"/>
                <a:gd name="connsiteY19" fmla="*/ 424008 h 1452797"/>
                <a:gd name="connsiteX20" fmla="*/ 320908 w 2147429"/>
                <a:gd name="connsiteY20" fmla="*/ 436772 h 1452797"/>
                <a:gd name="connsiteX21" fmla="*/ 334243 w 2147429"/>
                <a:gd name="connsiteY21" fmla="*/ 435438 h 1452797"/>
                <a:gd name="connsiteX22" fmla="*/ 374343 w 2147429"/>
                <a:gd name="connsiteY22" fmla="*/ 484397 h 1452797"/>
                <a:gd name="connsiteX23" fmla="*/ 503121 w 2147429"/>
                <a:gd name="connsiteY23" fmla="*/ 468966 h 1452797"/>
                <a:gd name="connsiteX24" fmla="*/ 503312 w 2147429"/>
                <a:gd name="connsiteY24" fmla="*/ 468776 h 1452797"/>
                <a:gd name="connsiteX25" fmla="*/ 597324 w 2147429"/>
                <a:gd name="connsiteY25" fmla="*/ 570884 h 1452797"/>
                <a:gd name="connsiteX26" fmla="*/ 748200 w 2147429"/>
                <a:gd name="connsiteY26" fmla="*/ 556596 h 1452797"/>
                <a:gd name="connsiteX27" fmla="*/ 938604 w 2147429"/>
                <a:gd name="connsiteY27" fmla="*/ 741095 h 1452797"/>
                <a:gd name="connsiteX28" fmla="*/ 872691 w 2147429"/>
                <a:gd name="connsiteY28" fmla="*/ 909878 h 1452797"/>
                <a:gd name="connsiteX29" fmla="*/ 853356 w 2147429"/>
                <a:gd name="connsiteY29" fmla="*/ 925499 h 1452797"/>
                <a:gd name="connsiteX30" fmla="*/ 866976 w 2147429"/>
                <a:gd name="connsiteY30" fmla="*/ 937025 h 1452797"/>
                <a:gd name="connsiteX31" fmla="*/ 891837 w 2147429"/>
                <a:gd name="connsiteY31" fmla="*/ 919975 h 1452797"/>
                <a:gd name="connsiteX32" fmla="*/ 882978 w 2147429"/>
                <a:gd name="connsiteY32" fmla="*/ 908450 h 1452797"/>
                <a:gd name="connsiteX33" fmla="*/ 949558 w 2147429"/>
                <a:gd name="connsiteY33" fmla="*/ 737000 h 1452797"/>
                <a:gd name="connsiteX34" fmla="*/ 760582 w 2147429"/>
                <a:gd name="connsiteY34" fmla="*/ 555548 h 1452797"/>
                <a:gd name="connsiteX35" fmla="*/ 898028 w 2147429"/>
                <a:gd name="connsiteY35" fmla="*/ 542594 h 1452797"/>
                <a:gd name="connsiteX36" fmla="*/ 1050618 w 2147429"/>
                <a:gd name="connsiteY36" fmla="*/ 675944 h 1452797"/>
                <a:gd name="connsiteX37" fmla="*/ 946320 w 2147429"/>
                <a:gd name="connsiteY37" fmla="*/ 960647 h 1452797"/>
                <a:gd name="connsiteX38" fmla="*/ 1249310 w 2147429"/>
                <a:gd name="connsiteY38" fmla="*/ 1291545 h 1452797"/>
                <a:gd name="connsiteX39" fmla="*/ 1984735 w 2147429"/>
                <a:gd name="connsiteY39" fmla="*/ 1334027 h 1452797"/>
                <a:gd name="connsiteX40" fmla="*/ 2087129 w 2147429"/>
                <a:gd name="connsiteY40" fmla="*/ 1417656 h 1452797"/>
                <a:gd name="connsiteX41" fmla="*/ 2087319 w 2147429"/>
                <a:gd name="connsiteY41" fmla="*/ 1445564 h 1452797"/>
                <a:gd name="connsiteX42" fmla="*/ 2134563 w 2147429"/>
                <a:gd name="connsiteY42" fmla="*/ 1446231 h 1452797"/>
                <a:gd name="connsiteX43" fmla="*/ 2140183 w 2147429"/>
                <a:gd name="connsiteY43" fmla="*/ 1413084 h 1452797"/>
                <a:gd name="connsiteX44" fmla="*/ 2101035 w 2147429"/>
                <a:gd name="connsiteY44" fmla="*/ 1409084 h 1452797"/>
                <a:gd name="connsiteX45" fmla="*/ 1994546 w 2147429"/>
                <a:gd name="connsiteY45" fmla="*/ 1322882 h 1452797"/>
                <a:gd name="connsiteX46" fmla="*/ 1258740 w 2147429"/>
                <a:gd name="connsiteY46" fmla="*/ 1281830 h 1452797"/>
                <a:gd name="connsiteX47" fmla="*/ 958035 w 2147429"/>
                <a:gd name="connsiteY47" fmla="*/ 956456 h 1452797"/>
                <a:gd name="connsiteX48" fmla="*/ 1061477 w 2147429"/>
                <a:gd name="connsiteY48" fmla="*/ 671849 h 1452797"/>
                <a:gd name="connsiteX49" fmla="*/ 904981 w 2147429"/>
                <a:gd name="connsiteY49" fmla="*/ 536308 h 1452797"/>
                <a:gd name="connsiteX50" fmla="*/ 604277 w 2147429"/>
                <a:gd name="connsiteY50" fmla="*/ 565073 h 1452797"/>
                <a:gd name="connsiteX51" fmla="*/ 419492 w 2147429"/>
                <a:gd name="connsiteY51" fmla="*/ 366287 h 1452797"/>
                <a:gd name="connsiteX52" fmla="*/ 475785 w 2147429"/>
                <a:gd name="connsiteY52" fmla="*/ 272275 h 1452797"/>
                <a:gd name="connsiteX53" fmla="*/ 358913 w 2147429"/>
                <a:gd name="connsiteY53" fmla="*/ 160928 h 1452797"/>
                <a:gd name="connsiteX54" fmla="*/ 175366 w 2147429"/>
                <a:gd name="connsiteY54" fmla="*/ 196932 h 1452797"/>
                <a:gd name="connsiteX55" fmla="*/ 13441 w 2147429"/>
                <a:gd name="connsiteY55" fmla="*/ 6718 h 1452797"/>
                <a:gd name="connsiteX56" fmla="*/ 18204 w 2147429"/>
                <a:gd name="connsiteY56" fmla="*/ 431 h 1452797"/>
                <a:gd name="connsiteX57" fmla="*/ 7250 w 2147429"/>
                <a:gd name="connsiteY57" fmla="*/ 3765 h 1452797"/>
                <a:gd name="connsiteX58" fmla="*/ 201 w 2147429"/>
                <a:gd name="connsiteY58" fmla="*/ 11576 h 1452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2147429" h="1452797">
                  <a:moveTo>
                    <a:pt x="201" y="11576"/>
                  </a:moveTo>
                  <a:cubicBezTo>
                    <a:pt x="1059" y="12623"/>
                    <a:pt x="4583" y="11766"/>
                    <a:pt x="8679" y="9671"/>
                  </a:cubicBezTo>
                  <a:lnTo>
                    <a:pt x="170223" y="201123"/>
                  </a:lnTo>
                  <a:lnTo>
                    <a:pt x="242613" y="186931"/>
                  </a:lnTo>
                  <a:lnTo>
                    <a:pt x="312526" y="262845"/>
                  </a:lnTo>
                  <a:lnTo>
                    <a:pt x="268140" y="330758"/>
                  </a:lnTo>
                  <a:cubicBezTo>
                    <a:pt x="262710" y="332949"/>
                    <a:pt x="257091" y="336950"/>
                    <a:pt x="254709" y="340664"/>
                  </a:cubicBezTo>
                  <a:cubicBezTo>
                    <a:pt x="251852" y="345046"/>
                    <a:pt x="254614" y="347237"/>
                    <a:pt x="260996" y="345617"/>
                  </a:cubicBezTo>
                  <a:cubicBezTo>
                    <a:pt x="267378" y="343903"/>
                    <a:pt x="274902" y="338950"/>
                    <a:pt x="277760" y="334568"/>
                  </a:cubicBezTo>
                  <a:cubicBezTo>
                    <a:pt x="280141" y="330949"/>
                    <a:pt x="278522" y="328853"/>
                    <a:pt x="274236" y="329234"/>
                  </a:cubicBezTo>
                  <a:lnTo>
                    <a:pt x="319479" y="259797"/>
                  </a:lnTo>
                  <a:lnTo>
                    <a:pt x="250423" y="185502"/>
                  </a:lnTo>
                  <a:lnTo>
                    <a:pt x="353579" y="165309"/>
                  </a:lnTo>
                  <a:lnTo>
                    <a:pt x="468069" y="275323"/>
                  </a:lnTo>
                  <a:lnTo>
                    <a:pt x="411586" y="369430"/>
                  </a:lnTo>
                  <a:lnTo>
                    <a:pt x="499311" y="464680"/>
                  </a:lnTo>
                  <a:lnTo>
                    <a:pt x="380630" y="479063"/>
                  </a:lnTo>
                  <a:lnTo>
                    <a:pt x="341101" y="431247"/>
                  </a:lnTo>
                  <a:cubicBezTo>
                    <a:pt x="346149" y="427342"/>
                    <a:pt x="348721" y="422960"/>
                    <a:pt x="346911" y="420770"/>
                  </a:cubicBezTo>
                  <a:cubicBezTo>
                    <a:pt x="344721" y="418198"/>
                    <a:pt x="337196" y="419627"/>
                    <a:pt x="330052" y="424008"/>
                  </a:cubicBezTo>
                  <a:cubicBezTo>
                    <a:pt x="322908" y="428390"/>
                    <a:pt x="318813" y="434105"/>
                    <a:pt x="320908" y="436772"/>
                  </a:cubicBezTo>
                  <a:cubicBezTo>
                    <a:pt x="322718" y="438962"/>
                    <a:pt x="328242" y="438296"/>
                    <a:pt x="334243" y="435438"/>
                  </a:cubicBezTo>
                  <a:lnTo>
                    <a:pt x="374343" y="484397"/>
                  </a:lnTo>
                  <a:lnTo>
                    <a:pt x="503121" y="468966"/>
                  </a:lnTo>
                  <a:lnTo>
                    <a:pt x="503312" y="468776"/>
                  </a:lnTo>
                  <a:lnTo>
                    <a:pt x="597324" y="570884"/>
                  </a:lnTo>
                  <a:lnTo>
                    <a:pt x="748200" y="556596"/>
                  </a:lnTo>
                  <a:lnTo>
                    <a:pt x="938604" y="741095"/>
                  </a:lnTo>
                  <a:lnTo>
                    <a:pt x="872691" y="909878"/>
                  </a:lnTo>
                  <a:cubicBezTo>
                    <a:pt x="863928" y="912736"/>
                    <a:pt x="855832" y="918927"/>
                    <a:pt x="853356" y="925499"/>
                  </a:cubicBezTo>
                  <a:cubicBezTo>
                    <a:pt x="850308" y="933310"/>
                    <a:pt x="856308" y="938549"/>
                    <a:pt x="866976" y="937025"/>
                  </a:cubicBezTo>
                  <a:cubicBezTo>
                    <a:pt x="877644" y="935501"/>
                    <a:pt x="888789" y="927881"/>
                    <a:pt x="891837" y="919975"/>
                  </a:cubicBezTo>
                  <a:cubicBezTo>
                    <a:pt x="894313" y="913403"/>
                    <a:pt x="890408" y="908926"/>
                    <a:pt x="882978" y="908450"/>
                  </a:cubicBezTo>
                  <a:lnTo>
                    <a:pt x="949558" y="737000"/>
                  </a:lnTo>
                  <a:lnTo>
                    <a:pt x="760582" y="555548"/>
                  </a:lnTo>
                  <a:lnTo>
                    <a:pt x="898028" y="542594"/>
                  </a:lnTo>
                  <a:lnTo>
                    <a:pt x="1050618" y="675944"/>
                  </a:lnTo>
                  <a:lnTo>
                    <a:pt x="946320" y="960647"/>
                  </a:lnTo>
                  <a:lnTo>
                    <a:pt x="1249310" y="1291545"/>
                  </a:lnTo>
                  <a:lnTo>
                    <a:pt x="1984735" y="1334027"/>
                  </a:lnTo>
                  <a:lnTo>
                    <a:pt x="2087129" y="1417656"/>
                  </a:lnTo>
                  <a:cubicBezTo>
                    <a:pt x="2078461" y="1426419"/>
                    <a:pt x="2077985" y="1437849"/>
                    <a:pt x="2087319" y="1445564"/>
                  </a:cubicBezTo>
                  <a:cubicBezTo>
                    <a:pt x="2098654" y="1454899"/>
                    <a:pt x="2119800" y="1455280"/>
                    <a:pt x="2134563" y="1446231"/>
                  </a:cubicBezTo>
                  <a:cubicBezTo>
                    <a:pt x="2149232" y="1437182"/>
                    <a:pt x="2151709" y="1422323"/>
                    <a:pt x="2140183" y="1413084"/>
                  </a:cubicBezTo>
                  <a:cubicBezTo>
                    <a:pt x="2130658" y="1405464"/>
                    <a:pt x="2114561" y="1404131"/>
                    <a:pt x="2101035" y="1409084"/>
                  </a:cubicBezTo>
                  <a:lnTo>
                    <a:pt x="1994546" y="1322882"/>
                  </a:lnTo>
                  <a:lnTo>
                    <a:pt x="1258740" y="1281830"/>
                  </a:lnTo>
                  <a:lnTo>
                    <a:pt x="958035" y="956456"/>
                  </a:lnTo>
                  <a:lnTo>
                    <a:pt x="1061477" y="671849"/>
                  </a:lnTo>
                  <a:lnTo>
                    <a:pt x="904981" y="536308"/>
                  </a:lnTo>
                  <a:lnTo>
                    <a:pt x="604277" y="565073"/>
                  </a:lnTo>
                  <a:lnTo>
                    <a:pt x="419492" y="366287"/>
                  </a:lnTo>
                  <a:lnTo>
                    <a:pt x="475785" y="272275"/>
                  </a:lnTo>
                  <a:lnTo>
                    <a:pt x="358913" y="160928"/>
                  </a:lnTo>
                  <a:lnTo>
                    <a:pt x="175366" y="196932"/>
                  </a:lnTo>
                  <a:lnTo>
                    <a:pt x="13441" y="6718"/>
                  </a:lnTo>
                  <a:cubicBezTo>
                    <a:pt x="17061" y="4146"/>
                    <a:pt x="19061" y="1479"/>
                    <a:pt x="18204" y="431"/>
                  </a:cubicBezTo>
                  <a:cubicBezTo>
                    <a:pt x="17156" y="-807"/>
                    <a:pt x="12203" y="717"/>
                    <a:pt x="7250" y="3765"/>
                  </a:cubicBezTo>
                  <a:cubicBezTo>
                    <a:pt x="2297" y="6908"/>
                    <a:pt x="-846" y="10337"/>
                    <a:pt x="201" y="11576"/>
                  </a:cubicBezTo>
                  <a:close/>
                </a:path>
              </a:pathLst>
            </a:custGeom>
            <a:grpFill/>
            <a:ln w="9525" cap="flat">
              <a:noFill/>
              <a:prstDash val="solid"/>
              <a:miter/>
            </a:ln>
          </p:spPr>
          <p:txBody>
            <a:bodyPr rtlCol="0" anchor="ctr"/>
            <a:lstStyle/>
            <a:p>
              <a:endParaRPr lang="en-US" sz="2700"/>
            </a:p>
          </p:txBody>
        </p:sp>
        <p:sp>
          <p:nvSpPr>
            <p:cNvPr id="22" name="Graphic 8">
              <a:extLst>
                <a:ext uri="{FF2B5EF4-FFF2-40B4-BE49-F238E27FC236}">
                  <a16:creationId xmlns:a16="http://schemas.microsoft.com/office/drawing/2014/main" id="{16B42293-607A-42E8-9089-1C30F30147B0}"/>
                </a:ext>
              </a:extLst>
            </p:cNvPr>
            <p:cNvSpPr/>
            <p:nvPr/>
          </p:nvSpPr>
          <p:spPr>
            <a:xfrm>
              <a:off x="9641970" y="1155026"/>
              <a:ext cx="2379456" cy="1497436"/>
            </a:xfrm>
            <a:custGeom>
              <a:avLst/>
              <a:gdLst>
                <a:gd name="connsiteX0" fmla="*/ 1888274 w 2379456"/>
                <a:gd name="connsiteY0" fmla="*/ 1115342 h 1497436"/>
                <a:gd name="connsiteX1" fmla="*/ 1157326 w 2379456"/>
                <a:gd name="connsiteY1" fmla="*/ 1086672 h 1497436"/>
                <a:gd name="connsiteX2" fmla="*/ 898436 w 2379456"/>
                <a:gd name="connsiteY2" fmla="*/ 823973 h 1497436"/>
                <a:gd name="connsiteX3" fmla="*/ 995972 w 2379456"/>
                <a:gd name="connsiteY3" fmla="*/ 537556 h 1497436"/>
                <a:gd name="connsiteX4" fmla="*/ 792899 w 2379456"/>
                <a:gd name="connsiteY4" fmla="*/ 372011 h 1497436"/>
                <a:gd name="connsiteX5" fmla="*/ 492576 w 2379456"/>
                <a:gd name="connsiteY5" fmla="*/ 403730 h 1497436"/>
                <a:gd name="connsiteX6" fmla="*/ 325412 w 2379456"/>
                <a:gd name="connsiteY6" fmla="*/ 235042 h 1497436"/>
                <a:gd name="connsiteX7" fmla="*/ 380467 w 2379456"/>
                <a:gd name="connsiteY7" fmla="*/ 140744 h 1497436"/>
                <a:gd name="connsiteX8" fmla="*/ 239401 w 2379456"/>
                <a:gd name="connsiteY8" fmla="*/ 14538 h 1497436"/>
                <a:gd name="connsiteX9" fmla="*/ 55759 w 2379456"/>
                <a:gd name="connsiteY9" fmla="*/ 51781 h 1497436"/>
                <a:gd name="connsiteX10" fmla="*/ 15945 w 2379456"/>
                <a:gd name="connsiteY10" fmla="*/ 8061 h 1497436"/>
                <a:gd name="connsiteX11" fmla="*/ 20993 w 2379456"/>
                <a:gd name="connsiteY11" fmla="*/ 632 h 1497436"/>
                <a:gd name="connsiteX12" fmla="*/ 8039 w 2379456"/>
                <a:gd name="connsiteY12" fmla="*/ 4061 h 1497436"/>
                <a:gd name="connsiteX13" fmla="*/ 324 w 2379456"/>
                <a:gd name="connsiteY13" fmla="*/ 13300 h 1497436"/>
                <a:gd name="connsiteX14" fmla="*/ 10420 w 2379456"/>
                <a:gd name="connsiteY14" fmla="*/ 11395 h 1497436"/>
                <a:gd name="connsiteX15" fmla="*/ 50521 w 2379456"/>
                <a:gd name="connsiteY15" fmla="*/ 55877 h 1497436"/>
                <a:gd name="connsiteX16" fmla="*/ 234067 w 2379456"/>
                <a:gd name="connsiteY16" fmla="*/ 18824 h 1497436"/>
                <a:gd name="connsiteX17" fmla="*/ 372847 w 2379456"/>
                <a:gd name="connsiteY17" fmla="*/ 144173 h 1497436"/>
                <a:gd name="connsiteX18" fmla="*/ 317602 w 2379456"/>
                <a:gd name="connsiteY18" fmla="*/ 238471 h 1497436"/>
                <a:gd name="connsiteX19" fmla="*/ 485718 w 2379456"/>
                <a:gd name="connsiteY19" fmla="*/ 409730 h 1497436"/>
                <a:gd name="connsiteX20" fmla="*/ 785851 w 2379456"/>
                <a:gd name="connsiteY20" fmla="*/ 378393 h 1497436"/>
                <a:gd name="connsiteX21" fmla="*/ 984828 w 2379456"/>
                <a:gd name="connsiteY21" fmla="*/ 541937 h 1497436"/>
                <a:gd name="connsiteX22" fmla="*/ 886435 w 2379456"/>
                <a:gd name="connsiteY22" fmla="*/ 828449 h 1497436"/>
                <a:gd name="connsiteX23" fmla="*/ 1147991 w 2379456"/>
                <a:gd name="connsiteY23" fmla="*/ 1096388 h 1497436"/>
                <a:gd name="connsiteX24" fmla="*/ 1878559 w 2379456"/>
                <a:gd name="connsiteY24" fmla="*/ 1126391 h 1497436"/>
                <a:gd name="connsiteX25" fmla="*/ 2308708 w 2379456"/>
                <a:gd name="connsiteY25" fmla="*/ 1456909 h 1497436"/>
                <a:gd name="connsiteX26" fmla="*/ 2311756 w 2379456"/>
                <a:gd name="connsiteY26" fmla="*/ 1488627 h 1497436"/>
                <a:gd name="connsiteX27" fmla="*/ 2366429 w 2379456"/>
                <a:gd name="connsiteY27" fmla="*/ 1490532 h 1497436"/>
                <a:gd name="connsiteX28" fmla="*/ 2369572 w 2379456"/>
                <a:gd name="connsiteY28" fmla="*/ 1453004 h 1497436"/>
                <a:gd name="connsiteX29" fmla="*/ 2323948 w 2379456"/>
                <a:gd name="connsiteY29" fmla="*/ 1447479 h 1497436"/>
                <a:gd name="connsiteX30" fmla="*/ 1888274 w 2379456"/>
                <a:gd name="connsiteY30" fmla="*/ 1115342 h 1497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379456" h="1497436">
                  <a:moveTo>
                    <a:pt x="1888274" y="1115342"/>
                  </a:moveTo>
                  <a:lnTo>
                    <a:pt x="1157326" y="1086672"/>
                  </a:lnTo>
                  <a:lnTo>
                    <a:pt x="898436" y="823973"/>
                  </a:lnTo>
                  <a:lnTo>
                    <a:pt x="995972" y="537556"/>
                  </a:lnTo>
                  <a:lnTo>
                    <a:pt x="792899" y="372011"/>
                  </a:lnTo>
                  <a:lnTo>
                    <a:pt x="492576" y="403730"/>
                  </a:lnTo>
                  <a:lnTo>
                    <a:pt x="325412" y="235042"/>
                  </a:lnTo>
                  <a:lnTo>
                    <a:pt x="380467" y="140744"/>
                  </a:lnTo>
                  <a:lnTo>
                    <a:pt x="239401" y="14538"/>
                  </a:lnTo>
                  <a:lnTo>
                    <a:pt x="55759" y="51781"/>
                  </a:lnTo>
                  <a:lnTo>
                    <a:pt x="15945" y="8061"/>
                  </a:lnTo>
                  <a:cubicBezTo>
                    <a:pt x="20041" y="5013"/>
                    <a:pt x="22231" y="1965"/>
                    <a:pt x="20993" y="632"/>
                  </a:cubicBezTo>
                  <a:cubicBezTo>
                    <a:pt x="19564" y="-988"/>
                    <a:pt x="13754" y="632"/>
                    <a:pt x="8039" y="4061"/>
                  </a:cubicBezTo>
                  <a:cubicBezTo>
                    <a:pt x="2324" y="7585"/>
                    <a:pt x="-1105" y="11681"/>
                    <a:pt x="324" y="13300"/>
                  </a:cubicBezTo>
                  <a:cubicBezTo>
                    <a:pt x="1562" y="14633"/>
                    <a:pt x="5753" y="13776"/>
                    <a:pt x="10420" y="11395"/>
                  </a:cubicBezTo>
                  <a:lnTo>
                    <a:pt x="50521" y="55877"/>
                  </a:lnTo>
                  <a:lnTo>
                    <a:pt x="234067" y="18824"/>
                  </a:lnTo>
                  <a:lnTo>
                    <a:pt x="372847" y="144173"/>
                  </a:lnTo>
                  <a:lnTo>
                    <a:pt x="317602" y="238471"/>
                  </a:lnTo>
                  <a:lnTo>
                    <a:pt x="485718" y="409730"/>
                  </a:lnTo>
                  <a:lnTo>
                    <a:pt x="785851" y="378393"/>
                  </a:lnTo>
                  <a:lnTo>
                    <a:pt x="984828" y="541937"/>
                  </a:lnTo>
                  <a:lnTo>
                    <a:pt x="886435" y="828449"/>
                  </a:lnTo>
                  <a:lnTo>
                    <a:pt x="1147991" y="1096388"/>
                  </a:lnTo>
                  <a:lnTo>
                    <a:pt x="1878559" y="1126391"/>
                  </a:lnTo>
                  <a:lnTo>
                    <a:pt x="2308708" y="1456909"/>
                  </a:lnTo>
                  <a:cubicBezTo>
                    <a:pt x="2299564" y="1466624"/>
                    <a:pt x="2300135" y="1479578"/>
                    <a:pt x="2311756" y="1488627"/>
                  </a:cubicBezTo>
                  <a:cubicBezTo>
                    <a:pt x="2325757" y="1499581"/>
                    <a:pt x="2350332" y="1500438"/>
                    <a:pt x="2366429" y="1490532"/>
                  </a:cubicBezTo>
                  <a:cubicBezTo>
                    <a:pt x="2382527" y="1480626"/>
                    <a:pt x="2383860" y="1463767"/>
                    <a:pt x="2369572" y="1453004"/>
                  </a:cubicBezTo>
                  <a:cubicBezTo>
                    <a:pt x="2357762" y="1444145"/>
                    <a:pt x="2338997" y="1442240"/>
                    <a:pt x="2323948" y="1447479"/>
                  </a:cubicBezTo>
                  <a:lnTo>
                    <a:pt x="1888274" y="1115342"/>
                  </a:lnTo>
                  <a:close/>
                </a:path>
              </a:pathLst>
            </a:custGeom>
            <a:grpFill/>
            <a:ln w="9525" cap="flat">
              <a:noFill/>
              <a:prstDash val="solid"/>
              <a:miter/>
            </a:ln>
          </p:spPr>
          <p:txBody>
            <a:bodyPr rtlCol="0" anchor="ctr"/>
            <a:lstStyle/>
            <a:p>
              <a:endParaRPr lang="en-US" sz="2700"/>
            </a:p>
          </p:txBody>
        </p:sp>
        <p:sp>
          <p:nvSpPr>
            <p:cNvPr id="23" name="Graphic 8">
              <a:extLst>
                <a:ext uri="{FF2B5EF4-FFF2-40B4-BE49-F238E27FC236}">
                  <a16:creationId xmlns:a16="http://schemas.microsoft.com/office/drawing/2014/main" id="{3B1959BC-D8EE-4430-ADB8-B1676C56FDBE}"/>
                </a:ext>
              </a:extLst>
            </p:cNvPr>
            <p:cNvSpPr/>
            <p:nvPr/>
          </p:nvSpPr>
          <p:spPr>
            <a:xfrm>
              <a:off x="9556429" y="1001354"/>
              <a:ext cx="2090770" cy="1234465"/>
            </a:xfrm>
            <a:custGeom>
              <a:avLst/>
              <a:gdLst>
                <a:gd name="connsiteX0" fmla="*/ 235 w 2090770"/>
                <a:gd name="connsiteY0" fmla="*/ 11428 h 1234465"/>
                <a:gd name="connsiteX1" fmla="*/ 8807 w 2090770"/>
                <a:gd name="connsiteY1" fmla="*/ 9428 h 1234465"/>
                <a:gd name="connsiteX2" fmla="*/ 173304 w 2090770"/>
                <a:gd name="connsiteY2" fmla="*/ 180497 h 1234465"/>
                <a:gd name="connsiteX3" fmla="*/ 357803 w 2090770"/>
                <a:gd name="connsiteY3" fmla="*/ 142207 h 1234465"/>
                <a:gd name="connsiteX4" fmla="*/ 512108 w 2090770"/>
                <a:gd name="connsiteY4" fmla="*/ 273176 h 1234465"/>
                <a:gd name="connsiteX5" fmla="*/ 458292 w 2090770"/>
                <a:gd name="connsiteY5" fmla="*/ 367187 h 1234465"/>
                <a:gd name="connsiteX6" fmla="*/ 620122 w 2090770"/>
                <a:gd name="connsiteY6" fmla="*/ 521873 h 1234465"/>
                <a:gd name="connsiteX7" fmla="*/ 921874 w 2090770"/>
                <a:gd name="connsiteY7" fmla="*/ 487964 h 1234465"/>
                <a:gd name="connsiteX8" fmla="*/ 1148950 w 2090770"/>
                <a:gd name="connsiteY8" fmla="*/ 663605 h 1234465"/>
                <a:gd name="connsiteX9" fmla="*/ 1056462 w 2090770"/>
                <a:gd name="connsiteY9" fmla="*/ 949355 h 1234465"/>
                <a:gd name="connsiteX10" fmla="*/ 1300588 w 2090770"/>
                <a:gd name="connsiteY10" fmla="*/ 1184051 h 1234465"/>
                <a:gd name="connsiteX11" fmla="*/ 2033537 w 2090770"/>
                <a:gd name="connsiteY11" fmla="*/ 1204625 h 1234465"/>
                <a:gd name="connsiteX12" fmla="*/ 2034203 w 2090770"/>
                <a:gd name="connsiteY12" fmla="*/ 1228914 h 1234465"/>
                <a:gd name="connsiteX13" fmla="*/ 2078685 w 2090770"/>
                <a:gd name="connsiteY13" fmla="*/ 1227771 h 1234465"/>
                <a:gd name="connsiteX14" fmla="*/ 2083924 w 2090770"/>
                <a:gd name="connsiteY14" fmla="*/ 1198339 h 1234465"/>
                <a:gd name="connsiteX15" fmla="*/ 2047062 w 2090770"/>
                <a:gd name="connsiteY15" fmla="*/ 1196243 h 1234465"/>
                <a:gd name="connsiteX16" fmla="*/ 2043919 w 2090770"/>
                <a:gd name="connsiteY16" fmla="*/ 1193957 h 1234465"/>
                <a:gd name="connsiteX17" fmla="*/ 1309732 w 2090770"/>
                <a:gd name="connsiteY17" fmla="*/ 1174717 h 1234465"/>
                <a:gd name="connsiteX18" fmla="*/ 1068654 w 2090770"/>
                <a:gd name="connsiteY18" fmla="*/ 944783 h 1234465"/>
                <a:gd name="connsiteX19" fmla="*/ 1159904 w 2090770"/>
                <a:gd name="connsiteY19" fmla="*/ 660367 h 1234465"/>
                <a:gd name="connsiteX20" fmla="*/ 1160285 w 2090770"/>
                <a:gd name="connsiteY20" fmla="*/ 659129 h 1234465"/>
                <a:gd name="connsiteX21" fmla="*/ 928827 w 2090770"/>
                <a:gd name="connsiteY21" fmla="*/ 481583 h 1234465"/>
                <a:gd name="connsiteX22" fmla="*/ 626885 w 2090770"/>
                <a:gd name="connsiteY22" fmla="*/ 515872 h 1234465"/>
                <a:gd name="connsiteX23" fmla="*/ 466198 w 2090770"/>
                <a:gd name="connsiteY23" fmla="*/ 363758 h 1234465"/>
                <a:gd name="connsiteX24" fmla="*/ 519824 w 2090770"/>
                <a:gd name="connsiteY24" fmla="*/ 269842 h 1234465"/>
                <a:gd name="connsiteX25" fmla="*/ 363137 w 2090770"/>
                <a:gd name="connsiteY25" fmla="*/ 138016 h 1234465"/>
                <a:gd name="connsiteX26" fmla="*/ 178543 w 2090770"/>
                <a:gd name="connsiteY26" fmla="*/ 176402 h 1234465"/>
                <a:gd name="connsiteX27" fmla="*/ 13665 w 2090770"/>
                <a:gd name="connsiteY27" fmla="*/ 6475 h 1234465"/>
                <a:gd name="connsiteX28" fmla="*/ 18237 w 2090770"/>
                <a:gd name="connsiteY28" fmla="*/ 379 h 1234465"/>
                <a:gd name="connsiteX29" fmla="*/ 7188 w 2090770"/>
                <a:gd name="connsiteY29" fmla="*/ 3808 h 1234465"/>
                <a:gd name="connsiteX30" fmla="*/ 235 w 2090770"/>
                <a:gd name="connsiteY30" fmla="*/ 11428 h 1234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090770" h="1234465">
                  <a:moveTo>
                    <a:pt x="235" y="11428"/>
                  </a:moveTo>
                  <a:cubicBezTo>
                    <a:pt x="1187" y="12381"/>
                    <a:pt x="4807" y="11524"/>
                    <a:pt x="8807" y="9428"/>
                  </a:cubicBezTo>
                  <a:lnTo>
                    <a:pt x="173304" y="180497"/>
                  </a:lnTo>
                  <a:lnTo>
                    <a:pt x="357803" y="142207"/>
                  </a:lnTo>
                  <a:lnTo>
                    <a:pt x="512108" y="273176"/>
                  </a:lnTo>
                  <a:lnTo>
                    <a:pt x="458292" y="367187"/>
                  </a:lnTo>
                  <a:lnTo>
                    <a:pt x="620122" y="521873"/>
                  </a:lnTo>
                  <a:lnTo>
                    <a:pt x="921874" y="487964"/>
                  </a:lnTo>
                  <a:lnTo>
                    <a:pt x="1148950" y="663605"/>
                  </a:lnTo>
                  <a:lnTo>
                    <a:pt x="1056462" y="949355"/>
                  </a:lnTo>
                  <a:lnTo>
                    <a:pt x="1300588" y="1184051"/>
                  </a:lnTo>
                  <a:lnTo>
                    <a:pt x="2033537" y="1204625"/>
                  </a:lnTo>
                  <a:cubicBezTo>
                    <a:pt x="2025726" y="1212626"/>
                    <a:pt x="2025440" y="1222532"/>
                    <a:pt x="2034203" y="1228914"/>
                  </a:cubicBezTo>
                  <a:cubicBezTo>
                    <a:pt x="2044871" y="1236725"/>
                    <a:pt x="2064874" y="1236248"/>
                    <a:pt x="2078685" y="1227771"/>
                  </a:cubicBezTo>
                  <a:cubicBezTo>
                    <a:pt x="2092496" y="1219294"/>
                    <a:pt x="2094782" y="1206054"/>
                    <a:pt x="2083924" y="1198339"/>
                  </a:cubicBezTo>
                  <a:cubicBezTo>
                    <a:pt x="2074970" y="1191957"/>
                    <a:pt x="2059730" y="1191386"/>
                    <a:pt x="2047062" y="1196243"/>
                  </a:cubicBezTo>
                  <a:lnTo>
                    <a:pt x="2043919" y="1193957"/>
                  </a:lnTo>
                  <a:lnTo>
                    <a:pt x="1309732" y="1174717"/>
                  </a:lnTo>
                  <a:lnTo>
                    <a:pt x="1068654" y="944783"/>
                  </a:lnTo>
                  <a:lnTo>
                    <a:pt x="1159904" y="660367"/>
                  </a:lnTo>
                  <a:lnTo>
                    <a:pt x="1160285" y="659129"/>
                  </a:lnTo>
                  <a:lnTo>
                    <a:pt x="928827" y="481583"/>
                  </a:lnTo>
                  <a:lnTo>
                    <a:pt x="626885" y="515872"/>
                  </a:lnTo>
                  <a:lnTo>
                    <a:pt x="466198" y="363758"/>
                  </a:lnTo>
                  <a:lnTo>
                    <a:pt x="519824" y="269842"/>
                  </a:lnTo>
                  <a:lnTo>
                    <a:pt x="363137" y="138016"/>
                  </a:lnTo>
                  <a:lnTo>
                    <a:pt x="178543" y="176402"/>
                  </a:lnTo>
                  <a:lnTo>
                    <a:pt x="13665" y="6475"/>
                  </a:lnTo>
                  <a:cubicBezTo>
                    <a:pt x="17285" y="3904"/>
                    <a:pt x="19285" y="1332"/>
                    <a:pt x="18237" y="379"/>
                  </a:cubicBezTo>
                  <a:cubicBezTo>
                    <a:pt x="17094" y="-764"/>
                    <a:pt x="12141" y="760"/>
                    <a:pt x="7188" y="3808"/>
                  </a:cubicBezTo>
                  <a:cubicBezTo>
                    <a:pt x="2235" y="6761"/>
                    <a:pt x="-908" y="10190"/>
                    <a:pt x="235" y="11428"/>
                  </a:cubicBezTo>
                  <a:close/>
                </a:path>
              </a:pathLst>
            </a:custGeom>
            <a:grpFill/>
            <a:ln w="9525" cap="flat">
              <a:noFill/>
              <a:prstDash val="solid"/>
              <a:miter/>
            </a:ln>
          </p:spPr>
          <p:txBody>
            <a:bodyPr rtlCol="0" anchor="ctr"/>
            <a:lstStyle/>
            <a:p>
              <a:endParaRPr lang="en-US" sz="2700"/>
            </a:p>
          </p:txBody>
        </p:sp>
        <p:sp>
          <p:nvSpPr>
            <p:cNvPr id="24" name="Graphic 8">
              <a:extLst>
                <a:ext uri="{FF2B5EF4-FFF2-40B4-BE49-F238E27FC236}">
                  <a16:creationId xmlns:a16="http://schemas.microsoft.com/office/drawing/2014/main" id="{56A948C0-9415-47D7-A6BA-E7C1C47D0EA9}"/>
                </a:ext>
              </a:extLst>
            </p:cNvPr>
            <p:cNvSpPr/>
            <p:nvPr/>
          </p:nvSpPr>
          <p:spPr>
            <a:xfrm>
              <a:off x="9370926" y="1114200"/>
              <a:ext cx="1794359" cy="1651114"/>
            </a:xfrm>
            <a:custGeom>
              <a:avLst/>
              <a:gdLst>
                <a:gd name="connsiteX0" fmla="*/ 1905 w 1794359"/>
                <a:gd name="connsiteY0" fmla="*/ 11644 h 1651114"/>
                <a:gd name="connsiteX1" fmla="*/ 10096 w 1794359"/>
                <a:gd name="connsiteY1" fmla="*/ 9930 h 1651114"/>
                <a:gd name="connsiteX2" fmla="*/ 46768 w 1794359"/>
                <a:gd name="connsiteY2" fmla="*/ 64794 h 1651114"/>
                <a:gd name="connsiteX3" fmla="*/ 0 w 1794359"/>
                <a:gd name="connsiteY3" fmla="*/ 122515 h 1651114"/>
                <a:gd name="connsiteX4" fmla="*/ 167830 w 1794359"/>
                <a:gd name="connsiteY4" fmla="*/ 406170 h 1651114"/>
                <a:gd name="connsiteX5" fmla="*/ 149828 w 1794359"/>
                <a:gd name="connsiteY5" fmla="*/ 432173 h 1651114"/>
                <a:gd name="connsiteX6" fmla="*/ 136017 w 1794359"/>
                <a:gd name="connsiteY6" fmla="*/ 442365 h 1651114"/>
                <a:gd name="connsiteX7" fmla="*/ 141256 w 1794359"/>
                <a:gd name="connsiteY7" fmla="*/ 448175 h 1651114"/>
                <a:gd name="connsiteX8" fmla="*/ 158305 w 1794359"/>
                <a:gd name="connsiteY8" fmla="*/ 436841 h 1651114"/>
                <a:gd name="connsiteX9" fmla="*/ 155734 w 1794359"/>
                <a:gd name="connsiteY9" fmla="*/ 430649 h 1651114"/>
                <a:gd name="connsiteX10" fmla="*/ 174784 w 1794359"/>
                <a:gd name="connsiteY10" fmla="*/ 403027 h 1651114"/>
                <a:gd name="connsiteX11" fmla="*/ 5524 w 1794359"/>
                <a:gd name="connsiteY11" fmla="*/ 119848 h 1651114"/>
                <a:gd name="connsiteX12" fmla="*/ 48292 w 1794359"/>
                <a:gd name="connsiteY12" fmla="*/ 66985 h 1651114"/>
                <a:gd name="connsiteX13" fmla="*/ 214598 w 1794359"/>
                <a:gd name="connsiteY13" fmla="*/ 315873 h 1651114"/>
                <a:gd name="connsiteX14" fmla="*/ 285941 w 1794359"/>
                <a:gd name="connsiteY14" fmla="*/ 305015 h 1651114"/>
                <a:gd name="connsiteX15" fmla="*/ 361188 w 1794359"/>
                <a:gd name="connsiteY15" fmla="*/ 408266 h 1651114"/>
                <a:gd name="connsiteX16" fmla="*/ 313277 w 1794359"/>
                <a:gd name="connsiteY16" fmla="*/ 484180 h 1651114"/>
                <a:gd name="connsiteX17" fmla="*/ 417005 w 1794359"/>
                <a:gd name="connsiteY17" fmla="*/ 641437 h 1651114"/>
                <a:gd name="connsiteX18" fmla="*/ 569405 w 1794359"/>
                <a:gd name="connsiteY18" fmla="*/ 631151 h 1651114"/>
                <a:gd name="connsiteX19" fmla="*/ 591598 w 1794359"/>
                <a:gd name="connsiteY19" fmla="*/ 660392 h 1651114"/>
                <a:gd name="connsiteX20" fmla="*/ 469963 w 1794359"/>
                <a:gd name="connsiteY20" fmla="*/ 893374 h 1651114"/>
                <a:gd name="connsiteX21" fmla="*/ 612362 w 1794359"/>
                <a:gd name="connsiteY21" fmla="*/ 1131118 h 1651114"/>
                <a:gd name="connsiteX22" fmla="*/ 604838 w 1794359"/>
                <a:gd name="connsiteY22" fmla="*/ 1149882 h 1651114"/>
                <a:gd name="connsiteX23" fmla="*/ 629984 w 1794359"/>
                <a:gd name="connsiteY23" fmla="*/ 1149215 h 1651114"/>
                <a:gd name="connsiteX24" fmla="*/ 642176 w 1794359"/>
                <a:gd name="connsiteY24" fmla="*/ 1126927 h 1651114"/>
                <a:gd name="connsiteX25" fmla="*/ 622268 w 1794359"/>
                <a:gd name="connsiteY25" fmla="*/ 1125117 h 1651114"/>
                <a:gd name="connsiteX26" fmla="*/ 479774 w 1794359"/>
                <a:gd name="connsiteY26" fmla="*/ 889659 h 1651114"/>
                <a:gd name="connsiteX27" fmla="*/ 595979 w 1794359"/>
                <a:gd name="connsiteY27" fmla="*/ 666107 h 1651114"/>
                <a:gd name="connsiteX28" fmla="*/ 715042 w 1794359"/>
                <a:gd name="connsiteY28" fmla="*/ 823365 h 1651114"/>
                <a:gd name="connsiteX29" fmla="*/ 641890 w 1794359"/>
                <a:gd name="connsiteY29" fmla="*/ 980242 h 1651114"/>
                <a:gd name="connsiteX30" fmla="*/ 1045845 w 1794359"/>
                <a:gd name="connsiteY30" fmla="*/ 1592509 h 1651114"/>
                <a:gd name="connsiteX31" fmla="*/ 1319117 w 1794359"/>
                <a:gd name="connsiteY31" fmla="*/ 1630513 h 1651114"/>
                <a:gd name="connsiteX32" fmla="*/ 1336453 w 1794359"/>
                <a:gd name="connsiteY32" fmla="*/ 1650802 h 1651114"/>
                <a:gd name="connsiteX33" fmla="*/ 1373029 w 1794359"/>
                <a:gd name="connsiteY33" fmla="*/ 1631466 h 1651114"/>
                <a:gd name="connsiteX34" fmla="*/ 1357027 w 1794359"/>
                <a:gd name="connsiteY34" fmla="*/ 1605082 h 1651114"/>
                <a:gd name="connsiteX35" fmla="*/ 1324642 w 1794359"/>
                <a:gd name="connsiteY35" fmla="*/ 1618417 h 1651114"/>
                <a:gd name="connsiteX36" fmla="*/ 1056132 w 1794359"/>
                <a:gd name="connsiteY36" fmla="*/ 1581746 h 1651114"/>
                <a:gd name="connsiteX37" fmla="*/ 691515 w 1794359"/>
                <a:gd name="connsiteY37" fmla="*/ 1034630 h 1651114"/>
                <a:gd name="connsiteX38" fmla="*/ 847534 w 1794359"/>
                <a:gd name="connsiteY38" fmla="*/ 1038535 h 1651114"/>
                <a:gd name="connsiteX39" fmla="*/ 1038892 w 1794359"/>
                <a:gd name="connsiteY39" fmla="*/ 1296377 h 1651114"/>
                <a:gd name="connsiteX40" fmla="*/ 1463231 w 1794359"/>
                <a:gd name="connsiteY40" fmla="*/ 1329238 h 1651114"/>
                <a:gd name="connsiteX41" fmla="*/ 1668589 w 1794359"/>
                <a:gd name="connsiteY41" fmla="*/ 1553837 h 1651114"/>
                <a:gd name="connsiteX42" fmla="*/ 1732693 w 1794359"/>
                <a:gd name="connsiteY42" fmla="*/ 1561267 h 1651114"/>
                <a:gd name="connsiteX43" fmla="*/ 1754410 w 1794359"/>
                <a:gd name="connsiteY43" fmla="*/ 1582031 h 1651114"/>
                <a:gd name="connsiteX44" fmla="*/ 1793081 w 1794359"/>
                <a:gd name="connsiteY44" fmla="*/ 1561648 h 1651114"/>
                <a:gd name="connsiteX45" fmla="*/ 1772222 w 1794359"/>
                <a:gd name="connsiteY45" fmla="*/ 1534692 h 1651114"/>
                <a:gd name="connsiteX46" fmla="*/ 1737455 w 1794359"/>
                <a:gd name="connsiteY46" fmla="*/ 1548789 h 1651114"/>
                <a:gd name="connsiteX47" fmla="*/ 1679067 w 1794359"/>
                <a:gd name="connsiteY47" fmla="*/ 1542121 h 1651114"/>
                <a:gd name="connsiteX48" fmla="*/ 1473041 w 1794359"/>
                <a:gd name="connsiteY48" fmla="*/ 1318856 h 1651114"/>
                <a:gd name="connsiteX49" fmla="*/ 1048322 w 1794359"/>
                <a:gd name="connsiteY49" fmla="*/ 1286852 h 1651114"/>
                <a:gd name="connsiteX50" fmla="*/ 856107 w 1794359"/>
                <a:gd name="connsiteY50" fmla="*/ 1030343 h 1651114"/>
                <a:gd name="connsiteX51" fmla="*/ 686086 w 1794359"/>
                <a:gd name="connsiteY51" fmla="*/ 1026438 h 1651114"/>
                <a:gd name="connsiteX52" fmla="*/ 652653 w 1794359"/>
                <a:gd name="connsiteY52" fmla="*/ 976337 h 1651114"/>
                <a:gd name="connsiteX53" fmla="*/ 694277 w 1794359"/>
                <a:gd name="connsiteY53" fmla="*/ 886706 h 1651114"/>
                <a:gd name="connsiteX54" fmla="*/ 835724 w 1794359"/>
                <a:gd name="connsiteY54" fmla="*/ 885563 h 1651114"/>
                <a:gd name="connsiteX55" fmla="*/ 1002506 w 1794359"/>
                <a:gd name="connsiteY55" fmla="*/ 1095018 h 1651114"/>
                <a:gd name="connsiteX56" fmla="*/ 996410 w 1794359"/>
                <a:gd name="connsiteY56" fmla="*/ 1114830 h 1651114"/>
                <a:gd name="connsiteX57" fmla="*/ 1025557 w 1794359"/>
                <a:gd name="connsiteY57" fmla="*/ 1113878 h 1651114"/>
                <a:gd name="connsiteX58" fmla="*/ 1036415 w 1794359"/>
                <a:gd name="connsiteY58" fmla="*/ 1090160 h 1651114"/>
                <a:gd name="connsiteX59" fmla="*/ 1013079 w 1794359"/>
                <a:gd name="connsiteY59" fmla="*/ 1088446 h 1651114"/>
                <a:gd name="connsiteX60" fmla="*/ 843820 w 1794359"/>
                <a:gd name="connsiteY60" fmla="*/ 877848 h 1651114"/>
                <a:gd name="connsiteX61" fmla="*/ 697611 w 1794359"/>
                <a:gd name="connsiteY61" fmla="*/ 879277 h 1651114"/>
                <a:gd name="connsiteX62" fmla="*/ 725424 w 1794359"/>
                <a:gd name="connsiteY62" fmla="*/ 819364 h 1651114"/>
                <a:gd name="connsiteX63" fmla="*/ 576453 w 1794359"/>
                <a:gd name="connsiteY63" fmla="*/ 624959 h 1651114"/>
                <a:gd name="connsiteX64" fmla="*/ 423958 w 1794359"/>
                <a:gd name="connsiteY64" fmla="*/ 635437 h 1651114"/>
                <a:gd name="connsiteX65" fmla="*/ 363284 w 1794359"/>
                <a:gd name="connsiteY65" fmla="*/ 544283 h 1651114"/>
                <a:gd name="connsiteX66" fmla="*/ 607219 w 1794359"/>
                <a:gd name="connsiteY66" fmla="*/ 521899 h 1651114"/>
                <a:gd name="connsiteX67" fmla="*/ 741712 w 1794359"/>
                <a:gd name="connsiteY67" fmla="*/ 682585 h 1651114"/>
                <a:gd name="connsiteX68" fmla="*/ 858488 w 1794359"/>
                <a:gd name="connsiteY68" fmla="*/ 676299 h 1651114"/>
                <a:gd name="connsiteX69" fmla="*/ 867728 w 1794359"/>
                <a:gd name="connsiteY69" fmla="*/ 684872 h 1651114"/>
                <a:gd name="connsiteX70" fmla="*/ 892207 w 1794359"/>
                <a:gd name="connsiteY70" fmla="*/ 671251 h 1651114"/>
                <a:gd name="connsiteX71" fmla="*/ 884396 w 1794359"/>
                <a:gd name="connsiteY71" fmla="*/ 659440 h 1651114"/>
                <a:gd name="connsiteX72" fmla="*/ 862965 w 1794359"/>
                <a:gd name="connsiteY72" fmla="*/ 669536 h 1651114"/>
                <a:gd name="connsiteX73" fmla="*/ 749141 w 1794359"/>
                <a:gd name="connsiteY73" fmla="*/ 675823 h 1651114"/>
                <a:gd name="connsiteX74" fmla="*/ 614077 w 1794359"/>
                <a:gd name="connsiteY74" fmla="*/ 515898 h 1651114"/>
                <a:gd name="connsiteX75" fmla="*/ 360140 w 1794359"/>
                <a:gd name="connsiteY75" fmla="*/ 539520 h 1651114"/>
                <a:gd name="connsiteX76" fmla="*/ 321088 w 1794359"/>
                <a:gd name="connsiteY76" fmla="*/ 480846 h 1651114"/>
                <a:gd name="connsiteX77" fmla="*/ 368808 w 1794359"/>
                <a:gd name="connsiteY77" fmla="*/ 405027 h 1651114"/>
                <a:gd name="connsiteX78" fmla="*/ 291751 w 1794359"/>
                <a:gd name="connsiteY78" fmla="*/ 300347 h 1651114"/>
                <a:gd name="connsiteX79" fmla="*/ 220409 w 1794359"/>
                <a:gd name="connsiteY79" fmla="*/ 311301 h 1651114"/>
                <a:gd name="connsiteX80" fmla="*/ 77724 w 1794359"/>
                <a:gd name="connsiteY80" fmla="*/ 99846 h 1651114"/>
                <a:gd name="connsiteX81" fmla="*/ 145447 w 1794359"/>
                <a:gd name="connsiteY81" fmla="*/ 85368 h 1651114"/>
                <a:gd name="connsiteX82" fmla="*/ 223647 w 1794359"/>
                <a:gd name="connsiteY82" fmla="*/ 189952 h 1651114"/>
                <a:gd name="connsiteX83" fmla="*/ 218027 w 1794359"/>
                <a:gd name="connsiteY83" fmla="*/ 198334 h 1651114"/>
                <a:gd name="connsiteX84" fmla="*/ 231743 w 1794359"/>
                <a:gd name="connsiteY84" fmla="*/ 195096 h 1651114"/>
                <a:gd name="connsiteX85" fmla="*/ 240125 w 1794359"/>
                <a:gd name="connsiteY85" fmla="*/ 184714 h 1651114"/>
                <a:gd name="connsiteX86" fmla="*/ 229457 w 1794359"/>
                <a:gd name="connsiteY86" fmla="*/ 186333 h 1651114"/>
                <a:gd name="connsiteX87" fmla="*/ 150400 w 1794359"/>
                <a:gd name="connsiteY87" fmla="*/ 81463 h 1651114"/>
                <a:gd name="connsiteX88" fmla="*/ 76200 w 1794359"/>
                <a:gd name="connsiteY88" fmla="*/ 97369 h 1651114"/>
                <a:gd name="connsiteX89" fmla="*/ 15145 w 1794359"/>
                <a:gd name="connsiteY89" fmla="*/ 6882 h 1651114"/>
                <a:gd name="connsiteX90" fmla="*/ 20193 w 1794359"/>
                <a:gd name="connsiteY90" fmla="*/ 500 h 1651114"/>
                <a:gd name="connsiteX91" fmla="*/ 9525 w 1794359"/>
                <a:gd name="connsiteY91" fmla="*/ 3643 h 1651114"/>
                <a:gd name="connsiteX92" fmla="*/ 1905 w 1794359"/>
                <a:gd name="connsiteY92" fmla="*/ 11644 h 1651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794359" h="1651114">
                  <a:moveTo>
                    <a:pt x="1905" y="11644"/>
                  </a:moveTo>
                  <a:cubicBezTo>
                    <a:pt x="2667" y="12787"/>
                    <a:pt x="6096" y="11930"/>
                    <a:pt x="10096" y="9930"/>
                  </a:cubicBezTo>
                  <a:lnTo>
                    <a:pt x="46768" y="64794"/>
                  </a:lnTo>
                  <a:lnTo>
                    <a:pt x="0" y="122515"/>
                  </a:lnTo>
                  <a:lnTo>
                    <a:pt x="167830" y="406170"/>
                  </a:lnTo>
                  <a:lnTo>
                    <a:pt x="149828" y="432173"/>
                  </a:lnTo>
                  <a:cubicBezTo>
                    <a:pt x="144399" y="434364"/>
                    <a:pt x="138684" y="438460"/>
                    <a:pt x="136017" y="442365"/>
                  </a:cubicBezTo>
                  <a:cubicBezTo>
                    <a:pt x="132778" y="447032"/>
                    <a:pt x="135065" y="449699"/>
                    <a:pt x="141256" y="448175"/>
                  </a:cubicBezTo>
                  <a:cubicBezTo>
                    <a:pt x="147447" y="446651"/>
                    <a:pt x="155067" y="441603"/>
                    <a:pt x="158305" y="436841"/>
                  </a:cubicBezTo>
                  <a:cubicBezTo>
                    <a:pt x="160972" y="432935"/>
                    <a:pt x="159734" y="430554"/>
                    <a:pt x="155734" y="430649"/>
                  </a:cubicBezTo>
                  <a:lnTo>
                    <a:pt x="174784" y="403027"/>
                  </a:lnTo>
                  <a:lnTo>
                    <a:pt x="5524" y="119848"/>
                  </a:lnTo>
                  <a:lnTo>
                    <a:pt x="48292" y="66985"/>
                  </a:lnTo>
                  <a:lnTo>
                    <a:pt x="214598" y="315873"/>
                  </a:lnTo>
                  <a:lnTo>
                    <a:pt x="285941" y="305015"/>
                  </a:lnTo>
                  <a:lnTo>
                    <a:pt x="361188" y="408266"/>
                  </a:lnTo>
                  <a:lnTo>
                    <a:pt x="313277" y="484180"/>
                  </a:lnTo>
                  <a:lnTo>
                    <a:pt x="417005" y="641437"/>
                  </a:lnTo>
                  <a:lnTo>
                    <a:pt x="569405" y="631151"/>
                  </a:lnTo>
                  <a:lnTo>
                    <a:pt x="591598" y="660392"/>
                  </a:lnTo>
                  <a:lnTo>
                    <a:pt x="469963" y="893374"/>
                  </a:lnTo>
                  <a:lnTo>
                    <a:pt x="612362" y="1131118"/>
                  </a:lnTo>
                  <a:cubicBezTo>
                    <a:pt x="605219" y="1137214"/>
                    <a:pt x="601885" y="1144929"/>
                    <a:pt x="604838" y="1149882"/>
                  </a:cubicBezTo>
                  <a:cubicBezTo>
                    <a:pt x="608362" y="1155883"/>
                    <a:pt x="619697" y="1155597"/>
                    <a:pt x="629984" y="1149215"/>
                  </a:cubicBezTo>
                  <a:cubicBezTo>
                    <a:pt x="640366" y="1142834"/>
                    <a:pt x="645795" y="1132832"/>
                    <a:pt x="642176" y="1126927"/>
                  </a:cubicBezTo>
                  <a:cubicBezTo>
                    <a:pt x="639128" y="1122069"/>
                    <a:pt x="630841" y="1121498"/>
                    <a:pt x="622268" y="1125117"/>
                  </a:cubicBezTo>
                  <a:lnTo>
                    <a:pt x="479774" y="889659"/>
                  </a:lnTo>
                  <a:lnTo>
                    <a:pt x="595979" y="666107"/>
                  </a:lnTo>
                  <a:lnTo>
                    <a:pt x="715042" y="823365"/>
                  </a:lnTo>
                  <a:lnTo>
                    <a:pt x="641890" y="980242"/>
                  </a:lnTo>
                  <a:lnTo>
                    <a:pt x="1045845" y="1592509"/>
                  </a:lnTo>
                  <a:lnTo>
                    <a:pt x="1319117" y="1630513"/>
                  </a:lnTo>
                  <a:cubicBezTo>
                    <a:pt x="1317784" y="1640610"/>
                    <a:pt x="1324451" y="1649087"/>
                    <a:pt x="1336453" y="1650802"/>
                  </a:cubicBezTo>
                  <a:cubicBezTo>
                    <a:pt x="1350931" y="1652897"/>
                    <a:pt x="1367314" y="1644230"/>
                    <a:pt x="1373029" y="1631466"/>
                  </a:cubicBezTo>
                  <a:cubicBezTo>
                    <a:pt x="1378649" y="1618798"/>
                    <a:pt x="1371410" y="1606987"/>
                    <a:pt x="1357027" y="1605082"/>
                  </a:cubicBezTo>
                  <a:cubicBezTo>
                    <a:pt x="1345121" y="1603463"/>
                    <a:pt x="1331976" y="1609178"/>
                    <a:pt x="1324642" y="1618417"/>
                  </a:cubicBezTo>
                  <a:lnTo>
                    <a:pt x="1056132" y="1581746"/>
                  </a:lnTo>
                  <a:lnTo>
                    <a:pt x="691515" y="1034630"/>
                  </a:lnTo>
                  <a:lnTo>
                    <a:pt x="847534" y="1038535"/>
                  </a:lnTo>
                  <a:lnTo>
                    <a:pt x="1038892" y="1296377"/>
                  </a:lnTo>
                  <a:lnTo>
                    <a:pt x="1463231" y="1329238"/>
                  </a:lnTo>
                  <a:lnTo>
                    <a:pt x="1668589" y="1553837"/>
                  </a:lnTo>
                  <a:lnTo>
                    <a:pt x="1732693" y="1561267"/>
                  </a:lnTo>
                  <a:cubicBezTo>
                    <a:pt x="1732312" y="1571649"/>
                    <a:pt x="1740789" y="1580412"/>
                    <a:pt x="1754410" y="1582031"/>
                  </a:cubicBezTo>
                  <a:cubicBezTo>
                    <a:pt x="1770888" y="1584032"/>
                    <a:pt x="1788224" y="1574888"/>
                    <a:pt x="1793081" y="1561648"/>
                  </a:cubicBezTo>
                  <a:cubicBezTo>
                    <a:pt x="1797939" y="1548503"/>
                    <a:pt x="1788509" y="1536502"/>
                    <a:pt x="1772222" y="1534692"/>
                  </a:cubicBezTo>
                  <a:cubicBezTo>
                    <a:pt x="1758696" y="1533168"/>
                    <a:pt x="1744694" y="1539264"/>
                    <a:pt x="1737455" y="1548789"/>
                  </a:cubicBezTo>
                  <a:lnTo>
                    <a:pt x="1679067" y="1542121"/>
                  </a:lnTo>
                  <a:lnTo>
                    <a:pt x="1473041" y="1318856"/>
                  </a:lnTo>
                  <a:lnTo>
                    <a:pt x="1048322" y="1286852"/>
                  </a:lnTo>
                  <a:lnTo>
                    <a:pt x="856107" y="1030343"/>
                  </a:lnTo>
                  <a:lnTo>
                    <a:pt x="686086" y="1026438"/>
                  </a:lnTo>
                  <a:lnTo>
                    <a:pt x="652653" y="976337"/>
                  </a:lnTo>
                  <a:lnTo>
                    <a:pt x="694277" y="886706"/>
                  </a:lnTo>
                  <a:lnTo>
                    <a:pt x="835724" y="885563"/>
                  </a:lnTo>
                  <a:lnTo>
                    <a:pt x="1002506" y="1095018"/>
                  </a:lnTo>
                  <a:cubicBezTo>
                    <a:pt x="995172" y="1101495"/>
                    <a:pt x="992314" y="1109687"/>
                    <a:pt x="996410" y="1114830"/>
                  </a:cubicBezTo>
                  <a:cubicBezTo>
                    <a:pt x="1001363" y="1121117"/>
                    <a:pt x="1014413" y="1120736"/>
                    <a:pt x="1025557" y="1113878"/>
                  </a:cubicBezTo>
                  <a:cubicBezTo>
                    <a:pt x="1036701" y="1107020"/>
                    <a:pt x="1041559" y="1096447"/>
                    <a:pt x="1036415" y="1090160"/>
                  </a:cubicBezTo>
                  <a:cubicBezTo>
                    <a:pt x="1032224" y="1085017"/>
                    <a:pt x="1022509" y="1084541"/>
                    <a:pt x="1013079" y="1088446"/>
                  </a:cubicBezTo>
                  <a:lnTo>
                    <a:pt x="843820" y="877848"/>
                  </a:lnTo>
                  <a:lnTo>
                    <a:pt x="697611" y="879277"/>
                  </a:lnTo>
                  <a:lnTo>
                    <a:pt x="725424" y="819364"/>
                  </a:lnTo>
                  <a:lnTo>
                    <a:pt x="576453" y="624959"/>
                  </a:lnTo>
                  <a:lnTo>
                    <a:pt x="423958" y="635437"/>
                  </a:lnTo>
                  <a:lnTo>
                    <a:pt x="363284" y="544283"/>
                  </a:lnTo>
                  <a:lnTo>
                    <a:pt x="607219" y="521899"/>
                  </a:lnTo>
                  <a:lnTo>
                    <a:pt x="741712" y="682585"/>
                  </a:lnTo>
                  <a:lnTo>
                    <a:pt x="858488" y="676299"/>
                  </a:lnTo>
                  <a:cubicBezTo>
                    <a:pt x="856869" y="681538"/>
                    <a:pt x="860298" y="685253"/>
                    <a:pt x="867728" y="684872"/>
                  </a:cubicBezTo>
                  <a:cubicBezTo>
                    <a:pt x="876586" y="684395"/>
                    <a:pt x="887540" y="678299"/>
                    <a:pt x="892207" y="671251"/>
                  </a:cubicBezTo>
                  <a:cubicBezTo>
                    <a:pt x="896779" y="664202"/>
                    <a:pt x="893255" y="658964"/>
                    <a:pt x="884396" y="659440"/>
                  </a:cubicBezTo>
                  <a:cubicBezTo>
                    <a:pt x="877062" y="659821"/>
                    <a:pt x="868299" y="664107"/>
                    <a:pt x="862965" y="669536"/>
                  </a:cubicBezTo>
                  <a:lnTo>
                    <a:pt x="749141" y="675823"/>
                  </a:lnTo>
                  <a:lnTo>
                    <a:pt x="614077" y="515898"/>
                  </a:lnTo>
                  <a:lnTo>
                    <a:pt x="360140" y="539520"/>
                  </a:lnTo>
                  <a:lnTo>
                    <a:pt x="321088" y="480846"/>
                  </a:lnTo>
                  <a:lnTo>
                    <a:pt x="368808" y="405027"/>
                  </a:lnTo>
                  <a:lnTo>
                    <a:pt x="291751" y="300347"/>
                  </a:lnTo>
                  <a:lnTo>
                    <a:pt x="220409" y="311301"/>
                  </a:lnTo>
                  <a:lnTo>
                    <a:pt x="77724" y="99846"/>
                  </a:lnTo>
                  <a:lnTo>
                    <a:pt x="145447" y="85368"/>
                  </a:lnTo>
                  <a:lnTo>
                    <a:pt x="223647" y="189952"/>
                  </a:lnTo>
                  <a:cubicBezTo>
                    <a:pt x="219266" y="193191"/>
                    <a:pt x="216884" y="196715"/>
                    <a:pt x="218027" y="198334"/>
                  </a:cubicBezTo>
                  <a:cubicBezTo>
                    <a:pt x="219456" y="200335"/>
                    <a:pt x="225647" y="198811"/>
                    <a:pt x="231743" y="195096"/>
                  </a:cubicBezTo>
                  <a:cubicBezTo>
                    <a:pt x="237839" y="191286"/>
                    <a:pt x="241649" y="186714"/>
                    <a:pt x="240125" y="184714"/>
                  </a:cubicBezTo>
                  <a:cubicBezTo>
                    <a:pt x="238887" y="183094"/>
                    <a:pt x="234410" y="183856"/>
                    <a:pt x="229457" y="186333"/>
                  </a:cubicBezTo>
                  <a:lnTo>
                    <a:pt x="150400" y="81463"/>
                  </a:lnTo>
                  <a:lnTo>
                    <a:pt x="76200" y="97369"/>
                  </a:lnTo>
                  <a:lnTo>
                    <a:pt x="15145" y="6882"/>
                  </a:lnTo>
                  <a:cubicBezTo>
                    <a:pt x="18764" y="4215"/>
                    <a:pt x="20955" y="1548"/>
                    <a:pt x="20193" y="500"/>
                  </a:cubicBezTo>
                  <a:cubicBezTo>
                    <a:pt x="19240" y="-833"/>
                    <a:pt x="14478" y="595"/>
                    <a:pt x="9525" y="3643"/>
                  </a:cubicBezTo>
                  <a:cubicBezTo>
                    <a:pt x="4381" y="6691"/>
                    <a:pt x="1048" y="10311"/>
                    <a:pt x="1905" y="11644"/>
                  </a:cubicBezTo>
                  <a:close/>
                </a:path>
              </a:pathLst>
            </a:custGeom>
            <a:grpFill/>
            <a:ln w="9525" cap="flat">
              <a:noFill/>
              <a:prstDash val="solid"/>
              <a:miter/>
            </a:ln>
          </p:spPr>
          <p:txBody>
            <a:bodyPr rtlCol="0" anchor="ctr"/>
            <a:lstStyle/>
            <a:p>
              <a:endParaRPr lang="en-US" sz="2700"/>
            </a:p>
          </p:txBody>
        </p:sp>
        <p:sp>
          <p:nvSpPr>
            <p:cNvPr id="25" name="Graphic 8">
              <a:extLst>
                <a:ext uri="{FF2B5EF4-FFF2-40B4-BE49-F238E27FC236}">
                  <a16:creationId xmlns:a16="http://schemas.microsoft.com/office/drawing/2014/main" id="{AF816EDA-0C32-4B4E-AE69-73646180D57C}"/>
                </a:ext>
              </a:extLst>
            </p:cNvPr>
            <p:cNvSpPr/>
            <p:nvPr/>
          </p:nvSpPr>
          <p:spPr>
            <a:xfrm>
              <a:off x="9275094" y="1174229"/>
              <a:ext cx="933555" cy="2165260"/>
            </a:xfrm>
            <a:custGeom>
              <a:avLst/>
              <a:gdLst>
                <a:gd name="connsiteX0" fmla="*/ 106 w 933555"/>
                <a:gd name="connsiteY0" fmla="*/ 11718 h 2165260"/>
                <a:gd name="connsiteX1" fmla="*/ 8107 w 933555"/>
                <a:gd name="connsiteY1" fmla="*/ 10099 h 2165260"/>
                <a:gd name="connsiteX2" fmla="*/ 182224 w 933555"/>
                <a:gd name="connsiteY2" fmla="*/ 333663 h 2165260"/>
                <a:gd name="connsiteX3" fmla="*/ 139933 w 933555"/>
                <a:gd name="connsiteY3" fmla="*/ 392623 h 2165260"/>
                <a:gd name="connsiteX4" fmla="*/ 196893 w 933555"/>
                <a:gd name="connsiteY4" fmla="*/ 509685 h 2165260"/>
                <a:gd name="connsiteX5" fmla="*/ 285570 w 933555"/>
                <a:gd name="connsiteY5" fmla="*/ 501589 h 2165260"/>
                <a:gd name="connsiteX6" fmla="*/ 374724 w 933555"/>
                <a:gd name="connsiteY6" fmla="*/ 664657 h 2165260"/>
                <a:gd name="connsiteX7" fmla="*/ 295667 w 933555"/>
                <a:gd name="connsiteY7" fmla="*/ 796673 h 2165260"/>
                <a:gd name="connsiteX8" fmla="*/ 399013 w 933555"/>
                <a:gd name="connsiteY8" fmla="*/ 1019177 h 2165260"/>
                <a:gd name="connsiteX9" fmla="*/ 570558 w 933555"/>
                <a:gd name="connsiteY9" fmla="*/ 1025750 h 2165260"/>
                <a:gd name="connsiteX10" fmla="*/ 919364 w 933555"/>
                <a:gd name="connsiteY10" fmla="*/ 1664972 h 2165260"/>
                <a:gd name="connsiteX11" fmla="*/ 811446 w 933555"/>
                <a:gd name="connsiteY11" fmla="*/ 1971582 h 2165260"/>
                <a:gd name="connsiteX12" fmla="*/ 810588 w 933555"/>
                <a:gd name="connsiteY12" fmla="*/ 1974059 h 2165260"/>
                <a:gd name="connsiteX13" fmla="*/ 876882 w 933555"/>
                <a:gd name="connsiteY13" fmla="*/ 2120172 h 2165260"/>
                <a:gd name="connsiteX14" fmla="*/ 867453 w 933555"/>
                <a:gd name="connsiteY14" fmla="*/ 2153510 h 2165260"/>
                <a:gd name="connsiteX15" fmla="*/ 903933 w 933555"/>
                <a:gd name="connsiteY15" fmla="*/ 2160082 h 2165260"/>
                <a:gd name="connsiteX16" fmla="*/ 919745 w 933555"/>
                <a:gd name="connsiteY16" fmla="*/ 2121315 h 2165260"/>
                <a:gd name="connsiteX17" fmla="*/ 890694 w 933555"/>
                <a:gd name="connsiteY17" fmla="*/ 2111695 h 2165260"/>
                <a:gd name="connsiteX18" fmla="*/ 825543 w 933555"/>
                <a:gd name="connsiteY18" fmla="*/ 1969868 h 2165260"/>
                <a:gd name="connsiteX19" fmla="*/ 932794 w 933555"/>
                <a:gd name="connsiteY19" fmla="*/ 1662782 h 2165260"/>
                <a:gd name="connsiteX20" fmla="*/ 933556 w 933555"/>
                <a:gd name="connsiteY20" fmla="*/ 1660591 h 2165260"/>
                <a:gd name="connsiteX21" fmla="*/ 578940 w 933555"/>
                <a:gd name="connsiteY21" fmla="*/ 1017939 h 2165260"/>
                <a:gd name="connsiteX22" fmla="*/ 407205 w 933555"/>
                <a:gd name="connsiteY22" fmla="*/ 1011748 h 2165260"/>
                <a:gd name="connsiteX23" fmla="*/ 372343 w 933555"/>
                <a:gd name="connsiteY23" fmla="*/ 937643 h 2165260"/>
                <a:gd name="connsiteX24" fmla="*/ 508360 w 933555"/>
                <a:gd name="connsiteY24" fmla="*/ 693803 h 2165260"/>
                <a:gd name="connsiteX25" fmla="*/ 509027 w 933555"/>
                <a:gd name="connsiteY25" fmla="*/ 692660 h 2165260"/>
                <a:gd name="connsiteX26" fmla="*/ 411491 w 933555"/>
                <a:gd name="connsiteY26" fmla="*/ 533117 h 2165260"/>
                <a:gd name="connsiteX27" fmla="*/ 418254 w 933555"/>
                <a:gd name="connsiteY27" fmla="*/ 521115 h 2165260"/>
                <a:gd name="connsiteX28" fmla="*/ 400728 w 933555"/>
                <a:gd name="connsiteY28" fmla="*/ 523782 h 2165260"/>
                <a:gd name="connsiteX29" fmla="*/ 390441 w 933555"/>
                <a:gd name="connsiteY29" fmla="*/ 538260 h 2165260"/>
                <a:gd name="connsiteX30" fmla="*/ 404157 w 933555"/>
                <a:gd name="connsiteY30" fmla="*/ 537689 h 2165260"/>
                <a:gd name="connsiteX31" fmla="*/ 499978 w 933555"/>
                <a:gd name="connsiteY31" fmla="*/ 696375 h 2165260"/>
                <a:gd name="connsiteX32" fmla="*/ 369009 w 933555"/>
                <a:gd name="connsiteY32" fmla="*/ 930404 h 2165260"/>
                <a:gd name="connsiteX33" fmla="*/ 304335 w 933555"/>
                <a:gd name="connsiteY33" fmla="*/ 793149 h 2165260"/>
                <a:gd name="connsiteX34" fmla="*/ 383106 w 933555"/>
                <a:gd name="connsiteY34" fmla="*/ 661133 h 2165260"/>
                <a:gd name="connsiteX35" fmla="*/ 291952 w 933555"/>
                <a:gd name="connsiteY35" fmla="*/ 496160 h 2165260"/>
                <a:gd name="connsiteX36" fmla="*/ 203179 w 933555"/>
                <a:gd name="connsiteY36" fmla="*/ 504351 h 2165260"/>
                <a:gd name="connsiteX37" fmla="*/ 146696 w 933555"/>
                <a:gd name="connsiteY37" fmla="*/ 389575 h 2165260"/>
                <a:gd name="connsiteX38" fmla="*/ 188892 w 933555"/>
                <a:gd name="connsiteY38" fmla="*/ 330615 h 2165260"/>
                <a:gd name="connsiteX39" fmla="*/ 12870 w 933555"/>
                <a:gd name="connsiteY39" fmla="*/ 7146 h 2165260"/>
                <a:gd name="connsiteX40" fmla="*/ 18108 w 933555"/>
                <a:gd name="connsiteY40" fmla="*/ 574 h 2165260"/>
                <a:gd name="connsiteX41" fmla="*/ 7726 w 933555"/>
                <a:gd name="connsiteY41" fmla="*/ 3527 h 2165260"/>
                <a:gd name="connsiteX42" fmla="*/ 106 w 933555"/>
                <a:gd name="connsiteY42" fmla="*/ 11718 h 2165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933555" h="2165260">
                  <a:moveTo>
                    <a:pt x="106" y="11718"/>
                  </a:moveTo>
                  <a:cubicBezTo>
                    <a:pt x="773" y="12956"/>
                    <a:pt x="4107" y="12194"/>
                    <a:pt x="8107" y="10099"/>
                  </a:cubicBezTo>
                  <a:lnTo>
                    <a:pt x="182224" y="333663"/>
                  </a:lnTo>
                  <a:lnTo>
                    <a:pt x="139933" y="392623"/>
                  </a:lnTo>
                  <a:lnTo>
                    <a:pt x="196893" y="509685"/>
                  </a:lnTo>
                  <a:lnTo>
                    <a:pt x="285570" y="501589"/>
                  </a:lnTo>
                  <a:lnTo>
                    <a:pt x="374724" y="664657"/>
                  </a:lnTo>
                  <a:lnTo>
                    <a:pt x="295667" y="796673"/>
                  </a:lnTo>
                  <a:lnTo>
                    <a:pt x="399013" y="1019177"/>
                  </a:lnTo>
                  <a:lnTo>
                    <a:pt x="570558" y="1025750"/>
                  </a:lnTo>
                  <a:lnTo>
                    <a:pt x="919364" y="1664972"/>
                  </a:lnTo>
                  <a:lnTo>
                    <a:pt x="811446" y="1971582"/>
                  </a:lnTo>
                  <a:lnTo>
                    <a:pt x="810588" y="1974059"/>
                  </a:lnTo>
                  <a:lnTo>
                    <a:pt x="876882" y="2120172"/>
                  </a:lnTo>
                  <a:cubicBezTo>
                    <a:pt x="867072" y="2129507"/>
                    <a:pt x="862785" y="2143128"/>
                    <a:pt x="867453" y="2153510"/>
                  </a:cubicBezTo>
                  <a:cubicBezTo>
                    <a:pt x="873072" y="2166083"/>
                    <a:pt x="889455" y="2169036"/>
                    <a:pt x="903933" y="2160082"/>
                  </a:cubicBezTo>
                  <a:cubicBezTo>
                    <a:pt x="918507" y="2151128"/>
                    <a:pt x="925555" y="2133698"/>
                    <a:pt x="919745" y="2121315"/>
                  </a:cubicBezTo>
                  <a:cubicBezTo>
                    <a:pt x="914982" y="2111028"/>
                    <a:pt x="902886" y="2107504"/>
                    <a:pt x="890694" y="2111695"/>
                  </a:cubicBezTo>
                  <a:lnTo>
                    <a:pt x="825543" y="1969868"/>
                  </a:lnTo>
                  <a:lnTo>
                    <a:pt x="932794" y="1662782"/>
                  </a:lnTo>
                  <a:lnTo>
                    <a:pt x="933556" y="1660591"/>
                  </a:lnTo>
                  <a:lnTo>
                    <a:pt x="578940" y="1017939"/>
                  </a:lnTo>
                  <a:lnTo>
                    <a:pt x="407205" y="1011748"/>
                  </a:lnTo>
                  <a:lnTo>
                    <a:pt x="372343" y="937643"/>
                  </a:lnTo>
                  <a:lnTo>
                    <a:pt x="508360" y="693803"/>
                  </a:lnTo>
                  <a:lnTo>
                    <a:pt x="509027" y="692660"/>
                  </a:lnTo>
                  <a:lnTo>
                    <a:pt x="411491" y="533117"/>
                  </a:lnTo>
                  <a:cubicBezTo>
                    <a:pt x="416920" y="528830"/>
                    <a:pt x="419873" y="523782"/>
                    <a:pt x="418254" y="521115"/>
                  </a:cubicBezTo>
                  <a:cubicBezTo>
                    <a:pt x="416253" y="517877"/>
                    <a:pt x="408348" y="519020"/>
                    <a:pt x="400728" y="523782"/>
                  </a:cubicBezTo>
                  <a:cubicBezTo>
                    <a:pt x="393108" y="528449"/>
                    <a:pt x="388440" y="535022"/>
                    <a:pt x="390441" y="538260"/>
                  </a:cubicBezTo>
                  <a:cubicBezTo>
                    <a:pt x="392060" y="541022"/>
                    <a:pt x="397775" y="540641"/>
                    <a:pt x="404157" y="537689"/>
                  </a:cubicBezTo>
                  <a:lnTo>
                    <a:pt x="499978" y="696375"/>
                  </a:lnTo>
                  <a:lnTo>
                    <a:pt x="369009" y="930404"/>
                  </a:lnTo>
                  <a:lnTo>
                    <a:pt x="304335" y="793149"/>
                  </a:lnTo>
                  <a:lnTo>
                    <a:pt x="383106" y="661133"/>
                  </a:lnTo>
                  <a:lnTo>
                    <a:pt x="291952" y="496160"/>
                  </a:lnTo>
                  <a:lnTo>
                    <a:pt x="203179" y="504351"/>
                  </a:lnTo>
                  <a:lnTo>
                    <a:pt x="146696" y="389575"/>
                  </a:lnTo>
                  <a:lnTo>
                    <a:pt x="188892" y="330615"/>
                  </a:lnTo>
                  <a:lnTo>
                    <a:pt x="12870" y="7146"/>
                  </a:lnTo>
                  <a:cubicBezTo>
                    <a:pt x="16489" y="4479"/>
                    <a:pt x="18775" y="1812"/>
                    <a:pt x="18108" y="574"/>
                  </a:cubicBezTo>
                  <a:cubicBezTo>
                    <a:pt x="17346" y="-855"/>
                    <a:pt x="12679" y="479"/>
                    <a:pt x="7726" y="3527"/>
                  </a:cubicBezTo>
                  <a:cubicBezTo>
                    <a:pt x="2773" y="6670"/>
                    <a:pt x="-656" y="10289"/>
                    <a:pt x="106" y="11718"/>
                  </a:cubicBezTo>
                  <a:close/>
                </a:path>
              </a:pathLst>
            </a:custGeom>
            <a:grpFill/>
            <a:ln w="9525" cap="flat">
              <a:noFill/>
              <a:prstDash val="solid"/>
              <a:miter/>
            </a:ln>
          </p:spPr>
          <p:txBody>
            <a:bodyPr rtlCol="0" anchor="ctr"/>
            <a:lstStyle/>
            <a:p>
              <a:endParaRPr lang="en-US" sz="2700"/>
            </a:p>
          </p:txBody>
        </p:sp>
      </p:grpSp>
      <p:sp>
        <p:nvSpPr>
          <p:cNvPr id="26" name="Isosceles Triangle 25">
            <a:extLst>
              <a:ext uri="{FF2B5EF4-FFF2-40B4-BE49-F238E27FC236}">
                <a16:creationId xmlns:a16="http://schemas.microsoft.com/office/drawing/2014/main" id="{A4FE3FF2-A547-42F5-A86C-E6A64F697338}"/>
              </a:ext>
            </a:extLst>
          </p:cNvPr>
          <p:cNvSpPr/>
          <p:nvPr/>
        </p:nvSpPr>
        <p:spPr>
          <a:xfrm rot="5400000">
            <a:off x="-333741" y="331549"/>
            <a:ext cx="6860728" cy="6199813"/>
          </a:xfrm>
          <a:custGeom>
            <a:avLst/>
            <a:gdLst>
              <a:gd name="connsiteX0" fmla="*/ 0 w 8660672"/>
              <a:gd name="connsiteY0" fmla="*/ 6212861 h 6212861"/>
              <a:gd name="connsiteX1" fmla="*/ 4330336 w 8660672"/>
              <a:gd name="connsiteY1" fmla="*/ 0 h 6212861"/>
              <a:gd name="connsiteX2" fmla="*/ 8660672 w 8660672"/>
              <a:gd name="connsiteY2" fmla="*/ 6212861 h 6212861"/>
              <a:gd name="connsiteX3" fmla="*/ 0 w 8660672"/>
              <a:gd name="connsiteY3" fmla="*/ 6212861 h 6212861"/>
              <a:gd name="connsiteX0" fmla="*/ 0 w 8660672"/>
              <a:gd name="connsiteY0" fmla="*/ 6212861 h 6212861"/>
              <a:gd name="connsiteX1" fmla="*/ 1084212 w 8660672"/>
              <a:gd name="connsiteY1" fmla="*/ 4677972 h 6212861"/>
              <a:gd name="connsiteX2" fmla="*/ 4330336 w 8660672"/>
              <a:gd name="connsiteY2" fmla="*/ 0 h 6212861"/>
              <a:gd name="connsiteX3" fmla="*/ 8660672 w 8660672"/>
              <a:gd name="connsiteY3" fmla="*/ 6212861 h 6212861"/>
              <a:gd name="connsiteX4" fmla="*/ 0 w 8660672"/>
              <a:gd name="connsiteY4" fmla="*/ 6212861 h 6212861"/>
              <a:gd name="connsiteX0" fmla="*/ 0 w 8660672"/>
              <a:gd name="connsiteY0" fmla="*/ 6212861 h 6229189"/>
              <a:gd name="connsiteX1" fmla="*/ 1084212 w 8660672"/>
              <a:gd name="connsiteY1" fmla="*/ 4677972 h 6229189"/>
              <a:gd name="connsiteX2" fmla="*/ 4330336 w 8660672"/>
              <a:gd name="connsiteY2" fmla="*/ 0 h 6229189"/>
              <a:gd name="connsiteX3" fmla="*/ 8660672 w 8660672"/>
              <a:gd name="connsiteY3" fmla="*/ 6212861 h 6229189"/>
              <a:gd name="connsiteX4" fmla="*/ 1084212 w 8660672"/>
              <a:gd name="connsiteY4" fmla="*/ 6229189 h 6229189"/>
              <a:gd name="connsiteX5" fmla="*/ 0 w 8660672"/>
              <a:gd name="connsiteY5" fmla="*/ 6212861 h 6229189"/>
              <a:gd name="connsiteX0" fmla="*/ 0 w 7576460"/>
              <a:gd name="connsiteY0" fmla="*/ 6229189 h 6229189"/>
              <a:gd name="connsiteX1" fmla="*/ 0 w 7576460"/>
              <a:gd name="connsiteY1" fmla="*/ 4677972 h 6229189"/>
              <a:gd name="connsiteX2" fmla="*/ 3246124 w 7576460"/>
              <a:gd name="connsiteY2" fmla="*/ 0 h 6229189"/>
              <a:gd name="connsiteX3" fmla="*/ 7576460 w 7576460"/>
              <a:gd name="connsiteY3" fmla="*/ 6212861 h 6229189"/>
              <a:gd name="connsiteX4" fmla="*/ 0 w 7576460"/>
              <a:gd name="connsiteY4" fmla="*/ 6229189 h 6229189"/>
              <a:gd name="connsiteX0" fmla="*/ 0 w 7576460"/>
              <a:gd name="connsiteY0" fmla="*/ 6229189 h 6229189"/>
              <a:gd name="connsiteX1" fmla="*/ 0 w 7576460"/>
              <a:gd name="connsiteY1" fmla="*/ 4677972 h 6229189"/>
              <a:gd name="connsiteX2" fmla="*/ 3246124 w 7576460"/>
              <a:gd name="connsiteY2" fmla="*/ 0 h 6229189"/>
              <a:gd name="connsiteX3" fmla="*/ 6841675 w 7576460"/>
              <a:gd name="connsiteY3" fmla="*/ 5167829 h 6229189"/>
              <a:gd name="connsiteX4" fmla="*/ 7576460 w 7576460"/>
              <a:gd name="connsiteY4" fmla="*/ 6212861 h 6229189"/>
              <a:gd name="connsiteX5" fmla="*/ 0 w 7576460"/>
              <a:gd name="connsiteY5" fmla="*/ 6229189 h 6229189"/>
              <a:gd name="connsiteX0" fmla="*/ 0 w 7576460"/>
              <a:gd name="connsiteY0" fmla="*/ 6229189 h 6245518"/>
              <a:gd name="connsiteX1" fmla="*/ 0 w 7576460"/>
              <a:gd name="connsiteY1" fmla="*/ 4677972 h 6245518"/>
              <a:gd name="connsiteX2" fmla="*/ 3246124 w 7576460"/>
              <a:gd name="connsiteY2" fmla="*/ 0 h 6245518"/>
              <a:gd name="connsiteX3" fmla="*/ 6841675 w 7576460"/>
              <a:gd name="connsiteY3" fmla="*/ 5167829 h 6245518"/>
              <a:gd name="connsiteX4" fmla="*/ 7576460 w 7576460"/>
              <a:gd name="connsiteY4" fmla="*/ 6212861 h 6245518"/>
              <a:gd name="connsiteX5" fmla="*/ 6825346 w 7576460"/>
              <a:gd name="connsiteY5" fmla="*/ 6245518 h 6245518"/>
              <a:gd name="connsiteX6" fmla="*/ 0 w 7576460"/>
              <a:gd name="connsiteY6" fmla="*/ 6229189 h 6245518"/>
              <a:gd name="connsiteX0" fmla="*/ 0 w 6841675"/>
              <a:gd name="connsiteY0" fmla="*/ 6229189 h 6245518"/>
              <a:gd name="connsiteX1" fmla="*/ 0 w 6841675"/>
              <a:gd name="connsiteY1" fmla="*/ 4677972 h 6245518"/>
              <a:gd name="connsiteX2" fmla="*/ 3246124 w 6841675"/>
              <a:gd name="connsiteY2" fmla="*/ 0 h 6245518"/>
              <a:gd name="connsiteX3" fmla="*/ 6841675 w 6841675"/>
              <a:gd name="connsiteY3" fmla="*/ 5167829 h 6245518"/>
              <a:gd name="connsiteX4" fmla="*/ 6825346 w 6841675"/>
              <a:gd name="connsiteY4" fmla="*/ 6245518 h 6245518"/>
              <a:gd name="connsiteX5" fmla="*/ 0 w 6841675"/>
              <a:gd name="connsiteY5" fmla="*/ 6229189 h 6245518"/>
              <a:gd name="connsiteX0" fmla="*/ 0 w 6841678"/>
              <a:gd name="connsiteY0" fmla="*/ 6229189 h 6245521"/>
              <a:gd name="connsiteX1" fmla="*/ 0 w 6841678"/>
              <a:gd name="connsiteY1" fmla="*/ 4677972 h 6245521"/>
              <a:gd name="connsiteX2" fmla="*/ 3246124 w 6841678"/>
              <a:gd name="connsiteY2" fmla="*/ 0 h 6245521"/>
              <a:gd name="connsiteX3" fmla="*/ 6841675 w 6841678"/>
              <a:gd name="connsiteY3" fmla="*/ 5167829 h 6245521"/>
              <a:gd name="connsiteX4" fmla="*/ 6841678 w 6841678"/>
              <a:gd name="connsiteY4" fmla="*/ 6245521 h 6245521"/>
              <a:gd name="connsiteX5" fmla="*/ 0 w 6841678"/>
              <a:gd name="connsiteY5" fmla="*/ 6229189 h 6245521"/>
              <a:gd name="connsiteX0" fmla="*/ 15240 w 6856918"/>
              <a:gd name="connsiteY0" fmla="*/ 6229189 h 6245521"/>
              <a:gd name="connsiteX1" fmla="*/ 0 w 6856918"/>
              <a:gd name="connsiteY1" fmla="*/ 4708452 h 6245521"/>
              <a:gd name="connsiteX2" fmla="*/ 3261364 w 6856918"/>
              <a:gd name="connsiteY2" fmla="*/ 0 h 6245521"/>
              <a:gd name="connsiteX3" fmla="*/ 6856915 w 6856918"/>
              <a:gd name="connsiteY3" fmla="*/ 5167829 h 6245521"/>
              <a:gd name="connsiteX4" fmla="*/ 6856918 w 6856918"/>
              <a:gd name="connsiteY4" fmla="*/ 6245521 h 6245521"/>
              <a:gd name="connsiteX5" fmla="*/ 15240 w 6856918"/>
              <a:gd name="connsiteY5" fmla="*/ 6229189 h 6245521"/>
              <a:gd name="connsiteX0" fmla="*/ 0 w 6860728"/>
              <a:gd name="connsiteY0" fmla="*/ 6206332 h 6245521"/>
              <a:gd name="connsiteX1" fmla="*/ 3810 w 6860728"/>
              <a:gd name="connsiteY1" fmla="*/ 4708452 h 6245521"/>
              <a:gd name="connsiteX2" fmla="*/ 3265174 w 6860728"/>
              <a:gd name="connsiteY2" fmla="*/ 0 h 6245521"/>
              <a:gd name="connsiteX3" fmla="*/ 6860725 w 6860728"/>
              <a:gd name="connsiteY3" fmla="*/ 5167829 h 6245521"/>
              <a:gd name="connsiteX4" fmla="*/ 6860728 w 6860728"/>
              <a:gd name="connsiteY4" fmla="*/ 6245521 h 6245521"/>
              <a:gd name="connsiteX5" fmla="*/ 0 w 6860728"/>
              <a:gd name="connsiteY5" fmla="*/ 6206332 h 6245521"/>
              <a:gd name="connsiteX0" fmla="*/ 0 w 6856918"/>
              <a:gd name="connsiteY0" fmla="*/ 6198715 h 6245521"/>
              <a:gd name="connsiteX1" fmla="*/ 0 w 6856918"/>
              <a:gd name="connsiteY1" fmla="*/ 4708452 h 6245521"/>
              <a:gd name="connsiteX2" fmla="*/ 3261364 w 6856918"/>
              <a:gd name="connsiteY2" fmla="*/ 0 h 6245521"/>
              <a:gd name="connsiteX3" fmla="*/ 6856915 w 6856918"/>
              <a:gd name="connsiteY3" fmla="*/ 5167829 h 6245521"/>
              <a:gd name="connsiteX4" fmla="*/ 6856918 w 6856918"/>
              <a:gd name="connsiteY4" fmla="*/ 6245521 h 6245521"/>
              <a:gd name="connsiteX5" fmla="*/ 0 w 6856918"/>
              <a:gd name="connsiteY5" fmla="*/ 6198715 h 6245521"/>
              <a:gd name="connsiteX0" fmla="*/ 0 w 6856921"/>
              <a:gd name="connsiteY0" fmla="*/ 6198715 h 6234094"/>
              <a:gd name="connsiteX1" fmla="*/ 0 w 6856921"/>
              <a:gd name="connsiteY1" fmla="*/ 4708452 h 6234094"/>
              <a:gd name="connsiteX2" fmla="*/ 3261364 w 6856921"/>
              <a:gd name="connsiteY2" fmla="*/ 0 h 6234094"/>
              <a:gd name="connsiteX3" fmla="*/ 6856915 w 6856921"/>
              <a:gd name="connsiteY3" fmla="*/ 5167829 h 6234094"/>
              <a:gd name="connsiteX4" fmla="*/ 6856921 w 6856921"/>
              <a:gd name="connsiteY4" fmla="*/ 6234094 h 6234094"/>
              <a:gd name="connsiteX5" fmla="*/ 0 w 6856921"/>
              <a:gd name="connsiteY5" fmla="*/ 6198715 h 6234094"/>
              <a:gd name="connsiteX0" fmla="*/ 0 w 6856924"/>
              <a:gd name="connsiteY0" fmla="*/ 6198715 h 6222667"/>
              <a:gd name="connsiteX1" fmla="*/ 0 w 6856924"/>
              <a:gd name="connsiteY1" fmla="*/ 4708452 h 6222667"/>
              <a:gd name="connsiteX2" fmla="*/ 3261364 w 6856924"/>
              <a:gd name="connsiteY2" fmla="*/ 0 h 6222667"/>
              <a:gd name="connsiteX3" fmla="*/ 6856915 w 6856924"/>
              <a:gd name="connsiteY3" fmla="*/ 5167829 h 6222667"/>
              <a:gd name="connsiteX4" fmla="*/ 6856924 w 6856924"/>
              <a:gd name="connsiteY4" fmla="*/ 6222667 h 6222667"/>
              <a:gd name="connsiteX5" fmla="*/ 0 w 6856924"/>
              <a:gd name="connsiteY5" fmla="*/ 6198715 h 6222667"/>
              <a:gd name="connsiteX0" fmla="*/ 0 w 6856927"/>
              <a:gd name="connsiteY0" fmla="*/ 6198715 h 6211240"/>
              <a:gd name="connsiteX1" fmla="*/ 0 w 6856927"/>
              <a:gd name="connsiteY1" fmla="*/ 4708452 h 6211240"/>
              <a:gd name="connsiteX2" fmla="*/ 3261364 w 6856927"/>
              <a:gd name="connsiteY2" fmla="*/ 0 h 6211240"/>
              <a:gd name="connsiteX3" fmla="*/ 6856915 w 6856927"/>
              <a:gd name="connsiteY3" fmla="*/ 5167829 h 6211240"/>
              <a:gd name="connsiteX4" fmla="*/ 6856927 w 6856927"/>
              <a:gd name="connsiteY4" fmla="*/ 6211240 h 6211240"/>
              <a:gd name="connsiteX5" fmla="*/ 0 w 6856927"/>
              <a:gd name="connsiteY5" fmla="*/ 6198715 h 6211240"/>
              <a:gd name="connsiteX0" fmla="*/ 0 w 6856930"/>
              <a:gd name="connsiteY0" fmla="*/ 6198715 h 6199813"/>
              <a:gd name="connsiteX1" fmla="*/ 0 w 6856930"/>
              <a:gd name="connsiteY1" fmla="*/ 4708452 h 6199813"/>
              <a:gd name="connsiteX2" fmla="*/ 3261364 w 6856930"/>
              <a:gd name="connsiteY2" fmla="*/ 0 h 6199813"/>
              <a:gd name="connsiteX3" fmla="*/ 6856915 w 6856930"/>
              <a:gd name="connsiteY3" fmla="*/ 5167829 h 6199813"/>
              <a:gd name="connsiteX4" fmla="*/ 6856930 w 6856930"/>
              <a:gd name="connsiteY4" fmla="*/ 6199813 h 6199813"/>
              <a:gd name="connsiteX5" fmla="*/ 0 w 6856930"/>
              <a:gd name="connsiteY5" fmla="*/ 6198715 h 6199813"/>
              <a:gd name="connsiteX0" fmla="*/ 0 w 6860728"/>
              <a:gd name="connsiteY0" fmla="*/ 6198715 h 6199813"/>
              <a:gd name="connsiteX1" fmla="*/ 0 w 6860728"/>
              <a:gd name="connsiteY1" fmla="*/ 4708452 h 6199813"/>
              <a:gd name="connsiteX2" fmla="*/ 3261364 w 6860728"/>
              <a:gd name="connsiteY2" fmla="*/ 0 h 6199813"/>
              <a:gd name="connsiteX3" fmla="*/ 6860728 w 6860728"/>
              <a:gd name="connsiteY3" fmla="*/ 5179259 h 6199813"/>
              <a:gd name="connsiteX4" fmla="*/ 6856930 w 6860728"/>
              <a:gd name="connsiteY4" fmla="*/ 6199813 h 6199813"/>
              <a:gd name="connsiteX5" fmla="*/ 0 w 6860728"/>
              <a:gd name="connsiteY5" fmla="*/ 6198715 h 6199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0728" h="6199813">
                <a:moveTo>
                  <a:pt x="0" y="6198715"/>
                </a:moveTo>
                <a:lnTo>
                  <a:pt x="0" y="4708452"/>
                </a:lnTo>
                <a:lnTo>
                  <a:pt x="3261364" y="0"/>
                </a:lnTo>
                <a:lnTo>
                  <a:pt x="6860728" y="5179259"/>
                </a:lnTo>
                <a:cubicBezTo>
                  <a:pt x="6860729" y="5538490"/>
                  <a:pt x="6856929" y="5840582"/>
                  <a:pt x="6856930" y="6199813"/>
                </a:cubicBezTo>
                <a:lnTo>
                  <a:pt x="0" y="6198715"/>
                </a:lnTo>
                <a:close/>
              </a:path>
            </a:pathLst>
          </a:custGeom>
          <a:gradFill flip="none" rotWithShape="1">
            <a:gsLst>
              <a:gs pos="0">
                <a:schemeClr val="accent1"/>
              </a:gs>
              <a:gs pos="100000">
                <a:schemeClr val="accent2"/>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700"/>
          </a:p>
        </p:txBody>
      </p:sp>
      <p:pic>
        <p:nvPicPr>
          <p:cNvPr id="6" name="Picture Placeholder 5" descr="A picture containing text, indoor&#10;&#10;Description automatically generated">
            <a:extLst>
              <a:ext uri="{FF2B5EF4-FFF2-40B4-BE49-F238E27FC236}">
                <a16:creationId xmlns:a16="http://schemas.microsoft.com/office/drawing/2014/main" id="{F25143E5-60A5-444F-B3C5-1BAB9EAFE71F}"/>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5862" b="5862"/>
          <a:stretch>
            <a:fillRect/>
          </a:stretch>
        </p:blipFill>
        <p:spPr>
          <a:xfrm>
            <a:off x="874680" y="942975"/>
            <a:ext cx="3514725" cy="4648200"/>
          </a:xfrm>
        </p:spPr>
      </p:pic>
      <p:pic>
        <p:nvPicPr>
          <p:cNvPr id="3" name="Tablet">
            <a:extLst>
              <a:ext uri="{FF2B5EF4-FFF2-40B4-BE49-F238E27FC236}">
                <a16:creationId xmlns:a16="http://schemas.microsoft.com/office/drawing/2014/main" id="{D2A48D42-EC9C-4DB8-93A3-14E7AFBA022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9527" y="619433"/>
            <a:ext cx="4182264" cy="5619135"/>
          </a:xfrm>
          <a:prstGeom prst="rect">
            <a:avLst/>
          </a:prstGeom>
        </p:spPr>
      </p:pic>
      <p:sp>
        <p:nvSpPr>
          <p:cNvPr id="12" name="TextBox 11">
            <a:extLst>
              <a:ext uri="{FF2B5EF4-FFF2-40B4-BE49-F238E27FC236}">
                <a16:creationId xmlns:a16="http://schemas.microsoft.com/office/drawing/2014/main" id="{B11562BF-BAE2-9B7D-DFB3-F63D4BE7A346}"/>
              </a:ext>
            </a:extLst>
          </p:cNvPr>
          <p:cNvSpPr txBox="1"/>
          <p:nvPr/>
        </p:nvSpPr>
        <p:spPr>
          <a:xfrm>
            <a:off x="6934200" y="1272395"/>
            <a:ext cx="3483429" cy="4924425"/>
          </a:xfrm>
          <a:prstGeom prst="rect">
            <a:avLst/>
          </a:prstGeom>
          <a:noFill/>
        </p:spPr>
        <p:txBody>
          <a:bodyPr wrap="square" lIns="0" tIns="0" rIns="0" bIns="0" rtlCol="0" anchor="t">
            <a:spAutoFit/>
          </a:bodyPr>
          <a:lstStyle/>
          <a:p>
            <a:pPr algn="l"/>
            <a:r>
              <a:rPr lang="en-US" sz="3200" dirty="0"/>
              <a:t>Part One: Transforming FHIR Data to SQL Tables</a:t>
            </a:r>
          </a:p>
          <a:p>
            <a:pPr algn="l"/>
            <a:endParaRPr lang="en-US" sz="3200" dirty="0"/>
          </a:p>
          <a:p>
            <a:pPr algn="l"/>
            <a:r>
              <a:rPr lang="en-US" sz="3200" dirty="0"/>
              <a:t>Part Two: Manipulating SQL Data with Python and Pandas</a:t>
            </a:r>
          </a:p>
        </p:txBody>
      </p:sp>
    </p:spTree>
    <p:extLst>
      <p:ext uri="{BB962C8B-B14F-4D97-AF65-F5344CB8AC3E}">
        <p14:creationId xmlns:p14="http://schemas.microsoft.com/office/powerpoint/2010/main" val="1190262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35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750" fill="hold"/>
                                        <p:tgtEl>
                                          <p:spTgt spid="26"/>
                                        </p:tgtEl>
                                        <p:attrNameLst>
                                          <p:attrName>ppt_x</p:attrName>
                                        </p:attrNameLst>
                                      </p:cBhvr>
                                      <p:tavLst>
                                        <p:tav tm="0">
                                          <p:val>
                                            <p:strVal val="0-#ppt_w/2"/>
                                          </p:val>
                                        </p:tav>
                                        <p:tav tm="100000">
                                          <p:val>
                                            <p:strVal val="#ppt_x"/>
                                          </p:val>
                                        </p:tav>
                                      </p:tavLst>
                                    </p:anim>
                                    <p:anim calcmode="lin" valueType="num">
                                      <p:cBhvr additive="base">
                                        <p:cTn id="8" dur="750" fill="hold"/>
                                        <p:tgtEl>
                                          <p:spTgt spid="26"/>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7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750" fill="hold"/>
                                        <p:tgtEl>
                                          <p:spTgt spid="3"/>
                                        </p:tgtEl>
                                        <p:attrNameLst>
                                          <p:attrName>ppt_x</p:attrName>
                                        </p:attrNameLst>
                                      </p:cBhvr>
                                      <p:tavLst>
                                        <p:tav tm="0">
                                          <p:val>
                                            <p:strVal val="0-#ppt_w/2"/>
                                          </p:val>
                                        </p:tav>
                                        <p:tav tm="100000">
                                          <p:val>
                                            <p:strVal val="#ppt_x"/>
                                          </p:val>
                                        </p:tav>
                                      </p:tavLst>
                                    </p:anim>
                                    <p:anim calcmode="lin" valueType="num">
                                      <p:cBhvr additive="base">
                                        <p:cTn id="12" dur="750" fill="hold"/>
                                        <p:tgtEl>
                                          <p:spTgt spid="3"/>
                                        </p:tgtEl>
                                        <p:attrNameLst>
                                          <p:attrName>ppt_y</p:attrName>
                                        </p:attrNameLst>
                                      </p:cBhvr>
                                      <p:tavLst>
                                        <p:tav tm="0">
                                          <p:val>
                                            <p:strVal val="#ppt_y"/>
                                          </p:val>
                                        </p:tav>
                                        <p:tav tm="100000">
                                          <p:val>
                                            <p:strVal val="#ppt_y"/>
                                          </p:val>
                                        </p:tav>
                                      </p:tavLst>
                                    </p:anim>
                                  </p:childTnLst>
                                </p:cTn>
                              </p:par>
                              <p:par>
                                <p:cTn id="13" presetID="22" presetClass="entr" presetSubtype="4" fill="hold" nodeType="withEffect">
                                  <p:stCondLst>
                                    <p:cond delay="145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3FA969-6D39-5423-C080-3B727C59E5D2}"/>
              </a:ext>
            </a:extLst>
          </p:cNvPr>
          <p:cNvSpPr>
            <a:spLocks noGrp="1"/>
          </p:cNvSpPr>
          <p:nvPr>
            <p:ph type="title"/>
          </p:nvPr>
        </p:nvSpPr>
        <p:spPr>
          <a:xfrm>
            <a:off x="546100" y="365125"/>
            <a:ext cx="10495943" cy="777875"/>
          </a:xfrm>
        </p:spPr>
        <p:txBody>
          <a:bodyPr anchor="ctr">
            <a:normAutofit/>
          </a:bodyPr>
          <a:lstStyle/>
          <a:p>
            <a:r>
              <a:rPr lang="en-US" sz="3200" dirty="0"/>
              <a:t>How to Connect to the IRIS FHIR SQL Builder</a:t>
            </a:r>
          </a:p>
        </p:txBody>
      </p:sp>
      <p:sp>
        <p:nvSpPr>
          <p:cNvPr id="4" name="Content Placeholder 3">
            <a:extLst>
              <a:ext uri="{FF2B5EF4-FFF2-40B4-BE49-F238E27FC236}">
                <a16:creationId xmlns:a16="http://schemas.microsoft.com/office/drawing/2014/main" id="{9A0A1216-145A-8ABE-DDAD-441795F4B34A}"/>
              </a:ext>
            </a:extLst>
          </p:cNvPr>
          <p:cNvSpPr>
            <a:spLocks noGrp="1"/>
          </p:cNvSpPr>
          <p:nvPr>
            <p:ph type="body" sz="half" idx="2"/>
          </p:nvPr>
        </p:nvSpPr>
        <p:spPr>
          <a:xfrm>
            <a:off x="546099" y="1524000"/>
            <a:ext cx="6126843" cy="4762500"/>
          </a:xfrm>
        </p:spPr>
        <p:txBody>
          <a:bodyPr>
            <a:normAutofit/>
          </a:bodyPr>
          <a:lstStyle/>
          <a:p>
            <a:pPr>
              <a:spcAft>
                <a:spcPts val="600"/>
              </a:spcAft>
            </a:pPr>
            <a:r>
              <a:rPr lang="en-US" sz="2800" dirty="0"/>
              <a:t>On your local machine the endpoint is at: http://127.0.0.1:8080/csp/</a:t>
            </a:r>
            <a:r>
              <a:rPr lang="en-US" sz="2800" dirty="0" err="1"/>
              <a:t>fhirsql</a:t>
            </a:r>
            <a:r>
              <a:rPr lang="en-US" sz="2800" dirty="0"/>
              <a:t>/</a:t>
            </a:r>
            <a:r>
              <a:rPr lang="en-US" sz="2800" dirty="0" err="1"/>
              <a:t>index.html</a:t>
            </a:r>
            <a:endParaRPr lang="en-US" sz="2800" dirty="0"/>
          </a:p>
        </p:txBody>
      </p:sp>
      <p:pic>
        <p:nvPicPr>
          <p:cNvPr id="7" name="Content Placeholder 6" descr="A white character standing on a log&#10;&#10;AI-generated content may be incorrect.">
            <a:extLst>
              <a:ext uri="{FF2B5EF4-FFF2-40B4-BE49-F238E27FC236}">
                <a16:creationId xmlns:a16="http://schemas.microsoft.com/office/drawing/2014/main" id="{DBAFF0E0-2F58-BCAB-28D5-AA4BE2A57F91}"/>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p:blipFill>
        <p:spPr>
          <a:xfrm>
            <a:off x="7235825" y="1524000"/>
            <a:ext cx="3333750" cy="4762500"/>
          </a:xfrm>
          <a:noFill/>
        </p:spPr>
      </p:pic>
    </p:spTree>
    <p:extLst>
      <p:ext uri="{BB962C8B-B14F-4D97-AF65-F5344CB8AC3E}">
        <p14:creationId xmlns:p14="http://schemas.microsoft.com/office/powerpoint/2010/main" val="21388424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B6FE01F-5844-5698-5B15-16DA94D568D4}"/>
              </a:ext>
            </a:extLst>
          </p:cNvPr>
          <p:cNvSpPr>
            <a:spLocks noGrp="1"/>
          </p:cNvSpPr>
          <p:nvPr>
            <p:ph type="title"/>
          </p:nvPr>
        </p:nvSpPr>
        <p:spPr/>
        <p:txBody>
          <a:bodyPr/>
          <a:lstStyle/>
          <a:p>
            <a:r>
              <a:rPr lang="en-US" dirty="0"/>
              <a:t>Python Connection to IRIS FHIR SQL Builder</a:t>
            </a:r>
          </a:p>
        </p:txBody>
      </p:sp>
      <p:sp>
        <p:nvSpPr>
          <p:cNvPr id="4" name="Content Placeholder 3">
            <a:extLst>
              <a:ext uri="{FF2B5EF4-FFF2-40B4-BE49-F238E27FC236}">
                <a16:creationId xmlns:a16="http://schemas.microsoft.com/office/drawing/2014/main" id="{223E5585-F4B7-D5A8-7403-3D75484FB6E2}"/>
              </a:ext>
            </a:extLst>
          </p:cNvPr>
          <p:cNvSpPr>
            <a:spLocks noGrp="1"/>
          </p:cNvSpPr>
          <p:nvPr>
            <p:ph idx="1"/>
          </p:nvPr>
        </p:nvSpPr>
        <p:spPr/>
        <p:txBody>
          <a:bodyPr/>
          <a:lstStyle/>
          <a:p>
            <a:r>
              <a:rPr lang="en-US" dirty="0"/>
              <a:t>Need to install python driver found at: </a:t>
            </a:r>
            <a:r>
              <a:rPr lang="en-US" dirty="0">
                <a:hlinkClick r:id="rId2"/>
              </a:rPr>
              <a:t>https://intersystems-community.github.io/iris-driver-distribution/</a:t>
            </a:r>
            <a:endParaRPr lang="en-US" dirty="0"/>
          </a:p>
          <a:p>
            <a:r>
              <a:rPr lang="en-US" dirty="0"/>
              <a:t>We need the </a:t>
            </a:r>
            <a:r>
              <a:rPr lang="en-US" dirty="0" err="1"/>
              <a:t>db</a:t>
            </a:r>
            <a:r>
              <a:rPr lang="en-US" dirty="0"/>
              <a:t>-api driver that when downloaded to your downloads directory will be named something like: intersystems_irispython-3.2.0-py3-none-any.whl</a:t>
            </a:r>
          </a:p>
          <a:p>
            <a:r>
              <a:rPr lang="en-US" dirty="0"/>
              <a:t>Install this file into your project directory in VS Code</a:t>
            </a:r>
          </a:p>
          <a:p>
            <a:r>
              <a:rPr lang="en-US" dirty="0"/>
              <a:t>Create Your virtual environment first: python –m </a:t>
            </a:r>
            <a:r>
              <a:rPr lang="en-US" dirty="0" err="1"/>
              <a:t>venv</a:t>
            </a:r>
            <a:r>
              <a:rPr lang="en-US" dirty="0"/>
              <a:t> </a:t>
            </a:r>
            <a:r>
              <a:rPr lang="en-US" dirty="0" err="1"/>
              <a:t>venv</a:t>
            </a:r>
            <a:endParaRPr lang="en-US" dirty="0"/>
          </a:p>
          <a:p>
            <a:r>
              <a:rPr lang="en-US" dirty="0"/>
              <a:t>Activate Your virtual environment: source </a:t>
            </a:r>
            <a:r>
              <a:rPr lang="en-US" dirty="0" err="1"/>
              <a:t>venv</a:t>
            </a:r>
            <a:r>
              <a:rPr lang="en-US" dirty="0"/>
              <a:t>/bin/activate</a:t>
            </a:r>
          </a:p>
          <a:p>
            <a:r>
              <a:rPr lang="en-US" dirty="0"/>
              <a:t>Now install the driver using pip3: pip install /path/to/intersystems_irispython-3.2.0-py3-none-any.whl</a:t>
            </a:r>
          </a:p>
          <a:p>
            <a:endParaRPr lang="en-US" dirty="0"/>
          </a:p>
          <a:p>
            <a:r>
              <a:rPr lang="en-US" dirty="0"/>
              <a:t>Juypter installation: Make sure Jupyter is installed in your virtual environment</a:t>
            </a:r>
          </a:p>
          <a:p>
            <a:r>
              <a:rPr lang="en-US" dirty="0"/>
              <a:t>pip install notebook </a:t>
            </a:r>
            <a:r>
              <a:rPr lang="en-US" dirty="0" err="1"/>
              <a:t>ipykernel</a:t>
            </a:r>
            <a:endParaRPr lang="en-US" dirty="0"/>
          </a:p>
          <a:p>
            <a:r>
              <a:rPr lang="en-US" dirty="0"/>
              <a:t>Select the correct Python interpreter for the notebook</a:t>
            </a:r>
          </a:p>
          <a:p>
            <a:r>
              <a:rPr lang="en-US" dirty="0"/>
              <a:t>python -m </a:t>
            </a:r>
            <a:r>
              <a:rPr lang="en-US" dirty="0" err="1"/>
              <a:t>ipykernel</a:t>
            </a:r>
            <a:r>
              <a:rPr lang="en-US" dirty="0"/>
              <a:t> install --user --name=</a:t>
            </a:r>
            <a:r>
              <a:rPr lang="en-US" dirty="0" err="1"/>
              <a:t>myenvname</a:t>
            </a:r>
            <a:r>
              <a:rPr lang="en-US" dirty="0"/>
              <a:t> --display-name "Python (</a:t>
            </a:r>
            <a:r>
              <a:rPr lang="en-US" dirty="0" err="1"/>
              <a:t>myenvname</a:t>
            </a:r>
            <a:r>
              <a:rPr lang="en-US" dirty="0"/>
              <a:t>)"</a:t>
            </a:r>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5" name="Text Placeholder 4">
            <a:extLst>
              <a:ext uri="{FF2B5EF4-FFF2-40B4-BE49-F238E27FC236}">
                <a16:creationId xmlns:a16="http://schemas.microsoft.com/office/drawing/2014/main" id="{29F79777-C17B-56CD-C9F5-2928829AABDB}"/>
              </a:ext>
            </a:extLst>
          </p:cNvPr>
          <p:cNvSpPr>
            <a:spLocks noGrp="1"/>
          </p:cNvSpPr>
          <p:nvPr>
            <p:ph type="body" sz="quarter" idx="14"/>
          </p:nvPr>
        </p:nvSpPr>
        <p:spPr/>
        <p:txBody>
          <a:bodyPr/>
          <a:lstStyle/>
          <a:p>
            <a:r>
              <a:rPr lang="en-US" dirty="0"/>
              <a:t>Let’s set up the environment </a:t>
            </a:r>
          </a:p>
        </p:txBody>
      </p:sp>
    </p:spTree>
    <p:extLst>
      <p:ext uri="{BB962C8B-B14F-4D97-AF65-F5344CB8AC3E}">
        <p14:creationId xmlns:p14="http://schemas.microsoft.com/office/powerpoint/2010/main" val="36947659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0256999-446C-9BC8-BB1E-993EFD1789E9}"/>
              </a:ext>
            </a:extLst>
          </p:cNvPr>
          <p:cNvSpPr>
            <a:spLocks noGrp="1"/>
          </p:cNvSpPr>
          <p:nvPr>
            <p:ph type="title"/>
          </p:nvPr>
        </p:nvSpPr>
        <p:spPr>
          <a:noFill/>
        </p:spPr>
        <p:txBody>
          <a:bodyPr/>
          <a:lstStyle/>
          <a:p>
            <a:r>
              <a:rPr lang="en-US" dirty="0"/>
              <a:t>Thank you</a:t>
            </a:r>
          </a:p>
        </p:txBody>
      </p:sp>
      <p:sp>
        <p:nvSpPr>
          <p:cNvPr id="9" name="Picture Placeholder 8">
            <a:extLst>
              <a:ext uri="{FF2B5EF4-FFF2-40B4-BE49-F238E27FC236}">
                <a16:creationId xmlns:a16="http://schemas.microsoft.com/office/drawing/2014/main" id="{445E40E0-F2CE-A889-A97D-7C45954CA691}"/>
              </a:ext>
            </a:extLst>
          </p:cNvPr>
          <p:cNvSpPr>
            <a:spLocks noGrp="1"/>
          </p:cNvSpPr>
          <p:nvPr>
            <p:ph type="pic" sz="quarter" idx="28"/>
          </p:nvPr>
        </p:nvSpPr>
        <p:spPr/>
        <p:txBody>
          <a:bodyPr/>
          <a:lstStyle/>
          <a:p>
            <a:endParaRPr lang="en-US"/>
          </a:p>
        </p:txBody>
      </p:sp>
      <p:sp>
        <p:nvSpPr>
          <p:cNvPr id="8" name="Text Placeholder 7">
            <a:extLst>
              <a:ext uri="{FF2B5EF4-FFF2-40B4-BE49-F238E27FC236}">
                <a16:creationId xmlns:a16="http://schemas.microsoft.com/office/drawing/2014/main" id="{CF5CD3AC-1AAA-127C-3144-4F9E7821AC00}"/>
              </a:ext>
            </a:extLst>
          </p:cNvPr>
          <p:cNvSpPr>
            <a:spLocks noGrp="1"/>
          </p:cNvSpPr>
          <p:nvPr>
            <p:ph type="body" sz="quarter" idx="24"/>
          </p:nvPr>
        </p:nvSpPr>
        <p:spPr/>
        <p:txBody>
          <a:bodyPr/>
          <a:lstStyle/>
          <a:p>
            <a:endParaRPr lang="en-US"/>
          </a:p>
        </p:txBody>
      </p:sp>
      <p:sp>
        <p:nvSpPr>
          <p:cNvPr id="7" name="Text Placeholder 6">
            <a:extLst>
              <a:ext uri="{FF2B5EF4-FFF2-40B4-BE49-F238E27FC236}">
                <a16:creationId xmlns:a16="http://schemas.microsoft.com/office/drawing/2014/main" id="{58EF374F-D90C-7C9D-A318-31BA028897C5}"/>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005551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FCC35-528E-7D4A-746C-31FE5CC8DDD2}"/>
              </a:ext>
            </a:extLst>
          </p:cNvPr>
          <p:cNvSpPr>
            <a:spLocks noGrp="1"/>
          </p:cNvSpPr>
          <p:nvPr>
            <p:ph type="title"/>
          </p:nvPr>
        </p:nvSpPr>
        <p:spPr>
          <a:xfrm>
            <a:off x="546100" y="365125"/>
            <a:ext cx="10495943" cy="777875"/>
          </a:xfrm>
        </p:spPr>
        <p:txBody>
          <a:bodyPr anchor="ctr">
            <a:normAutofit/>
          </a:bodyPr>
          <a:lstStyle/>
          <a:p>
            <a:r>
              <a:rPr lang="en-US"/>
              <a:t>Learning Goals</a:t>
            </a:r>
          </a:p>
        </p:txBody>
      </p:sp>
      <p:graphicFrame>
        <p:nvGraphicFramePr>
          <p:cNvPr id="5" name="Content Placeholder 2">
            <a:extLst>
              <a:ext uri="{FF2B5EF4-FFF2-40B4-BE49-F238E27FC236}">
                <a16:creationId xmlns:a16="http://schemas.microsoft.com/office/drawing/2014/main" id="{CCF53C00-0574-722B-A267-9A33A9485CC4}"/>
              </a:ext>
            </a:extLst>
          </p:cNvPr>
          <p:cNvGraphicFramePr>
            <a:graphicFrameLocks noGrp="1"/>
          </p:cNvGraphicFramePr>
          <p:nvPr>
            <p:ph idx="4294967295"/>
            <p:extLst>
              <p:ext uri="{D42A27DB-BD31-4B8C-83A1-F6EECF244321}">
                <p14:modId xmlns:p14="http://schemas.microsoft.com/office/powerpoint/2010/main" val="57581189"/>
              </p:ext>
            </p:extLst>
          </p:nvPr>
        </p:nvGraphicFramePr>
        <p:xfrm>
          <a:off x="546100" y="1333500"/>
          <a:ext cx="10495943"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6745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BC5B7-7793-5ED7-5BCA-69841C0AB9CF}"/>
              </a:ext>
            </a:extLst>
          </p:cNvPr>
          <p:cNvSpPr>
            <a:spLocks noGrp="1"/>
          </p:cNvSpPr>
          <p:nvPr>
            <p:ph type="title"/>
          </p:nvPr>
        </p:nvSpPr>
        <p:spPr>
          <a:xfrm>
            <a:off x="546100" y="365125"/>
            <a:ext cx="10495943" cy="777875"/>
          </a:xfrm>
        </p:spPr>
        <p:txBody>
          <a:bodyPr anchor="ctr">
            <a:normAutofit/>
          </a:bodyPr>
          <a:lstStyle/>
          <a:p>
            <a:r>
              <a:rPr lang="en-US" dirty="0"/>
              <a:t>The Challenge of Querying FHIR Data</a:t>
            </a:r>
          </a:p>
        </p:txBody>
      </p:sp>
      <p:pic>
        <p:nvPicPr>
          <p:cNvPr id="10" name="Content Placeholder 9" descr="A grey and black symbol&#10;&#10;AI-generated content may be incorrect.">
            <a:extLst>
              <a:ext uri="{FF2B5EF4-FFF2-40B4-BE49-F238E27FC236}">
                <a16:creationId xmlns:a16="http://schemas.microsoft.com/office/drawing/2014/main" id="{BC435A46-2CB9-F554-9EEF-C29328C6FBF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03189" y="1707304"/>
            <a:ext cx="3630238" cy="4467985"/>
          </a:xfrm>
          <a:noFill/>
        </p:spPr>
      </p:pic>
      <p:sp>
        <p:nvSpPr>
          <p:cNvPr id="4" name="Text Placeholder 3">
            <a:extLst>
              <a:ext uri="{FF2B5EF4-FFF2-40B4-BE49-F238E27FC236}">
                <a16:creationId xmlns:a16="http://schemas.microsoft.com/office/drawing/2014/main" id="{762514E4-B9A0-FDC8-BF1B-6ED1C20A41D6}"/>
              </a:ext>
            </a:extLst>
          </p:cNvPr>
          <p:cNvSpPr>
            <a:spLocks noGrp="1"/>
          </p:cNvSpPr>
          <p:nvPr>
            <p:ph type="body" sz="quarter" idx="14"/>
          </p:nvPr>
        </p:nvSpPr>
        <p:spPr>
          <a:xfrm>
            <a:off x="546100" y="1143000"/>
            <a:ext cx="11099800" cy="381000"/>
          </a:xfrm>
        </p:spPr>
        <p:txBody>
          <a:bodyPr anchor="ctr">
            <a:normAutofit/>
          </a:bodyPr>
          <a:lstStyle/>
          <a:p>
            <a:pPr>
              <a:spcAft>
                <a:spcPts val="600"/>
              </a:spcAft>
            </a:pPr>
            <a:r>
              <a:rPr lang="en-US"/>
              <a:t>Why Standard Analytics Tools Struggle with FHIR</a:t>
            </a:r>
          </a:p>
        </p:txBody>
      </p:sp>
      <p:pic>
        <p:nvPicPr>
          <p:cNvPr id="11" name="Picture 10" descr="A picture containing green, wire, metal, light&#10;&#10;Description automatically generated">
            <a:extLst>
              <a:ext uri="{FF2B5EF4-FFF2-40B4-BE49-F238E27FC236}">
                <a16:creationId xmlns:a16="http://schemas.microsoft.com/office/drawing/2014/main" id="{DEDFF078-1049-8BFC-0DDD-46CE88EE8C97}"/>
              </a:ext>
            </a:extLst>
          </p:cNvPr>
          <p:cNvPicPr>
            <a:picLocks noChangeAspect="1"/>
          </p:cNvPicPr>
          <p:nvPr/>
        </p:nvPicPr>
        <p:blipFill>
          <a:blip r:embed="rId4"/>
          <a:stretch>
            <a:fillRect/>
          </a:stretch>
        </p:blipFill>
        <p:spPr>
          <a:xfrm>
            <a:off x="5610196" y="1784721"/>
            <a:ext cx="6014185" cy="3758865"/>
          </a:xfrm>
          <a:prstGeom prst="rect">
            <a:avLst/>
          </a:prstGeom>
        </p:spPr>
      </p:pic>
    </p:spTree>
    <p:extLst>
      <p:ext uri="{BB962C8B-B14F-4D97-AF65-F5344CB8AC3E}">
        <p14:creationId xmlns:p14="http://schemas.microsoft.com/office/powerpoint/2010/main" val="2312306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12198-7801-D1DB-2FF5-A6A3720FE3F4}"/>
              </a:ext>
            </a:extLst>
          </p:cNvPr>
          <p:cNvSpPr>
            <a:spLocks noGrp="1"/>
          </p:cNvSpPr>
          <p:nvPr>
            <p:ph type="title"/>
          </p:nvPr>
        </p:nvSpPr>
        <p:spPr/>
        <p:txBody>
          <a:bodyPr/>
          <a:lstStyle/>
          <a:p>
            <a:r>
              <a:rPr lang="en-US" dirty="0"/>
              <a:t>FHIR Data Is Flexible — and That’s the Problem</a:t>
            </a:r>
          </a:p>
        </p:txBody>
      </p:sp>
      <p:sp>
        <p:nvSpPr>
          <p:cNvPr id="5" name="Content Placeholder 4">
            <a:extLst>
              <a:ext uri="{FF2B5EF4-FFF2-40B4-BE49-F238E27FC236}">
                <a16:creationId xmlns:a16="http://schemas.microsoft.com/office/drawing/2014/main" id="{72AAAE5B-13B2-F8F0-A855-8E6DA2D0DD44}"/>
              </a:ext>
            </a:extLst>
          </p:cNvPr>
          <p:cNvSpPr>
            <a:spLocks noGrp="1"/>
          </p:cNvSpPr>
          <p:nvPr>
            <p:ph sz="half" idx="1"/>
          </p:nvPr>
        </p:nvSpPr>
        <p:spPr/>
        <p:txBody>
          <a:bodyPr>
            <a:normAutofit fontScale="70000" lnSpcReduction="20000"/>
          </a:bodyPr>
          <a:lstStyle/>
          <a:p>
            <a:r>
              <a:rPr lang="en-US" sz="3400" dirty="0"/>
              <a:t>Designed for interoperability, not analytics</a:t>
            </a:r>
          </a:p>
          <a:p>
            <a:r>
              <a:rPr lang="en-US" sz="3400" dirty="0"/>
              <a:t>JSON format with deeply nested, recursive structures</a:t>
            </a:r>
          </a:p>
          <a:p>
            <a:r>
              <a:rPr lang="en-US" sz="3400" dirty="0"/>
              <a:t>Linked resources via references (e.g., Observation → Patient)</a:t>
            </a:r>
          </a:p>
          <a:p>
            <a:endParaRPr lang="en-US" dirty="0"/>
          </a:p>
        </p:txBody>
      </p:sp>
      <p:sp>
        <p:nvSpPr>
          <p:cNvPr id="6" name="Content Placeholder 5">
            <a:extLst>
              <a:ext uri="{FF2B5EF4-FFF2-40B4-BE49-F238E27FC236}">
                <a16:creationId xmlns:a16="http://schemas.microsoft.com/office/drawing/2014/main" id="{BC8E9554-BE9C-2542-0160-25A6ED18E9AA}"/>
              </a:ext>
            </a:extLst>
          </p:cNvPr>
          <p:cNvSpPr>
            <a:spLocks noGrp="1"/>
          </p:cNvSpPr>
          <p:nvPr>
            <p:ph sz="half" idx="2"/>
          </p:nvPr>
        </p:nvSpPr>
        <p:spPr/>
        <p:txBody>
          <a:bodyPr>
            <a:normAutofit fontScale="70000" lnSpcReduction="20000"/>
          </a:bodyPr>
          <a:lstStyle/>
          <a:p>
            <a:pPr marL="0" indent="0">
              <a:buNone/>
            </a:pPr>
            <a:r>
              <a:rPr lang="en-US" dirty="0"/>
              <a:t>{ "resourceType": "Observation", "id": "f001", "text": { "status": "generated", </a:t>
            </a:r>
          </a:p>
          <a:p>
            <a:pPr marL="0" indent="0">
              <a:buNone/>
            </a:pPr>
            <a:r>
              <a:rPr lang="en-US" dirty="0"/>
              <a:t>"identifier": [ { "use": "official", "system": "http://</a:t>
            </a:r>
            <a:r>
              <a:rPr lang="en-US" dirty="0" err="1"/>
              <a:t>www.bmc.nl</a:t>
            </a:r>
            <a:r>
              <a:rPr lang="en-US" dirty="0"/>
              <a:t>/</a:t>
            </a:r>
            <a:r>
              <a:rPr lang="en-US" dirty="0" err="1"/>
              <a:t>zorgportal</a:t>
            </a:r>
            <a:r>
              <a:rPr lang="en-US" dirty="0"/>
              <a:t>/identifiers/observations", "value": "6323" } ], </a:t>
            </a:r>
          </a:p>
          <a:p>
            <a:pPr marL="0" indent="0">
              <a:buNone/>
            </a:pPr>
            <a:r>
              <a:rPr lang="en-US" dirty="0"/>
              <a:t>"status": "final", </a:t>
            </a:r>
          </a:p>
          <a:p>
            <a:pPr marL="0" indent="0">
              <a:buNone/>
            </a:pPr>
            <a:r>
              <a:rPr lang="en-US" dirty="0"/>
              <a:t>"code": { "coding": [ { "system": "http://loinc.org", "code": "15074-8", "display": "Glucose [Moles/volume] in Blood" } ] },</a:t>
            </a:r>
          </a:p>
          <a:p>
            <a:pPr marL="0" indent="0">
              <a:buNone/>
            </a:pPr>
            <a:r>
              <a:rPr lang="en-US" dirty="0"/>
              <a:t> "subject": { "reference": "Patient/f001", "display": "P. van de Heuvel" },</a:t>
            </a:r>
          </a:p>
          <a:p>
            <a:pPr marL="0" indent="0">
              <a:buNone/>
            </a:pPr>
            <a:r>
              <a:rPr lang="en-US" dirty="0"/>
              <a:t> "</a:t>
            </a:r>
            <a:r>
              <a:rPr lang="en-US" dirty="0" err="1"/>
              <a:t>effectivePeriod</a:t>
            </a:r>
            <a:r>
              <a:rPr lang="en-US" dirty="0"/>
              <a:t>": { "start": "2013-04-02T09:30:10+01:00" }, "issued": "2013-04-03T15:30:10+01:00", </a:t>
            </a:r>
          </a:p>
          <a:p>
            <a:pPr marL="0" indent="0">
              <a:buNone/>
            </a:pPr>
            <a:r>
              <a:rPr lang="en-US" dirty="0"/>
              <a:t>"performer": [ { "reference": "Practitioner/f005", "display": "A. Langeveld" } ], "</a:t>
            </a:r>
            <a:r>
              <a:rPr lang="en-US" dirty="0" err="1"/>
              <a:t>valueQuantity</a:t>
            </a:r>
            <a:r>
              <a:rPr lang="en-US" dirty="0"/>
              <a:t>": { "value": 6.3, "unit": "mmol/l", "system": "http://</a:t>
            </a:r>
            <a:r>
              <a:rPr lang="en-US" dirty="0" err="1"/>
              <a:t>unitsofmeasure.org</a:t>
            </a:r>
            <a:r>
              <a:rPr lang="en-US" dirty="0"/>
              <a:t>", "code": "mmol/L" },</a:t>
            </a:r>
          </a:p>
          <a:p>
            <a:pPr marL="0" indent="0">
              <a:buNone/>
            </a:pPr>
            <a:r>
              <a:rPr lang="en-US" dirty="0"/>
              <a:t> "interpretation": [ { "coding": [ { "system": "http://terminology.hl7.org/CodeSystem/v3-ObservationInterpretation", "code": "H", "display": "High" } ] } ], </a:t>
            </a:r>
          </a:p>
          <a:p>
            <a:pPr marL="0" indent="0">
              <a:buNone/>
            </a:pPr>
            <a:r>
              <a:rPr lang="en-US" dirty="0"/>
              <a:t>"</a:t>
            </a:r>
            <a:r>
              <a:rPr lang="en-US" dirty="0" err="1"/>
              <a:t>referenceRange</a:t>
            </a:r>
            <a:r>
              <a:rPr lang="en-US" dirty="0"/>
              <a:t>": [ { "low": { "value": 3.1, "unit": "mmol/l", "system": "http://</a:t>
            </a:r>
            <a:r>
              <a:rPr lang="en-US" dirty="0" err="1"/>
              <a:t>unitsofmeasure.org</a:t>
            </a:r>
            <a:r>
              <a:rPr lang="en-US" dirty="0"/>
              <a:t>", "code": "mmol/L" }, "high": { "value": 6.2, "unit": "mmol/l", "system": "http://</a:t>
            </a:r>
            <a:r>
              <a:rPr lang="en-US" dirty="0" err="1"/>
              <a:t>unitsofmeasure.org</a:t>
            </a:r>
            <a:r>
              <a:rPr lang="en-US" dirty="0"/>
              <a:t>", "code": "mmol/L" } } ] }</a:t>
            </a:r>
          </a:p>
        </p:txBody>
      </p:sp>
    </p:spTree>
    <p:extLst>
      <p:ext uri="{BB962C8B-B14F-4D97-AF65-F5344CB8AC3E}">
        <p14:creationId xmlns:p14="http://schemas.microsoft.com/office/powerpoint/2010/main" val="4113497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 Resource is a Tree</a:t>
            </a:r>
          </a:p>
        </p:txBody>
      </p:sp>
      <p:pic>
        <p:nvPicPr>
          <p:cNvPr id="3" name="Picture 2">
            <a:extLst>
              <a:ext uri="{FF2B5EF4-FFF2-40B4-BE49-F238E27FC236}">
                <a16:creationId xmlns:a16="http://schemas.microsoft.com/office/drawing/2014/main" id="{8749FFF7-1048-0D47-81A2-812D520802B9}"/>
              </a:ext>
            </a:extLst>
          </p:cNvPr>
          <p:cNvPicPr>
            <a:picLocks noChangeAspect="1"/>
          </p:cNvPicPr>
          <p:nvPr/>
        </p:nvPicPr>
        <p:blipFill>
          <a:blip r:embed="rId3"/>
          <a:stretch>
            <a:fillRect/>
          </a:stretch>
        </p:blipFill>
        <p:spPr>
          <a:xfrm>
            <a:off x="877303" y="1621155"/>
            <a:ext cx="4950994" cy="4827569"/>
          </a:xfrm>
          <a:prstGeom prst="rect">
            <a:avLst/>
          </a:prstGeom>
        </p:spPr>
      </p:pic>
      <p:pic>
        <p:nvPicPr>
          <p:cNvPr id="4" name="Picture 3">
            <a:extLst>
              <a:ext uri="{FF2B5EF4-FFF2-40B4-BE49-F238E27FC236}">
                <a16:creationId xmlns:a16="http://schemas.microsoft.com/office/drawing/2014/main" id="{137FA82D-9167-7843-82E6-8328CE062A53}"/>
              </a:ext>
            </a:extLst>
          </p:cNvPr>
          <p:cNvPicPr>
            <a:picLocks noChangeAspect="1"/>
          </p:cNvPicPr>
          <p:nvPr/>
        </p:nvPicPr>
        <p:blipFill>
          <a:blip r:embed="rId4"/>
          <a:stretch>
            <a:fillRect/>
          </a:stretch>
        </p:blipFill>
        <p:spPr>
          <a:xfrm>
            <a:off x="6730685" y="1722770"/>
            <a:ext cx="4529733" cy="4552495"/>
          </a:xfrm>
          <a:prstGeom prst="rect">
            <a:avLst/>
          </a:prstGeom>
        </p:spPr>
      </p:pic>
      <p:sp>
        <p:nvSpPr>
          <p:cNvPr id="2" name="TextBox 1">
            <a:extLst>
              <a:ext uri="{FF2B5EF4-FFF2-40B4-BE49-F238E27FC236}">
                <a16:creationId xmlns:a16="http://schemas.microsoft.com/office/drawing/2014/main" id="{446EF77C-77F6-AF46-BA7F-69951556BDBA}"/>
              </a:ext>
            </a:extLst>
          </p:cNvPr>
          <p:cNvSpPr txBox="1"/>
          <p:nvPr/>
        </p:nvSpPr>
        <p:spPr>
          <a:xfrm flipH="1">
            <a:off x="4511702" y="5236845"/>
            <a:ext cx="2126218" cy="923330"/>
          </a:xfrm>
          <a:prstGeom prst="rect">
            <a:avLst/>
          </a:prstGeom>
          <a:solidFill>
            <a:schemeClr val="bg1"/>
          </a:solidFill>
        </p:spPr>
        <p:txBody>
          <a:bodyPr wrap="square" rtlCol="0">
            <a:spAutoFit/>
          </a:bodyPr>
          <a:lstStyle/>
          <a:p>
            <a:r>
              <a:rPr lang="en-US" dirty="0"/>
              <a:t>FHIR objects are often nested JSON structures</a:t>
            </a:r>
          </a:p>
        </p:txBody>
      </p:sp>
      <p:cxnSp>
        <p:nvCxnSpPr>
          <p:cNvPr id="6" name="Straight Arrow Connector 5">
            <a:extLst>
              <a:ext uri="{FF2B5EF4-FFF2-40B4-BE49-F238E27FC236}">
                <a16:creationId xmlns:a16="http://schemas.microsoft.com/office/drawing/2014/main" id="{838FC800-B5F4-C84A-982A-A7D8CC460794}"/>
              </a:ext>
            </a:extLst>
          </p:cNvPr>
          <p:cNvCxnSpPr/>
          <p:nvPr/>
        </p:nvCxnSpPr>
        <p:spPr>
          <a:xfrm flipV="1">
            <a:off x="5216382" y="4996070"/>
            <a:ext cx="1913288" cy="24077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F48E47A0-C390-5C6D-43BF-81B82F16CEDA}"/>
              </a:ext>
            </a:extLst>
          </p:cNvPr>
          <p:cNvSpPr>
            <a:spLocks noGrp="1"/>
          </p:cNvSpPr>
          <p:nvPr>
            <p:ph type="body" sz="half" idx="2"/>
          </p:nvPr>
        </p:nvSpPr>
        <p:spPr/>
        <p:txBody>
          <a:bodyPr/>
          <a:lstStyle/>
          <a:p>
            <a:r>
              <a:rPr lang="en-US" dirty="0">
                <a:solidFill>
                  <a:schemeClr val="tx2"/>
                </a:solidFill>
              </a:rPr>
              <a:t>Often with Arrays of Nested Objects</a:t>
            </a:r>
          </a:p>
        </p:txBody>
      </p:sp>
    </p:spTree>
    <p:extLst>
      <p:ext uri="{BB962C8B-B14F-4D97-AF65-F5344CB8AC3E}">
        <p14:creationId xmlns:p14="http://schemas.microsoft.com/office/powerpoint/2010/main" val="66180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par>
                                <p:cTn id="18" presetID="9" presetClass="entr" presetSubtype="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dissolv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 Patient’s FHIR Graph</a:t>
            </a:r>
          </a:p>
        </p:txBody>
      </p:sp>
      <p:sp>
        <p:nvSpPr>
          <p:cNvPr id="11" name="Slide Number Placeholder 10"/>
          <p:cNvSpPr>
            <a:spLocks noGrp="1"/>
          </p:cNvSpPr>
          <p:nvPr>
            <p:ph type="sldNum" sz="quarter" idx="12"/>
          </p:nvPr>
        </p:nvSpPr>
        <p:spPr/>
        <p:txBody>
          <a:bodyPr/>
          <a:lstStyle/>
          <a:p>
            <a:fld id="{C136B7D2-B98C-44FD-8D04-7EC62A564975}" type="slidenum">
              <a:rPr lang="en-US" smtClean="0"/>
              <a:pPr/>
              <a:t>7</a:t>
            </a:fld>
            <a:endParaRPr lang="en-US" dirty="0"/>
          </a:p>
        </p:txBody>
      </p:sp>
      <p:pic>
        <p:nvPicPr>
          <p:cNvPr id="3" name="Picture 2">
            <a:extLst>
              <a:ext uri="{FF2B5EF4-FFF2-40B4-BE49-F238E27FC236}">
                <a16:creationId xmlns:a16="http://schemas.microsoft.com/office/drawing/2014/main" id="{5F119E2D-0479-E94D-AB16-60685B17B12E}"/>
              </a:ext>
            </a:extLst>
          </p:cNvPr>
          <p:cNvPicPr>
            <a:picLocks noChangeAspect="1"/>
          </p:cNvPicPr>
          <p:nvPr/>
        </p:nvPicPr>
        <p:blipFill>
          <a:blip r:embed="rId3"/>
          <a:stretch>
            <a:fillRect/>
          </a:stretch>
        </p:blipFill>
        <p:spPr>
          <a:xfrm>
            <a:off x="2743200" y="1332150"/>
            <a:ext cx="7112000" cy="5311830"/>
          </a:xfrm>
          <a:prstGeom prst="rect">
            <a:avLst/>
          </a:prstGeom>
        </p:spPr>
      </p:pic>
    </p:spTree>
    <p:extLst>
      <p:ext uri="{BB962C8B-B14F-4D97-AF65-F5344CB8AC3E}">
        <p14:creationId xmlns:p14="http://schemas.microsoft.com/office/powerpoint/2010/main" val="1345141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741AC10-16B5-2D04-0140-E184A492B4B5}"/>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a:solidFill>
                  <a:schemeClr val="tx1"/>
                </a:solidFill>
                <a:latin typeface="+mj-lt"/>
                <a:ea typeface="+mj-ea"/>
                <a:cs typeface="+mj-cs"/>
              </a:rPr>
              <a:t>Inside a FHIR Repository</a:t>
            </a:r>
          </a:p>
        </p:txBody>
      </p:sp>
      <p:pic>
        <p:nvPicPr>
          <p:cNvPr id="3" name="Picture 2">
            <a:extLst>
              <a:ext uri="{FF2B5EF4-FFF2-40B4-BE49-F238E27FC236}">
                <a16:creationId xmlns:a16="http://schemas.microsoft.com/office/drawing/2014/main" id="{370B1629-F959-F436-FB78-2A276E3F9657}"/>
              </a:ext>
            </a:extLst>
          </p:cNvPr>
          <p:cNvPicPr>
            <a:picLocks noChangeAspect="1"/>
          </p:cNvPicPr>
          <p:nvPr/>
        </p:nvPicPr>
        <p:blipFill>
          <a:blip r:embed="rId3"/>
          <a:stretch>
            <a:fillRect/>
          </a:stretch>
        </p:blipFill>
        <p:spPr>
          <a:xfrm>
            <a:off x="726987" y="2083241"/>
            <a:ext cx="10515599" cy="2340478"/>
          </a:xfrm>
          <a:prstGeom prst="rect">
            <a:avLst/>
          </a:prstGeom>
        </p:spPr>
      </p:pic>
    </p:spTree>
    <p:extLst>
      <p:ext uri="{BB962C8B-B14F-4D97-AF65-F5344CB8AC3E}">
        <p14:creationId xmlns:p14="http://schemas.microsoft.com/office/powerpoint/2010/main" val="2318754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90210-7B3F-1492-23E9-2E0ED35A445E}"/>
              </a:ext>
            </a:extLst>
          </p:cNvPr>
          <p:cNvSpPr>
            <a:spLocks noGrp="1"/>
          </p:cNvSpPr>
          <p:nvPr>
            <p:ph type="title"/>
          </p:nvPr>
        </p:nvSpPr>
        <p:spPr>
          <a:xfrm>
            <a:off x="2336800" y="763602"/>
            <a:ext cx="7518400" cy="471365"/>
          </a:xfrm>
        </p:spPr>
        <p:txBody>
          <a:bodyPr/>
          <a:lstStyle/>
          <a:p>
            <a:r>
              <a:rPr lang="en-US" sz="4000" dirty="0"/>
              <a:t>Consider this Use Case</a:t>
            </a:r>
          </a:p>
        </p:txBody>
      </p:sp>
      <p:sp>
        <p:nvSpPr>
          <p:cNvPr id="6" name="TextBox 5">
            <a:extLst>
              <a:ext uri="{FF2B5EF4-FFF2-40B4-BE49-F238E27FC236}">
                <a16:creationId xmlns:a16="http://schemas.microsoft.com/office/drawing/2014/main" id="{66CDAAC9-82DF-D121-6FE5-16EA856274C1}"/>
              </a:ext>
            </a:extLst>
          </p:cNvPr>
          <p:cNvSpPr txBox="1"/>
          <p:nvPr/>
        </p:nvSpPr>
        <p:spPr>
          <a:xfrm>
            <a:off x="2203621" y="2220807"/>
            <a:ext cx="8769179" cy="1969770"/>
          </a:xfrm>
          <a:prstGeom prst="rect">
            <a:avLst/>
          </a:prstGeom>
          <a:noFill/>
        </p:spPr>
        <p:txBody>
          <a:bodyPr wrap="square" lIns="0" tIns="0" rIns="0" bIns="0" rtlCol="0" anchor="t">
            <a:spAutoFit/>
          </a:bodyPr>
          <a:lstStyle/>
          <a:p>
            <a:pPr algn="l"/>
            <a:r>
              <a:rPr lang="en-US" sz="3200" dirty="0"/>
              <a:t>"Find all female patients over age 50 who have a diagnosis of hypertension, and an abnormal systolic blood pressure (SBP &gt; 140 mmHg) recorded in the past year."</a:t>
            </a:r>
          </a:p>
        </p:txBody>
      </p:sp>
    </p:spTree>
    <p:extLst>
      <p:ext uri="{BB962C8B-B14F-4D97-AF65-F5344CB8AC3E}">
        <p14:creationId xmlns:p14="http://schemas.microsoft.com/office/powerpoint/2010/main" val="63016670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SET_SIZE_ON_INSERT" val="450,120"/>
</p:tagLst>
</file>

<file path=ppt/tags/tag2.xml><?xml version="1.0" encoding="utf-8"?>
<p:tagLst xmlns:a="http://schemas.openxmlformats.org/drawingml/2006/main" xmlns:r="http://schemas.openxmlformats.org/officeDocument/2006/relationships" xmlns:p="http://schemas.openxmlformats.org/presentationml/2006/main">
  <p:tag name="ASSET_SIZE_ON_INSERT" val="450,120"/>
</p:tagLst>
</file>

<file path=ppt/tags/tag3.xml><?xml version="1.0" encoding="utf-8"?>
<p:tagLst xmlns:a="http://schemas.openxmlformats.org/drawingml/2006/main" xmlns:r="http://schemas.openxmlformats.org/officeDocument/2006/relationships" xmlns:p="http://schemas.openxmlformats.org/presentationml/2006/main">
  <p:tag name="ASSET_SIZE_ON_INSERT" val="450,120"/>
</p:tagLst>
</file>

<file path=ppt/tags/tag4.xml><?xml version="1.0" encoding="utf-8"?>
<p:tagLst xmlns:a="http://schemas.openxmlformats.org/drawingml/2006/main" xmlns:r="http://schemas.openxmlformats.org/officeDocument/2006/relationships" xmlns:p="http://schemas.openxmlformats.org/presentationml/2006/main">
  <p:tag name="ASSET_SIZE_ON_INSERT" val="450,120"/>
</p:tagLst>
</file>

<file path=ppt/theme/theme1.xml><?xml version="1.0" encoding="utf-8"?>
<a:theme xmlns:a="http://schemas.openxmlformats.org/drawingml/2006/main" name="InterSystems Dark">
  <a:themeElements>
    <a:clrScheme name="Office">
      <a:dk1>
        <a:srgbClr val="000000"/>
      </a:dk1>
      <a:lt1>
        <a:srgbClr val="FFFFFF"/>
      </a:lt1>
      <a:dk2>
        <a:srgbClr val="2F2A95"/>
      </a:dk2>
      <a:lt2>
        <a:srgbClr val="F2F2F2"/>
      </a:lt2>
      <a:accent1>
        <a:srgbClr val="C5B4E2"/>
      </a:accent1>
      <a:accent2>
        <a:srgbClr val="92C0E9"/>
      </a:accent2>
      <a:accent3>
        <a:srgbClr val="006990"/>
      </a:accent3>
      <a:accent4>
        <a:srgbClr val="00B2A9"/>
      </a:accent4>
      <a:accent5>
        <a:srgbClr val="D0BAA9"/>
      </a:accent5>
      <a:accent6>
        <a:srgbClr val="FFA489"/>
      </a:accent6>
      <a:hlink>
        <a:srgbClr val="54C8E8"/>
      </a:hlink>
      <a:folHlink>
        <a:srgbClr val="C5B4E2"/>
      </a:folHlink>
    </a:clrScheme>
    <a:fontScheme name="Custom 15">
      <a:majorFont>
        <a:latin typeface="Verdana bold"/>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lIns="0" tIns="0" rIns="0" bIns="0" rtlCol="0" anchor="ctr"/>
      <a:lstStyle>
        <a:defPPr algn="ctr">
          <a:defRPr sz="1200" dirty="0" err="1" smtClean="0">
            <a:solidFill>
              <a:schemeClr val="tx1"/>
            </a:solidFill>
          </a:defRPr>
        </a:defPPr>
      </a:lstStyle>
      <a:style>
        <a:lnRef idx="2">
          <a:schemeClr val="accent1">
            <a:shade val="15000"/>
          </a:schemeClr>
        </a:lnRef>
        <a:fillRef idx="1">
          <a:schemeClr val="accent1"/>
        </a:fillRef>
        <a:effectRef idx="0">
          <a:schemeClr val="accent1"/>
        </a:effectRef>
        <a:fontRef idx="minor">
          <a:schemeClr val="lt1"/>
        </a:fontRef>
      </a:style>
    </a:spDef>
    <a:lnDef>
      <a:spPr>
        <a:ln>
          <a:solidFill>
            <a:schemeClr val="tx1"/>
          </a:solidFill>
        </a:ln>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nchor="t">
        <a:spAutoFit/>
      </a:bodyPr>
      <a:lstStyle>
        <a:defPPr algn="l">
          <a:defRPr sz="1400" dirty="0" err="1" smtClean="0"/>
        </a:defPPr>
      </a:lstStyle>
    </a:txDef>
  </a:objectDefaults>
  <a:extraClrSchemeLst/>
  <a:extLst>
    <a:ext uri="{05A4C25C-085E-4340-85A3-A5531E510DB2}">
      <thm15:themeFamily xmlns:thm15="http://schemas.microsoft.com/office/thememl/2012/main" name="Toolkit_Dark.potx" id="{85178133-8F43-4129-B9A7-7931E2433E4F}" vid="{1F628C43-33C9-4793-9680-121BB52C7340}"/>
    </a:ext>
  </a:extLst>
</a:theme>
</file>

<file path=ppt/theme/theme2.xml><?xml version="1.0" encoding="utf-8"?>
<a:theme xmlns:a="http://schemas.openxmlformats.org/drawingml/2006/main" name="Office Theme">
  <a:themeElements>
    <a:clrScheme name="InterSystems">
      <a:dk1>
        <a:srgbClr val="000000"/>
      </a:dk1>
      <a:lt1>
        <a:srgbClr val="FFFFFF"/>
      </a:lt1>
      <a:dk2>
        <a:srgbClr val="2F2A95"/>
      </a:dk2>
      <a:lt2>
        <a:srgbClr val="F2F2F2"/>
      </a:lt2>
      <a:accent1>
        <a:srgbClr val="C5B4E2"/>
      </a:accent1>
      <a:accent2>
        <a:srgbClr val="92C0E9"/>
      </a:accent2>
      <a:accent3>
        <a:srgbClr val="006990"/>
      </a:accent3>
      <a:accent4>
        <a:srgbClr val="00B2A9"/>
      </a:accent4>
      <a:accent5>
        <a:srgbClr val="D0BAA9"/>
      </a:accent5>
      <a:accent6>
        <a:srgbClr val="FFA489"/>
      </a:accent6>
      <a:hlink>
        <a:srgbClr val="54C8E8"/>
      </a:hlink>
      <a:folHlink>
        <a:srgbClr val="C5B4E2"/>
      </a:folHlink>
    </a:clrScheme>
    <a:fontScheme name="Custom 17">
      <a:majorFont>
        <a:latin typeface="Verdana bold"/>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15000"/>
          </a:schemeClr>
        </a:lnRef>
        <a:fillRef idx="1">
          <a:schemeClr val="accent1"/>
        </a:fillRef>
        <a:effectRef idx="0">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InterSystems">
      <a:dk1>
        <a:srgbClr val="000000"/>
      </a:dk1>
      <a:lt1>
        <a:srgbClr val="FFFFFF"/>
      </a:lt1>
      <a:dk2>
        <a:srgbClr val="2F2A95"/>
      </a:dk2>
      <a:lt2>
        <a:srgbClr val="F2F2F2"/>
      </a:lt2>
      <a:accent1>
        <a:srgbClr val="C5B4E2"/>
      </a:accent1>
      <a:accent2>
        <a:srgbClr val="92C0E9"/>
      </a:accent2>
      <a:accent3>
        <a:srgbClr val="006990"/>
      </a:accent3>
      <a:accent4>
        <a:srgbClr val="00B2A9"/>
      </a:accent4>
      <a:accent5>
        <a:srgbClr val="D0BAA9"/>
      </a:accent5>
      <a:accent6>
        <a:srgbClr val="FFA489"/>
      </a:accent6>
      <a:hlink>
        <a:srgbClr val="54C8E8"/>
      </a:hlink>
      <a:folHlink>
        <a:srgbClr val="C5B4E2"/>
      </a:folHlink>
    </a:clrScheme>
    <a:fontScheme name="Custom 17">
      <a:majorFont>
        <a:latin typeface="Verdana bold"/>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15000"/>
          </a:schemeClr>
        </a:lnRef>
        <a:fillRef idx="1">
          <a:schemeClr val="accent1"/>
        </a:fillRef>
        <a:effectRef idx="0">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BB45D81-FD79-49BE-A9DE-9724009E3F5F}">
  <we:reference id="wa200000729" version="3.19.222.0" store="en-US" storeType="OMEX"/>
  <we:alternateReferences>
    <we:reference id="WA200000729" version="3.19.222.0"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5D8318239364A44B6771AADAAB80E45" ma:contentTypeVersion="19" ma:contentTypeDescription="Create a new document." ma:contentTypeScope="" ma:versionID="1ac6381f9e1424c9301a32a258599715">
  <xsd:schema xmlns:xsd="http://www.w3.org/2001/XMLSchema" xmlns:xs="http://www.w3.org/2001/XMLSchema" xmlns:p="http://schemas.microsoft.com/office/2006/metadata/properties" xmlns:ns2="e9bfbe92-dbcc-4f39-ae79-e77cdac41135" xmlns:ns3="3dc99b8b-acf8-4151-9c01-377bbdf7dd33" targetNamespace="http://schemas.microsoft.com/office/2006/metadata/properties" ma:root="true" ma:fieldsID="c7487f85ef43cbb8899e64e9dd132be0" ns2:_="" ns3:_="">
    <xsd:import namespace="e9bfbe92-dbcc-4f39-ae79-e77cdac41135"/>
    <xsd:import namespace="3dc99b8b-acf8-4151-9c01-377bbdf7dd33"/>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Description0" minOccurs="0"/>
                <xsd:element ref="ns3:MediaServiceDateTaken"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LengthInSeconds" minOccurs="0"/>
                <xsd:element ref="ns3:lcf76f155ced4ddcb4097134ff3c332f" minOccurs="0"/>
                <xsd:element ref="ns2:TaxCatchAll" minOccurs="0"/>
                <xsd:element ref="ns3:MediaServiceLocation"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bfbe92-dbcc-4f39-ae79-e77cdac41135"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TaxCatchAll" ma:index="22" nillable="true" ma:displayName="Taxonomy Catch All Column" ma:hidden="true" ma:list="{c4226362-ffaf-42ed-9c7c-82201536b8d4}" ma:internalName="TaxCatchAll" ma:showField="CatchAllData" ma:web="e9bfbe92-dbcc-4f39-ae79-e77cdac41135">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3dc99b8b-acf8-4151-9c01-377bbdf7dd33"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Description0" ma:index="12" nillable="true" ma:displayName="Description" ma:default="Insert details" ma:internalName="Description0">
      <xsd:simpleType>
        <xsd:restriction base="dms:Note">
          <xsd:maxLength value="255"/>
        </xsd:restriction>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af367377-cea2-4f59-9866-8491a8f07ab9"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ternalName="MediaServiceLocation"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ServiceObjectDetectorVersions" ma:index="25"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3dc99b8b-acf8-4151-9c01-377bbdf7dd33">
      <Terms xmlns="http://schemas.microsoft.com/office/infopath/2007/PartnerControls"/>
    </lcf76f155ced4ddcb4097134ff3c332f>
    <TaxCatchAll xmlns="e9bfbe92-dbcc-4f39-ae79-e77cdac41135" xsi:nil="true"/>
    <Description0 xmlns="3dc99b8b-acf8-4151-9c01-377bbdf7dd33">Insert details</Description0>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4CF5A6B-74B9-45E4-8F77-04A61412E841}">
  <ds:schemaRefs>
    <ds:schemaRef ds:uri="3dc99b8b-acf8-4151-9c01-377bbdf7dd33"/>
    <ds:schemaRef ds:uri="e9bfbe92-dbcc-4f39-ae79-e77cdac4113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6729C12-CBA5-4FB4-B252-3FB8A06021FC}">
  <ds:schemaRefs>
    <ds:schemaRef ds:uri="3dc99b8b-acf8-4151-9c01-377bbdf7dd33"/>
    <ds:schemaRef ds:uri="e9bfbe92-dbcc-4f39-ae79-e77cdac4113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F271F3A7-8AA1-4FC7-B82E-7D0D5D59BD8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Toolkit_Dark</Template>
  <TotalTime>3928</TotalTime>
  <Words>6080</Words>
  <Application>Microsoft Macintosh PowerPoint</Application>
  <PresentationFormat>Widescreen</PresentationFormat>
  <Paragraphs>464</Paragraphs>
  <Slides>25</Slides>
  <Notes>21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25</vt:i4>
      </vt:variant>
    </vt:vector>
  </HeadingPairs>
  <TitlesOfParts>
    <vt:vector size="38" baseType="lpstr">
      <vt:lpstr>Apple Color Emoji</vt:lpstr>
      <vt:lpstr>Aptos</vt:lpstr>
      <vt:lpstr>Arial</vt:lpstr>
      <vt:lpstr>Arial Black</vt:lpstr>
      <vt:lpstr>Calibri</vt:lpstr>
      <vt:lpstr>Helvetica Neue</vt:lpstr>
      <vt:lpstr>Impact</vt:lpstr>
      <vt:lpstr>Menlo</vt:lpstr>
      <vt:lpstr>Open Sans</vt:lpstr>
      <vt:lpstr>Roboto</vt:lpstr>
      <vt:lpstr>Verdana</vt:lpstr>
      <vt:lpstr>Verdana bold</vt:lpstr>
      <vt:lpstr>InterSystems Dark</vt:lpstr>
      <vt:lpstr>  Performing Analytics on FHIR Data  Patrick W. Jamieson, M.D. Technical Product Manager  Russ Leftwich, M.D. Senior Clinical Advisor, Interoperability </vt:lpstr>
      <vt:lpstr>Who has done analytics on FHIR data before?</vt:lpstr>
      <vt:lpstr>Learning Goals</vt:lpstr>
      <vt:lpstr>The Challenge of Querying FHIR Data</vt:lpstr>
      <vt:lpstr>FHIR Data Is Flexible — and That’s the Problem</vt:lpstr>
      <vt:lpstr>A Resource is a Tree</vt:lpstr>
      <vt:lpstr>A Patient’s FHIR Graph</vt:lpstr>
      <vt:lpstr>Inside a FHIR Repository</vt:lpstr>
      <vt:lpstr>Consider this Use Case</vt:lpstr>
      <vt:lpstr>Step 1: Search for female patients over age 50</vt:lpstr>
      <vt:lpstr>Step 2: Add Reverse Chain for Hypertension Diagnosis  (e.g., Hypertension = SNOMED CT 38341003)</vt:lpstr>
      <vt:lpstr>Step 3: Add Reverse Chain for High Systolic BP Observation  (e.g., systolic blood pressure (LOINC: 8480-6))</vt:lpstr>
      <vt:lpstr>Why Complex?</vt:lpstr>
      <vt:lpstr>Spark-Based Analytics: Power at a Price</vt:lpstr>
      <vt:lpstr>Traditional SQL Meets Its Limits</vt:lpstr>
      <vt:lpstr>PowerPoint Presentation</vt:lpstr>
      <vt:lpstr>FIHR SQL Builder  </vt:lpstr>
      <vt:lpstr>Why Multi-Model Projections Matter for Real-Time FHIR Analytics</vt:lpstr>
      <vt:lpstr>PowerPoint Presentation</vt:lpstr>
      <vt:lpstr>Mapping FHIR to SQL</vt:lpstr>
      <vt:lpstr>FHIR SQL Builder ≠ Full Analytics — Why We Still Need Pandas</vt:lpstr>
      <vt:lpstr>PowerPoint Presentation</vt:lpstr>
      <vt:lpstr>How to Connect to the IRIS FHIR SQL Builder</vt:lpstr>
      <vt:lpstr>Python Connection to IRIS FHIR SQL Builder</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Molly MacNeill</dc:creator>
  <cp:lastModifiedBy>Patrick Jamieson</cp:lastModifiedBy>
  <cp:revision>15</cp:revision>
  <dcterms:created xsi:type="dcterms:W3CDTF">2024-09-17T16:55:38Z</dcterms:created>
  <dcterms:modified xsi:type="dcterms:W3CDTF">2025-05-15T17:38:47Z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0x01010045D8318239364A44B6771AADAAB80E45</vt:lpwstr>
  </property>
  <property fmtid="{D5CDD505-2E9C-101B-9397-08002B2CF9AE}" pid="3" name="MediaServiceImageTags">
    <vt:lpwstr/>
  </property>
</Properties>
</file>