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7" r:id="rId3"/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 cap="flat" cmpd="sng" w="12700">
            <a:solidFill>
              <a:srgbClr val="163B6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588308" y="2220305"/>
            <a:ext cx="7886700" cy="182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b="0" l="9755" r="0" t="31940"/>
          <a:stretch/>
        </p:blipFill>
        <p:spPr>
          <a:xfrm>
            <a:off x="-10086" y="-10085"/>
            <a:ext cx="3761700" cy="20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3653" y="4332130"/>
            <a:ext cx="1500600" cy="5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0" type="dt"/>
          </p:nvPr>
        </p:nvSpPr>
        <p:spPr>
          <a:xfrm>
            <a:off x="588308" y="446420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909108" y="1206086"/>
            <a:ext cx="7240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79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3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6050" lvl="2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82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625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918000" y="4812505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732942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09108" y="1206086"/>
            <a:ext cx="7240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79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3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6050" lvl="2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82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625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732942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918000" y="4812505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286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79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3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6050" lvl="2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82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625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291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79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3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6050" lvl="2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82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625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732942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918000" y="4812505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4467785" y="826994"/>
            <a:ext cx="46761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95775" y="1556100"/>
            <a:ext cx="34935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732942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918000" y="4812505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Cov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588" y="1191"/>
            <a:ext cx="1500" cy="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D5E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03237" y="1193006"/>
            <a:ext cx="8045400" cy="34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type="ctrTitle"/>
          </p:nvPr>
        </p:nvSpPr>
        <p:spPr>
          <a:xfrm>
            <a:off x="1385195" y="1756499"/>
            <a:ext cx="6281399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501650" y="4734266"/>
            <a:ext cx="6400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98A8B"/>
              </a:buClr>
              <a:buFont typeface="Arial"/>
              <a:buNone/>
              <a:defRPr b="0" i="0" sz="1400" u="none" cap="none" strike="noStrike">
                <a:solidFill>
                  <a:srgbClr val="898A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98A8B"/>
              </a:buClr>
              <a:buFont typeface="Arial"/>
              <a:buNone/>
              <a:defRPr b="0" i="0" sz="1400" u="none" cap="none" strike="noStrike">
                <a:solidFill>
                  <a:srgbClr val="898A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98A8B"/>
              </a:buClr>
              <a:buFont typeface="Arial"/>
              <a:buNone/>
              <a:defRPr b="0" i="0" sz="1400" u="none" cap="none" strike="noStrike">
                <a:solidFill>
                  <a:srgbClr val="898A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98A8B"/>
              </a:buClr>
              <a:buFont typeface="Arial"/>
              <a:buNone/>
              <a:defRPr b="0" i="0" sz="1400" u="none" cap="none" strike="noStrike">
                <a:solidFill>
                  <a:srgbClr val="898A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A8B"/>
              </a:buClr>
              <a:buFont typeface="Arial"/>
              <a:buNone/>
              <a:defRPr b="0" i="0" sz="2000" u="none" cap="none" strike="noStrike">
                <a:solidFill>
                  <a:srgbClr val="898A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A8B"/>
              </a:buClr>
              <a:buFont typeface="Arial"/>
              <a:buNone/>
              <a:defRPr b="0" i="0" sz="2000" u="none" cap="none" strike="noStrike">
                <a:solidFill>
                  <a:srgbClr val="898A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A8B"/>
              </a:buClr>
              <a:buFont typeface="Arial"/>
              <a:buNone/>
              <a:defRPr b="0" i="0" sz="2000" u="none" cap="none" strike="noStrike">
                <a:solidFill>
                  <a:srgbClr val="898A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A8B"/>
              </a:buClr>
              <a:buFont typeface="Arial"/>
              <a:buNone/>
              <a:defRPr b="0" i="0" sz="2000" u="none" cap="none" strike="noStrike">
                <a:solidFill>
                  <a:srgbClr val="898A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501650" y="4958697"/>
            <a:ext cx="2133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43"/>
              </a:buClr>
              <a:buFont typeface="Arial"/>
              <a:buNone/>
              <a:defRPr b="0" i="0" sz="1000" u="none" cap="none" strike="noStrike">
                <a:solidFill>
                  <a:srgbClr val="3F3F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4958697"/>
            <a:ext cx="2895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43"/>
              </a:buClr>
              <a:buFont typeface="Arial"/>
              <a:buNone/>
              <a:defRPr b="0" i="0" sz="1000" u="none" cap="none" strike="noStrike">
                <a:solidFill>
                  <a:srgbClr val="3F3F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403975" y="4958697"/>
            <a:ext cx="2133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43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3F3F4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_Custom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 cap="flat" cmpd="sng" w="12700">
            <a:solidFill>
              <a:srgbClr val="163B6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588309" y="2220305"/>
            <a:ext cx="78867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pic>
        <p:nvPicPr>
          <p:cNvPr id="118" name="Shape 118"/>
          <p:cNvPicPr preferRelativeResize="0"/>
          <p:nvPr/>
        </p:nvPicPr>
        <p:blipFill rotWithShape="1">
          <a:blip r:embed="rId2">
            <a:alphaModFix/>
          </a:blip>
          <a:srcRect b="0" l="9755" r="0" t="31940"/>
          <a:stretch/>
        </p:blipFill>
        <p:spPr>
          <a:xfrm>
            <a:off x="-10086" y="-10085"/>
            <a:ext cx="3761700" cy="20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3653" y="4332131"/>
            <a:ext cx="1500600" cy="5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0" type="dt"/>
          </p:nvPr>
        </p:nvSpPr>
        <p:spPr>
          <a:xfrm>
            <a:off x="588309" y="446420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Custom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2833967"/>
            <a:ext cx="9144000" cy="2309400"/>
          </a:xfrm>
          <a:prstGeom prst="rect">
            <a:avLst/>
          </a:prstGeom>
          <a:gradFill>
            <a:gsLst>
              <a:gs pos="0">
                <a:srgbClr val="2A64B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9276" y="786653"/>
            <a:ext cx="4645500" cy="16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307726" y="3249600"/>
            <a:ext cx="6528600" cy="99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</a:p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3543298" y="462231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Custom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22B"/>
          </a:solidFill>
          <a:ln cap="flat" cmpd="sng" w="12700">
            <a:solidFill>
              <a:srgbClr val="163B6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3967" y="1684589"/>
            <a:ext cx="3499500" cy="14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1481902" y="3396650"/>
            <a:ext cx="6203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subTitle"/>
          </p:nvPr>
        </p:nvSpPr>
        <p:spPr>
          <a:xfrm>
            <a:off x="1068787" y="199367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895772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732943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918000" y="4812506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rtl="0">
              <a:spcBef>
                <a:spcPts val="0"/>
              </a:spcBef>
              <a:buNone/>
              <a:defRPr/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95772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909108" y="1206086"/>
            <a:ext cx="7240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41300" lvl="0" marL="381000" marR="0" rtl="0" algn="l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Calibri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5100" lvl="3" marL="1282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5100" lvl="4" marL="16256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732943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918000" y="4812506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95772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41300" lvl="0" marL="381000" marR="0" rtl="0" algn="l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Calibri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5100" lvl="3" marL="1282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5100" lvl="4" marL="16256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41300" lvl="0" marL="381000" marR="0" rtl="0" algn="l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Calibri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5100" lvl="3" marL="1282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5100" lvl="4" marL="16256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732943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918000" y="4812506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pic"/>
          </p:nvPr>
        </p:nvSpPr>
        <p:spPr>
          <a:xfrm>
            <a:off x="4467785" y="826994"/>
            <a:ext cx="46761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45833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95775" y="1556100"/>
            <a:ext cx="34935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732943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895772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918000" y="4812506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95772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732943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98177" y="586475"/>
            <a:ext cx="6611400" cy="3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1" type="ftr"/>
          </p:nvPr>
        </p:nvSpPr>
        <p:spPr>
          <a:xfrm>
            <a:off x="918000" y="4812506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/>
        <p:spPr>
          <a:xfrm>
            <a:off x="1589" y="1589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899591" y="314790"/>
            <a:ext cx="778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99591" y="1200151"/>
            <a:ext cx="77871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177800" marR="0" rtl="0" algn="l">
              <a:spcBef>
                <a:spcPts val="300"/>
              </a:spcBef>
              <a:buClr>
                <a:schemeClr val="dk2"/>
              </a:buClr>
              <a:buSzPct val="92857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0800" lvl="2" marL="330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546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711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899591" y="4838782"/>
            <a:ext cx="28956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739188" y="4859757"/>
            <a:ext cx="367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rIns="68575" wrap="square" tIns="6857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732942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9144000" cy="819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63B6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909108" y="1206086"/>
            <a:ext cx="7240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79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3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6050" lvl="2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82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625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5" name="Shape 55"/>
          <p:cNvCxnSpPr/>
          <p:nvPr/>
        </p:nvCxnSpPr>
        <p:spPr>
          <a:xfrm rot="10800000">
            <a:off x="0" y="507323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 rot="10800000">
            <a:off x="180975" y="4782344"/>
            <a:ext cx="9144000" cy="0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1">
            <a:alphaModFix/>
          </a:blip>
          <a:srcRect b="0" l="9755" r="0" t="14126"/>
          <a:stretch/>
        </p:blipFill>
        <p:spPr>
          <a:xfrm>
            <a:off x="-10085" y="-9525"/>
            <a:ext cx="906000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1017" y="4768214"/>
            <a:ext cx="805800" cy="2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-10086" y="5070221"/>
            <a:ext cx="9154200" cy="73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63B6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918000" y="4812505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8732943" y="4798810"/>
            <a:ext cx="344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9144000" cy="819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63B6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895772" y="99277"/>
            <a:ext cx="741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61111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09108" y="1206086"/>
            <a:ext cx="7240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41300" lvl="0" marL="381000" marR="0" rtl="0" algn="l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Calibri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300" lvl="2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5100" lvl="3" marL="12827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5100" lvl="4" marL="1625600" marR="0" rtl="0" algn="l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9" name="Shape 109"/>
          <p:cNvCxnSpPr/>
          <p:nvPr/>
        </p:nvCxnSpPr>
        <p:spPr>
          <a:xfrm rot="10800000">
            <a:off x="0" y="507323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180975" y="4782345"/>
            <a:ext cx="9144000" cy="0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111" name="Shape 111"/>
          <p:cNvPicPr preferRelativeResize="0"/>
          <p:nvPr/>
        </p:nvPicPr>
        <p:blipFill rotWithShape="1">
          <a:blip r:embed="rId1">
            <a:alphaModFix/>
          </a:blip>
          <a:srcRect b="0" l="9755" r="0" t="14126"/>
          <a:stretch/>
        </p:blipFill>
        <p:spPr>
          <a:xfrm>
            <a:off x="-10085" y="-9525"/>
            <a:ext cx="906000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1018" y="4768214"/>
            <a:ext cx="805800" cy="2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-10086" y="5070222"/>
            <a:ext cx="9154200" cy="73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63B6C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918000" y="4812506"/>
            <a:ext cx="686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88308" y="2220305"/>
            <a:ext cx="7886700" cy="18239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API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reports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0" y="1133050"/>
            <a:ext cx="8073049" cy="33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Bamboo plan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379025" y="2103425"/>
            <a:ext cx="4122900" cy="257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Tests - from 1 to 10 mins (region)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Cron job - Every 2 hours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99" y="1530200"/>
            <a:ext cx="3576415" cy="25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Worth mentioning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Retry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Logging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Error messages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588309" y="2220305"/>
            <a:ext cx="7886700" cy="18240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95783" y="845586"/>
            <a:ext cx="7240200" cy="326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coverage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structure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Bamboo plan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Worth mentioning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 coverage - Simple tracking API</a:t>
            </a:r>
          </a:p>
        </p:txBody>
      </p:sp>
      <p:pic>
        <p:nvPicPr>
          <p:cNvPr descr="Screenshot at Sep 19 23-48-39.png" id="188" name="Shape 188"/>
          <p:cNvPicPr preferRelativeResize="0"/>
          <p:nvPr/>
        </p:nvPicPr>
        <p:blipFill rotWithShape="1">
          <a:blip r:embed="rId3">
            <a:alphaModFix/>
          </a:blip>
          <a:srcRect b="2399" l="0" r="0" t="2399"/>
          <a:stretch/>
        </p:blipFill>
        <p:spPr>
          <a:xfrm>
            <a:off x="129200" y="908350"/>
            <a:ext cx="8692847" cy="382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09108" y="825086"/>
            <a:ext cx="7240200" cy="326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8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Rest-Assured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Project structure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576108" y="1552561"/>
            <a:ext cx="7240200" cy="326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parts: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Methods,Helpers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Abstract Tests Classes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TestData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175" y="959800"/>
            <a:ext cx="1720199" cy="38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structure - POM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75" y="1156075"/>
            <a:ext cx="2364074" cy="31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085" y="1156075"/>
            <a:ext cx="5519941" cy="3175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 rot="-203608">
            <a:off x="2482811" y="2448234"/>
            <a:ext cx="897072" cy="309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 rot="-1093371">
            <a:off x="2482861" y="3850731"/>
            <a:ext cx="896986" cy="3098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structure - Each client has its own class where the data is stored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8925"/>
            <a:ext cx="2523924" cy="32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 rot="454346">
            <a:off x="2977885" y="2155509"/>
            <a:ext cx="767190" cy="3098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000" y="1527726"/>
            <a:ext cx="4789299" cy="21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structure - How the test looks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150" y="930625"/>
            <a:ext cx="3531075" cy="4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95771" y="99277"/>
            <a:ext cx="7416300" cy="678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structure - Environment and test suite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7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Running parameters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00" y="2063525"/>
            <a:ext cx="8162275" cy="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SD Color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5195"/>
      </a:accent1>
      <a:accent2>
        <a:srgbClr val="2B64B2"/>
      </a:accent2>
      <a:accent3>
        <a:srgbClr val="C93D3D"/>
      </a:accent3>
      <a:accent4>
        <a:srgbClr val="2666A5"/>
      </a:accent4>
      <a:accent5>
        <a:srgbClr val="2C65B2"/>
      </a:accent5>
      <a:accent6>
        <a:srgbClr val="C93C3D"/>
      </a:accent6>
      <a:hlink>
        <a:srgbClr val="2666A5"/>
      </a:hlink>
      <a:folHlink>
        <a:srgbClr val="2C65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GSD Color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5195"/>
      </a:accent1>
      <a:accent2>
        <a:srgbClr val="2B64B2"/>
      </a:accent2>
      <a:accent3>
        <a:srgbClr val="C93D3D"/>
      </a:accent3>
      <a:accent4>
        <a:srgbClr val="2666A5"/>
      </a:accent4>
      <a:accent5>
        <a:srgbClr val="2C65B2"/>
      </a:accent5>
      <a:accent6>
        <a:srgbClr val="C93C3D"/>
      </a:accent6>
      <a:hlink>
        <a:srgbClr val="2666A5"/>
      </a:hlink>
      <a:folHlink>
        <a:srgbClr val="2C65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