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70D550-8D96-49BE-9AA8-2FF641904DE1}" v="42" dt="2023-04-01T08:32:37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6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8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4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8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52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4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52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2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7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5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8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id="{5E0D0E5A-6E97-46A9-AF74-EAEA1E044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9417" y="6756322"/>
            <a:ext cx="5657849" cy="101678"/>
          </a:xfrm>
          <a:custGeom>
            <a:avLst/>
            <a:gdLst>
              <a:gd name="connsiteX0" fmla="*/ 0 w 2374107"/>
              <a:gd name="connsiteY0" fmla="*/ 0 h 45719"/>
              <a:gd name="connsiteX1" fmla="*/ 2374107 w 2374107"/>
              <a:gd name="connsiteY1" fmla="*/ 0 h 45719"/>
              <a:gd name="connsiteX2" fmla="*/ 2374107 w 2374107"/>
              <a:gd name="connsiteY2" fmla="*/ 45719 h 45719"/>
              <a:gd name="connsiteX3" fmla="*/ 0 w 2374107"/>
              <a:gd name="connsiteY3" fmla="*/ 45719 h 45719"/>
              <a:gd name="connsiteX4" fmla="*/ 0 w 2374107"/>
              <a:gd name="connsiteY4" fmla="*/ 0 h 45719"/>
              <a:gd name="connsiteX0" fmla="*/ 0 w 2430067"/>
              <a:gd name="connsiteY0" fmla="*/ 0 h 64769"/>
              <a:gd name="connsiteX1" fmla="*/ 2430067 w 2430067"/>
              <a:gd name="connsiteY1" fmla="*/ 19050 h 64769"/>
              <a:gd name="connsiteX2" fmla="*/ 2430067 w 2430067"/>
              <a:gd name="connsiteY2" fmla="*/ 64769 h 64769"/>
              <a:gd name="connsiteX3" fmla="*/ 55960 w 2430067"/>
              <a:gd name="connsiteY3" fmla="*/ 64769 h 64769"/>
              <a:gd name="connsiteX4" fmla="*/ 0 w 2430067"/>
              <a:gd name="connsiteY4" fmla="*/ 0 h 64769"/>
              <a:gd name="connsiteX0" fmla="*/ 0 w 2431088"/>
              <a:gd name="connsiteY0" fmla="*/ 0 h 94534"/>
              <a:gd name="connsiteX1" fmla="*/ 2431088 w 2431088"/>
              <a:gd name="connsiteY1" fmla="*/ 48815 h 94534"/>
              <a:gd name="connsiteX2" fmla="*/ 2431088 w 2431088"/>
              <a:gd name="connsiteY2" fmla="*/ 94534 h 94534"/>
              <a:gd name="connsiteX3" fmla="*/ 56981 w 2431088"/>
              <a:gd name="connsiteY3" fmla="*/ 94534 h 94534"/>
              <a:gd name="connsiteX4" fmla="*/ 0 w 2431088"/>
              <a:gd name="connsiteY4" fmla="*/ 0 h 94534"/>
              <a:gd name="connsiteX0" fmla="*/ 0 w 2425473"/>
              <a:gd name="connsiteY0" fmla="*/ 0 h 101678"/>
              <a:gd name="connsiteX1" fmla="*/ 2425473 w 2425473"/>
              <a:gd name="connsiteY1" fmla="*/ 55959 h 101678"/>
              <a:gd name="connsiteX2" fmla="*/ 2425473 w 2425473"/>
              <a:gd name="connsiteY2" fmla="*/ 101678 h 101678"/>
              <a:gd name="connsiteX3" fmla="*/ 51366 w 2425473"/>
              <a:gd name="connsiteY3" fmla="*/ 101678 h 101678"/>
              <a:gd name="connsiteX4" fmla="*/ 0 w 2425473"/>
              <a:gd name="connsiteY4" fmla="*/ 0 h 10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473" h="101678">
                <a:moveTo>
                  <a:pt x="0" y="0"/>
                </a:moveTo>
                <a:lnTo>
                  <a:pt x="2425473" y="55959"/>
                </a:lnTo>
                <a:lnTo>
                  <a:pt x="2425473" y="101678"/>
                </a:lnTo>
                <a:lnTo>
                  <a:pt x="51366" y="1016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2">
            <a:extLst>
              <a:ext uri="{FF2B5EF4-FFF2-40B4-BE49-F238E27FC236}">
                <a16:creationId xmlns:a16="http://schemas.microsoft.com/office/drawing/2014/main" id="{E197A7FD-CD8D-4609-AE35-64C89063E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8697" y="6809135"/>
            <a:ext cx="160496" cy="48864"/>
          </a:xfrm>
          <a:custGeom>
            <a:avLst/>
            <a:gdLst>
              <a:gd name="connsiteX0" fmla="*/ 0 w 91440"/>
              <a:gd name="connsiteY0" fmla="*/ 0 h 27432"/>
              <a:gd name="connsiteX1" fmla="*/ 91440 w 91440"/>
              <a:gd name="connsiteY1" fmla="*/ 0 h 27432"/>
              <a:gd name="connsiteX2" fmla="*/ 91440 w 91440"/>
              <a:gd name="connsiteY2" fmla="*/ 27432 h 27432"/>
              <a:gd name="connsiteX3" fmla="*/ 0 w 91440"/>
              <a:gd name="connsiteY3" fmla="*/ 27432 h 27432"/>
              <a:gd name="connsiteX4" fmla="*/ 0 w 91440"/>
              <a:gd name="connsiteY4" fmla="*/ 0 h 27432"/>
              <a:gd name="connsiteX0" fmla="*/ 0 w 128350"/>
              <a:gd name="connsiteY0" fmla="*/ 0 h 36957"/>
              <a:gd name="connsiteX1" fmla="*/ 128350 w 128350"/>
              <a:gd name="connsiteY1" fmla="*/ 9525 h 36957"/>
              <a:gd name="connsiteX2" fmla="*/ 128350 w 128350"/>
              <a:gd name="connsiteY2" fmla="*/ 36957 h 36957"/>
              <a:gd name="connsiteX3" fmla="*/ 36910 w 128350"/>
              <a:gd name="connsiteY3" fmla="*/ 36957 h 36957"/>
              <a:gd name="connsiteX4" fmla="*/ 0 w 128350"/>
              <a:gd name="connsiteY4" fmla="*/ 0 h 36957"/>
              <a:gd name="connsiteX0" fmla="*/ 0 w 128350"/>
              <a:gd name="connsiteY0" fmla="*/ 0 h 36957"/>
              <a:gd name="connsiteX1" fmla="*/ 83106 w 128350"/>
              <a:gd name="connsiteY1" fmla="*/ 11906 h 36957"/>
              <a:gd name="connsiteX2" fmla="*/ 128350 w 128350"/>
              <a:gd name="connsiteY2" fmla="*/ 36957 h 36957"/>
              <a:gd name="connsiteX3" fmla="*/ 36910 w 128350"/>
              <a:gd name="connsiteY3" fmla="*/ 36957 h 36957"/>
              <a:gd name="connsiteX4" fmla="*/ 0 w 128350"/>
              <a:gd name="connsiteY4" fmla="*/ 0 h 36957"/>
              <a:gd name="connsiteX0" fmla="*/ 0 w 162878"/>
              <a:gd name="connsiteY0" fmla="*/ 0 h 44101"/>
              <a:gd name="connsiteX1" fmla="*/ 117634 w 162878"/>
              <a:gd name="connsiteY1" fmla="*/ 19050 h 44101"/>
              <a:gd name="connsiteX2" fmla="*/ 162878 w 162878"/>
              <a:gd name="connsiteY2" fmla="*/ 44101 h 44101"/>
              <a:gd name="connsiteX3" fmla="*/ 71438 w 162878"/>
              <a:gd name="connsiteY3" fmla="*/ 44101 h 44101"/>
              <a:gd name="connsiteX4" fmla="*/ 0 w 162878"/>
              <a:gd name="connsiteY4" fmla="*/ 0 h 44101"/>
              <a:gd name="connsiteX0" fmla="*/ 0 w 160496"/>
              <a:gd name="connsiteY0" fmla="*/ 0 h 48864"/>
              <a:gd name="connsiteX1" fmla="*/ 115252 w 160496"/>
              <a:gd name="connsiteY1" fmla="*/ 23813 h 48864"/>
              <a:gd name="connsiteX2" fmla="*/ 160496 w 160496"/>
              <a:gd name="connsiteY2" fmla="*/ 48864 h 48864"/>
              <a:gd name="connsiteX3" fmla="*/ 69056 w 160496"/>
              <a:gd name="connsiteY3" fmla="*/ 48864 h 48864"/>
              <a:gd name="connsiteX4" fmla="*/ 0 w 160496"/>
              <a:gd name="connsiteY4" fmla="*/ 0 h 48864"/>
              <a:gd name="connsiteX0" fmla="*/ 0 w 160496"/>
              <a:gd name="connsiteY0" fmla="*/ 0 h 48864"/>
              <a:gd name="connsiteX1" fmla="*/ 115252 w 160496"/>
              <a:gd name="connsiteY1" fmla="*/ 23813 h 48864"/>
              <a:gd name="connsiteX2" fmla="*/ 160496 w 160496"/>
              <a:gd name="connsiteY2" fmla="*/ 48864 h 48864"/>
              <a:gd name="connsiteX3" fmla="*/ 61912 w 160496"/>
              <a:gd name="connsiteY3" fmla="*/ 48864 h 48864"/>
              <a:gd name="connsiteX4" fmla="*/ 0 w 160496"/>
              <a:gd name="connsiteY4" fmla="*/ 0 h 4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496" h="48864">
                <a:moveTo>
                  <a:pt x="0" y="0"/>
                </a:moveTo>
                <a:lnTo>
                  <a:pt x="115252" y="23813"/>
                </a:lnTo>
                <a:lnTo>
                  <a:pt x="160496" y="48864"/>
                </a:lnTo>
                <a:lnTo>
                  <a:pt x="61912" y="4886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pPr algn="ctr"/>
            <a:r>
              <a:rPr lang="zh-TW" altLang="en-US" sz="8800">
                <a:solidFill>
                  <a:srgbClr val="FFFFFF"/>
                </a:solidFill>
              </a:rPr>
              <a:t>日本語文法</a:t>
            </a:r>
            <a:endParaRPr lang="zh-TW" altLang="en-US" sz="8800" dirty="0">
              <a:solidFill>
                <a:srgbClr val="FFFF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zh-TW" altLang="en-US" sz="4800">
                <a:solidFill>
                  <a:srgbClr val="FFFFFF"/>
                </a:solidFill>
              </a:rPr>
              <a:t>N5</a:t>
            </a:r>
            <a:endParaRPr lang="zh-TW" sz="480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C0B64B74-19BE-47D9-8BB8-7081BF0E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82732-1F5A-20AC-9707-24B2A32B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70099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SketchyVTI</vt:lpstr>
      <vt:lpstr>日本語文法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12</cp:revision>
  <dcterms:created xsi:type="dcterms:W3CDTF">2023-04-01T08:30:59Z</dcterms:created>
  <dcterms:modified xsi:type="dcterms:W3CDTF">2023-04-01T08:34:30Z</dcterms:modified>
</cp:coreProperties>
</file>