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6F8FD-724B-2455-F6ED-B2AA21212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EAA305-AB68-23CA-C57D-4571B24A1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F9820-7E97-4542-3FB7-7BCA084A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5123BD-3281-66EF-516A-1F25AC5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1933FE-8CBB-F973-43D5-872B43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66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2FB4D-5AC6-F7E7-35E3-B30587FA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6075C3-70E0-6652-A9F5-B0A2AE24C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E37403-1477-27A3-E5EF-AE34EFB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A24B00-B9A0-1383-7F86-D4E86A2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76F4E-E460-AAD8-278A-893117F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85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FEEA74-DAE1-9BEB-7227-71BD65C8A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0401F9-13F3-348E-5EA1-1B510755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49165-C964-CCA8-6ABF-34C998F7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CC1CD-5191-B32D-C10D-B2C27781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CCE2C-FDA1-E82B-F883-00A6B2E0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7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A6E07-117A-F674-E869-1C874CD7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A85BE4-98C9-6722-F222-50E749AC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D8A103-35BE-B6D1-874A-EA47C481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B11E6C-72F4-C928-946E-AC397D03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E6F327-E7C4-64E0-6A04-F6FEB4B7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54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CA760-3DD0-6B91-20B1-3B40113C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4B26B-808E-7794-809D-0A4FB0DF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C7683A-EB35-5F11-1FDF-2F679D9E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EBF119-7902-C860-E457-EDB08744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117F2-B863-AB2E-7D6C-68D664F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37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885BA-5094-96E4-9B0B-000313EC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AB5F9-2B0E-76E3-B39E-EF6B5C248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90535B-2A7A-FC58-4F07-99D80C81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5886AE-9977-4525-E9CF-346CB45B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C7C507-C397-04C9-0417-D1B3516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F77900-CD8E-F9CB-9616-BB4D41A9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05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ABD43-FF79-AB15-1F01-EF183ABA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EB5452-0FB3-1891-F904-37B7DEF3E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5DB761-BA25-E325-077F-4408C99B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45B8FA-F028-8D28-BFBF-9FCF05D75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0C532D-2992-8F87-58C9-B828C248E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AC6A84-715D-E9C2-522A-E260EAE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1FEDBB-E7C6-A39A-7AAA-AF26DC8A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8D12889-6659-6436-0A90-DEF28CF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28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AB4FA-CAD8-D786-6EBB-BADBC6C0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9F8F76-56EC-C08F-E191-57B35850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14FE07-AA52-B523-A397-764AB71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2D3630-D4AC-D8D4-66F1-70D2F789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0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D24FA0-46F5-147E-1853-E54A0D09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A899FB-D710-D86C-1EB9-DA27FDC6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B6EDB8-9CE5-163A-E533-341A6BD1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09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5E011-5455-7ECF-BAAE-49AF166E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B5CEE2-BD7D-A426-416E-8597D9F6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A4BA20-B9E6-C2CB-65BD-CE7D4D15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CEEABA-E3E3-1EAB-A66B-36C6E14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D32D76-F1A9-F90E-1D11-E773801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D712E8-D329-007D-9D42-D1C659BB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6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FB874-97B4-ABCB-0E9B-94C7278B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E785B2B-4678-9B77-B4DA-1263B00E1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C0A174-0B3F-BC33-12E9-F20C3110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BE36F3-63A9-2390-7168-50DD6EA9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5AF233-9E54-A315-0761-6CD86B3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CA228-7E7A-B9AE-1EC5-C6BBDF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23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48D3AA-C00B-0265-F46E-18BBA905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2B47D1-B4E8-6B6F-D2DB-66A65568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DE102-3FAC-3788-2D6E-C84C27F1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FC0F-35D3-4EAB-A6EC-C5AE4601C956}" type="datetimeFigureOut">
              <a:rPr lang="it-IT" smtClean="0"/>
              <a:t>10/06/2024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876BF2-FADA-71A3-64C1-A7BDC3A6B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A6CE5-9477-672D-0DDA-9E750B08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CED6-9F2C-4359-A853-0D83DD2878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8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lemento grafico 26" descr="Internet con riempimento a tinta unita">
            <a:extLst>
              <a:ext uri="{FF2B5EF4-FFF2-40B4-BE49-F238E27FC236}">
                <a16:creationId xmlns:a16="http://schemas.microsoft.com/office/drawing/2014/main" id="{7E495DA8-A387-122F-1521-5E6A7AAE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686" y="2063804"/>
            <a:ext cx="1739806" cy="2177473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D116E40C-B0C1-353E-9E43-0361BEA33C30}"/>
              </a:ext>
            </a:extLst>
          </p:cNvPr>
          <p:cNvSpPr/>
          <p:nvPr/>
        </p:nvSpPr>
        <p:spPr>
          <a:xfrm>
            <a:off x="6499077" y="1381780"/>
            <a:ext cx="3502326" cy="430458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Elemento grafico 32" descr="Database contorno">
            <a:extLst>
              <a:ext uri="{FF2B5EF4-FFF2-40B4-BE49-F238E27FC236}">
                <a16:creationId xmlns:a16="http://schemas.microsoft.com/office/drawing/2014/main" id="{DF4F15EF-45D6-B321-5247-576F7599D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192" y="2609489"/>
            <a:ext cx="1496685" cy="1496685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F9EA346-C05E-3CA5-FF52-8C26433C2E24}"/>
              </a:ext>
            </a:extLst>
          </p:cNvPr>
          <p:cNvSpPr txBox="1"/>
          <p:nvPr/>
        </p:nvSpPr>
        <p:spPr>
          <a:xfrm>
            <a:off x="6765266" y="147511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Backend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C4799749-C8A1-5346-7DB9-A03335F5925D}"/>
              </a:ext>
            </a:extLst>
          </p:cNvPr>
          <p:cNvCxnSpPr>
            <a:cxnSpLocks/>
            <a:stCxn id="41" idx="1"/>
            <a:endCxn id="27" idx="3"/>
          </p:cNvCxnSpPr>
          <p:nvPr/>
        </p:nvCxnSpPr>
        <p:spPr>
          <a:xfrm rot="10800000" flipV="1">
            <a:off x="2073492" y="2786273"/>
            <a:ext cx="607678" cy="36626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3A0631FE-A71B-5335-4B23-40D4BD9ABBE9}"/>
              </a:ext>
            </a:extLst>
          </p:cNvPr>
          <p:cNvCxnSpPr>
            <a:cxnSpLocks/>
            <a:stCxn id="27" idx="2"/>
            <a:endCxn id="62" idx="1"/>
          </p:cNvCxnSpPr>
          <p:nvPr/>
        </p:nvCxnSpPr>
        <p:spPr>
          <a:xfrm rot="5400000" flipH="1" flipV="1">
            <a:off x="2802067" y="2566235"/>
            <a:ext cx="76564" cy="3273520"/>
          </a:xfrm>
          <a:prstGeom prst="curvedConnector4">
            <a:avLst>
              <a:gd name="adj1" fmla="val -1075993"/>
              <a:gd name="adj2" fmla="val 632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C2727CC0-784D-7FA1-67BD-ABEE84BE0086}"/>
              </a:ext>
            </a:extLst>
          </p:cNvPr>
          <p:cNvSpPr>
            <a:spLocks/>
          </p:cNvSpPr>
          <p:nvPr/>
        </p:nvSpPr>
        <p:spPr>
          <a:xfrm>
            <a:off x="2521789" y="1381780"/>
            <a:ext cx="3165895" cy="430458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7A307BD-7659-0E40-ACFC-44D53D7733E3}"/>
              </a:ext>
            </a:extLst>
          </p:cNvPr>
          <p:cNvSpPr txBox="1">
            <a:spLocks/>
          </p:cNvSpPr>
          <p:nvPr/>
        </p:nvSpPr>
        <p:spPr>
          <a:xfrm>
            <a:off x="2711571" y="1537055"/>
            <a:ext cx="23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Frontend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1" name="Elemento grafico 40" descr="Carta contorno">
            <a:extLst>
              <a:ext uri="{FF2B5EF4-FFF2-40B4-BE49-F238E27FC236}">
                <a16:creationId xmlns:a16="http://schemas.microsoft.com/office/drawing/2014/main" id="{04447C66-7DF1-5E1E-C6C3-9933EC331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1170" y="2389459"/>
            <a:ext cx="793630" cy="793630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3181CC8-F420-C273-A961-37EBB1BA2845}"/>
              </a:ext>
            </a:extLst>
          </p:cNvPr>
          <p:cNvSpPr txBox="1">
            <a:spLocks/>
          </p:cNvSpPr>
          <p:nvPr/>
        </p:nvSpPr>
        <p:spPr>
          <a:xfrm>
            <a:off x="2810566" y="2691447"/>
            <a:ext cx="79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2D050"/>
                </a:solidFill>
              </a:rPr>
              <a:t>HTML</a:t>
            </a:r>
          </a:p>
        </p:txBody>
      </p:sp>
      <p:pic>
        <p:nvPicPr>
          <p:cNvPr id="43" name="Elemento grafico 42" descr="Carta contorno">
            <a:extLst>
              <a:ext uri="{FF2B5EF4-FFF2-40B4-BE49-F238E27FC236}">
                <a16:creationId xmlns:a16="http://schemas.microsoft.com/office/drawing/2014/main" id="{61181E4E-E3F1-737C-C69C-AF9FB3D71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2453" y="2377971"/>
            <a:ext cx="793629" cy="793630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3C57073E-7E28-B127-A04F-BD4148D77A9A}"/>
              </a:ext>
            </a:extLst>
          </p:cNvPr>
          <p:cNvSpPr txBox="1">
            <a:spLocks/>
          </p:cNvSpPr>
          <p:nvPr/>
        </p:nvSpPr>
        <p:spPr>
          <a:xfrm>
            <a:off x="3629001" y="2678693"/>
            <a:ext cx="87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2D050"/>
                </a:solidFill>
              </a:rPr>
              <a:t>CSS</a:t>
            </a:r>
          </a:p>
        </p:txBody>
      </p:sp>
      <p:pic>
        <p:nvPicPr>
          <p:cNvPr id="45" name="Elemento grafico 44" descr="Carta contorno">
            <a:extLst>
              <a:ext uri="{FF2B5EF4-FFF2-40B4-BE49-F238E27FC236}">
                <a16:creationId xmlns:a16="http://schemas.microsoft.com/office/drawing/2014/main" id="{DAB6DD88-E2DB-D357-7DBC-128C0D6EE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1194" y="2377971"/>
            <a:ext cx="793629" cy="793630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D78436E-BC2F-8D9F-248E-DE24D3610168}"/>
              </a:ext>
            </a:extLst>
          </p:cNvPr>
          <p:cNvSpPr txBox="1">
            <a:spLocks/>
          </p:cNvSpPr>
          <p:nvPr/>
        </p:nvSpPr>
        <p:spPr>
          <a:xfrm>
            <a:off x="4407742" y="2678693"/>
            <a:ext cx="878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200">
                <a:solidFill>
                  <a:srgbClr val="92D050"/>
                </a:solidFill>
              </a:defRPr>
            </a:lvl1pPr>
          </a:lstStyle>
          <a:p>
            <a:r>
              <a:rPr lang="it-IT" dirty="0"/>
              <a:t>JS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B0207391-EEB2-7DC8-AE80-957D93ED2B02}"/>
              </a:ext>
            </a:extLst>
          </p:cNvPr>
          <p:cNvSpPr>
            <a:spLocks/>
          </p:cNvSpPr>
          <p:nvPr/>
        </p:nvSpPr>
        <p:spPr>
          <a:xfrm>
            <a:off x="4477109" y="3578759"/>
            <a:ext cx="1075427" cy="11719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7037A58-3EB4-4116-F5D6-42F35513EFE0}"/>
              </a:ext>
            </a:extLst>
          </p:cNvPr>
          <p:cNvSpPr txBox="1">
            <a:spLocks/>
          </p:cNvSpPr>
          <p:nvPr/>
        </p:nvSpPr>
        <p:spPr>
          <a:xfrm>
            <a:off x="4747403" y="4005751"/>
            <a:ext cx="79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030A0"/>
                </a:solidFill>
              </a:rPr>
              <a:t>Proxy</a:t>
            </a:r>
          </a:p>
        </p:txBody>
      </p:sp>
      <p:cxnSp>
        <p:nvCxnSpPr>
          <p:cNvPr id="65" name="Connettore curvo 64">
            <a:extLst>
              <a:ext uri="{FF2B5EF4-FFF2-40B4-BE49-F238E27FC236}">
                <a16:creationId xmlns:a16="http://schemas.microsoft.com/office/drawing/2014/main" id="{7149A561-DE6E-8BDF-6110-64D58099A0EF}"/>
              </a:ext>
            </a:extLst>
          </p:cNvPr>
          <p:cNvCxnSpPr>
            <a:cxnSpLocks/>
            <a:stCxn id="62" idx="3"/>
            <a:endCxn id="30" idx="1"/>
          </p:cNvCxnSpPr>
          <p:nvPr/>
        </p:nvCxnSpPr>
        <p:spPr>
          <a:xfrm flipV="1">
            <a:off x="5552536" y="3534071"/>
            <a:ext cx="946541" cy="630642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73">
            <a:extLst>
              <a:ext uri="{FF2B5EF4-FFF2-40B4-BE49-F238E27FC236}">
                <a16:creationId xmlns:a16="http://schemas.microsoft.com/office/drawing/2014/main" id="{2E479A0D-89EB-A657-3532-912EAA917BE2}"/>
              </a:ext>
            </a:extLst>
          </p:cNvPr>
          <p:cNvSpPr/>
          <p:nvPr/>
        </p:nvSpPr>
        <p:spPr>
          <a:xfrm>
            <a:off x="6505547" y="2315218"/>
            <a:ext cx="848419" cy="26975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CF271203-95EA-6C53-EF12-2FB15BD188DA}"/>
              </a:ext>
            </a:extLst>
          </p:cNvPr>
          <p:cNvSpPr/>
          <p:nvPr/>
        </p:nvSpPr>
        <p:spPr>
          <a:xfrm>
            <a:off x="7894293" y="2327520"/>
            <a:ext cx="848420" cy="26975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47BFA38-DD3F-B0C3-DA99-490280EC7802}"/>
              </a:ext>
            </a:extLst>
          </p:cNvPr>
          <p:cNvSpPr/>
          <p:nvPr/>
        </p:nvSpPr>
        <p:spPr>
          <a:xfrm>
            <a:off x="9143439" y="2319772"/>
            <a:ext cx="848420" cy="269751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F3503899-4392-7694-6259-293F20CA887E}"/>
              </a:ext>
            </a:extLst>
          </p:cNvPr>
          <p:cNvSpPr txBox="1"/>
          <p:nvPr/>
        </p:nvSpPr>
        <p:spPr>
          <a:xfrm>
            <a:off x="6542055" y="3520492"/>
            <a:ext cx="946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030A0"/>
                </a:solidFill>
              </a:rPr>
              <a:t>Controller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27EB7F4-1B44-EB60-87E5-62C83EE7694E}"/>
              </a:ext>
            </a:extLst>
          </p:cNvPr>
          <p:cNvSpPr txBox="1"/>
          <p:nvPr/>
        </p:nvSpPr>
        <p:spPr>
          <a:xfrm>
            <a:off x="8017016" y="3443496"/>
            <a:ext cx="793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030A0"/>
                </a:solidFill>
              </a:rPr>
              <a:t>Service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050A6420-2E0D-5940-8792-F7A73C6BCD6D}"/>
              </a:ext>
            </a:extLst>
          </p:cNvPr>
          <p:cNvSpPr txBox="1"/>
          <p:nvPr/>
        </p:nvSpPr>
        <p:spPr>
          <a:xfrm>
            <a:off x="9109472" y="3404140"/>
            <a:ext cx="916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7030A0"/>
                </a:solidFill>
              </a:rPr>
              <a:t>Repository</a:t>
            </a:r>
          </a:p>
        </p:txBody>
      </p:sp>
      <p:cxnSp>
        <p:nvCxnSpPr>
          <p:cNvPr id="82" name="Connettore curvo 81">
            <a:extLst>
              <a:ext uri="{FF2B5EF4-FFF2-40B4-BE49-F238E27FC236}">
                <a16:creationId xmlns:a16="http://schemas.microsoft.com/office/drawing/2014/main" id="{EC722FA2-549F-59B4-D585-A34949DBC645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7353966" y="3663978"/>
            <a:ext cx="540327" cy="12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8AE5CA4F-F1F7-831F-C846-A5E4500F3C70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8742713" y="3668532"/>
            <a:ext cx="400726" cy="77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curvo 89">
            <a:extLst>
              <a:ext uri="{FF2B5EF4-FFF2-40B4-BE49-F238E27FC236}">
                <a16:creationId xmlns:a16="http://schemas.microsoft.com/office/drawing/2014/main" id="{6FE52221-5AA4-F16B-A3F5-722DD3D11A79}"/>
              </a:ext>
            </a:extLst>
          </p:cNvPr>
          <p:cNvCxnSpPr>
            <a:cxnSpLocks/>
          </p:cNvCxnSpPr>
          <p:nvPr/>
        </p:nvCxnSpPr>
        <p:spPr>
          <a:xfrm flipV="1">
            <a:off x="9991859" y="3344251"/>
            <a:ext cx="521179" cy="35248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32179B2-862E-9C66-33AE-F9E52D83B2A5}"/>
              </a:ext>
            </a:extLst>
          </p:cNvPr>
          <p:cNvSpPr txBox="1"/>
          <p:nvPr/>
        </p:nvSpPr>
        <p:spPr>
          <a:xfrm>
            <a:off x="1959567" y="2672414"/>
            <a:ext cx="57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HTTP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DD763AC-1859-43CD-E111-FD09754EF6A6}"/>
              </a:ext>
            </a:extLst>
          </p:cNvPr>
          <p:cNvSpPr txBox="1"/>
          <p:nvPr/>
        </p:nvSpPr>
        <p:spPr>
          <a:xfrm>
            <a:off x="5751914" y="2986074"/>
            <a:ext cx="661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HTTP</a:t>
            </a:r>
          </a:p>
          <a:p>
            <a:r>
              <a:rPr lang="it-IT" b="1" dirty="0">
                <a:solidFill>
                  <a:srgbClr val="FF0000"/>
                </a:solidFill>
              </a:rPr>
              <a:t>(API)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DD16DA56-8436-9885-92BF-ABABF7DAB0D5}"/>
              </a:ext>
            </a:extLst>
          </p:cNvPr>
          <p:cNvSpPr txBox="1"/>
          <p:nvPr/>
        </p:nvSpPr>
        <p:spPr>
          <a:xfrm>
            <a:off x="10044917" y="3406807"/>
            <a:ext cx="57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TCP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493A15A0-2335-C9A0-9E92-ED8335EB7C6B}"/>
              </a:ext>
            </a:extLst>
          </p:cNvPr>
          <p:cNvSpPr txBox="1"/>
          <p:nvPr/>
        </p:nvSpPr>
        <p:spPr>
          <a:xfrm>
            <a:off x="735618" y="1475117"/>
            <a:ext cx="23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Browser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63AD0690-C7FF-8786-CC31-DBFCF2202013}"/>
              </a:ext>
            </a:extLst>
          </p:cNvPr>
          <p:cNvSpPr txBox="1"/>
          <p:nvPr/>
        </p:nvSpPr>
        <p:spPr>
          <a:xfrm>
            <a:off x="10632981" y="1475117"/>
            <a:ext cx="230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9F7A5-B641-863A-D26C-DD599A07F281}"/>
              </a:ext>
            </a:extLst>
          </p:cNvPr>
          <p:cNvSpPr txBox="1"/>
          <p:nvPr/>
        </p:nvSpPr>
        <p:spPr>
          <a:xfrm>
            <a:off x="1725035" y="4409821"/>
            <a:ext cx="661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HTTP</a:t>
            </a:r>
          </a:p>
          <a:p>
            <a:r>
              <a:rPr lang="it-IT" b="1" dirty="0">
                <a:solidFill>
                  <a:srgbClr val="FF0000"/>
                </a:solidFill>
              </a:rPr>
              <a:t>(API)</a:t>
            </a:r>
          </a:p>
        </p:txBody>
      </p:sp>
    </p:spTree>
    <p:extLst>
      <p:ext uri="{BB962C8B-B14F-4D97-AF65-F5344CB8AC3E}">
        <p14:creationId xmlns:p14="http://schemas.microsoft.com/office/powerpoint/2010/main" val="2095037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 Marchiori</dc:creator>
  <cp:lastModifiedBy>Carlo Marchiori</cp:lastModifiedBy>
  <cp:revision>4</cp:revision>
  <dcterms:created xsi:type="dcterms:W3CDTF">2023-06-06T09:25:37Z</dcterms:created>
  <dcterms:modified xsi:type="dcterms:W3CDTF">2024-06-10T14:35:18Z</dcterms:modified>
</cp:coreProperties>
</file>