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1" r:id="rId6"/>
    <p:sldId id="260" r:id="rId7"/>
    <p:sldId id="262" r:id="rId8"/>
    <p:sldId id="263" r:id="rId9"/>
    <p:sldId id="267" r:id="rId10"/>
    <p:sldId id="265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4660"/>
  </p:normalViewPr>
  <p:slideViewPr>
    <p:cSldViewPr>
      <p:cViewPr varScale="1">
        <p:scale>
          <a:sx n="78" d="100"/>
          <a:sy n="78" d="100"/>
        </p:scale>
        <p:origin x="-108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02287-F1F3-4DB9-844B-7DDF9BFA461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7EC01-4847-4797-B5FF-43E20484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0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0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4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4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05C3-7B56-4B2D-98C5-8CF303B46F4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4E8A-6362-484D-9E7C-C923F8362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68" y="260648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데이터베이스 설계 및 구축 평가 문제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8583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정보화 시스템 구축 중 데이터베이스 구축을 위한 절차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단계를 기입한다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극장 정보화 시스템 구축 중 영화 예약에 대한 기능을 분석하여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데이터베이스 모델링을 진행하고자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이에 따른 업무기술서와 해당 업무기술서로 도출된 </a:t>
            </a:r>
            <a:r>
              <a:rPr lang="en-US" altLang="ko-KR" dirty="0" smtClean="0"/>
              <a:t>Toad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설계한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정규화까지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엔티티에</a:t>
            </a:r>
            <a:r>
              <a:rPr lang="ko-KR" altLang="en-US" dirty="0" smtClean="0"/>
              <a:t> 대해 진행 후 정규화가 마무리 된 것을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설계한 물리적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‘Movie’ </a:t>
            </a:r>
            <a:r>
              <a:rPr lang="ko-KR" altLang="en-US" dirty="0" smtClean="0"/>
              <a:t>데이터베이스를 생성 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 위치에 테이블을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생성한 테이블들에 대해 레코드를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이상을 삽입한다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데이터의 관계는 논리적으로 맞아야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업무 기술서 생략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본인이 작업한 내역을</a:t>
            </a:r>
            <a:endParaRPr lang="en-US" altLang="ko-KR" dirty="0" smtClean="0"/>
          </a:p>
          <a:p>
            <a:r>
              <a:rPr lang="ko-KR" altLang="en-US" dirty="0" smtClean="0"/>
              <a:t>잼의 </a:t>
            </a:r>
            <a:r>
              <a:rPr lang="en-US" altLang="ko-KR" dirty="0" smtClean="0"/>
              <a:t>06. </a:t>
            </a:r>
            <a:r>
              <a:rPr lang="ko-KR" altLang="en-US" dirty="0" smtClean="0"/>
              <a:t>과제제출 </a:t>
            </a:r>
            <a:r>
              <a:rPr lang="en-US" altLang="ko-KR" dirty="0" smtClean="0"/>
              <a:t>&gt; 01. &lt;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파워포인</a:t>
            </a:r>
            <a:r>
              <a:rPr lang="ko-KR" altLang="en-US" dirty="0"/>
              <a:t>트</a:t>
            </a:r>
            <a:r>
              <a:rPr lang="ko-KR" altLang="en-US" dirty="0" smtClean="0"/>
              <a:t>로 제출한다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 이름</a:t>
            </a:r>
            <a:r>
              <a:rPr lang="en-US" altLang="ko-KR" dirty="0" smtClean="0"/>
              <a:t>_A or B.ppt</a:t>
            </a:r>
          </a:p>
        </p:txBody>
      </p:sp>
    </p:spTree>
    <p:extLst>
      <p:ext uri="{BB962C8B-B14F-4D97-AF65-F5344CB8AC3E}">
        <p14:creationId xmlns:p14="http://schemas.microsoft.com/office/powerpoint/2010/main" val="7939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0647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08566" y="1839665"/>
            <a:ext cx="6678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movie</a:t>
            </a:r>
          </a:p>
          <a:p>
            <a:r>
              <a:rPr lang="en-US" altLang="ko-KR" dirty="0" smtClean="0"/>
              <a:t>    -&gt; values(1, 'a', 1, 1),</a:t>
            </a:r>
          </a:p>
          <a:p>
            <a:r>
              <a:rPr lang="en-US" altLang="ko-KR" dirty="0" smtClean="0"/>
              <a:t>    -&gt; (2, 'b', 2, 2),</a:t>
            </a:r>
          </a:p>
          <a:p>
            <a:r>
              <a:rPr lang="en-US" altLang="ko-KR" dirty="0" smtClean="0"/>
              <a:t>    -&gt; (3, 'c', 3, 3),</a:t>
            </a:r>
          </a:p>
          <a:p>
            <a:r>
              <a:rPr lang="en-US" altLang="ko-KR" dirty="0" smtClean="0"/>
              <a:t>    -&gt; (4, 'd', 1, 2),</a:t>
            </a:r>
          </a:p>
          <a:p>
            <a:r>
              <a:rPr lang="en-US" altLang="ko-KR" dirty="0" smtClean="0"/>
              <a:t>    -&gt; (5, 'e', 1, 2),</a:t>
            </a:r>
          </a:p>
          <a:p>
            <a:r>
              <a:rPr lang="en-US" altLang="ko-KR" dirty="0" smtClean="0"/>
              <a:t>    -&gt; (6, 'f', 5, 2),</a:t>
            </a:r>
          </a:p>
          <a:p>
            <a:r>
              <a:rPr lang="en-US" altLang="ko-KR" dirty="0" smtClean="0"/>
              <a:t>    -&gt; (7, 'g', 6, 1),</a:t>
            </a:r>
          </a:p>
          <a:p>
            <a:r>
              <a:rPr lang="en-US" altLang="ko-KR" dirty="0" smtClean="0"/>
              <a:t>    -&gt; (8, 'h', 8, 5),</a:t>
            </a:r>
          </a:p>
          <a:p>
            <a:r>
              <a:rPr lang="en-US" altLang="ko-KR" dirty="0" smtClean="0"/>
              <a:t>    -&gt; (9, 'i', 3, 4),</a:t>
            </a:r>
          </a:p>
          <a:p>
            <a:r>
              <a:rPr lang="en-US" altLang="ko-KR" dirty="0" smtClean="0"/>
              <a:t>    -&gt; (10, 'j', 1, 3);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2" y="1844824"/>
            <a:ext cx="359142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0647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84182" y="692696"/>
            <a:ext cx="66784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insert into reservation</a:t>
            </a:r>
          </a:p>
          <a:p>
            <a:r>
              <a:rPr lang="en-US" altLang="ko-KR" sz="1600" dirty="0" smtClean="0"/>
              <a:t>    -&gt; values(1, 1, 1, '2020-01-01', 1),</a:t>
            </a:r>
          </a:p>
          <a:p>
            <a:r>
              <a:rPr lang="en-US" altLang="ko-KR" sz="1600" dirty="0" smtClean="0"/>
              <a:t>    -&gt; (2, 2, 2, '2020-01-01', 1),</a:t>
            </a:r>
          </a:p>
          <a:p>
            <a:r>
              <a:rPr lang="en-US" altLang="ko-KR" sz="1600" dirty="0" smtClean="0"/>
              <a:t>    -&gt; (3, 3, 3, '2020-01-01', 0),</a:t>
            </a:r>
          </a:p>
          <a:p>
            <a:r>
              <a:rPr lang="en-US" altLang="ko-KR" sz="1600" dirty="0" smtClean="0"/>
              <a:t>    -&gt; (4, 2, 5, '2020-01-01', 1),</a:t>
            </a:r>
          </a:p>
          <a:p>
            <a:r>
              <a:rPr lang="en-US" altLang="ko-KR" sz="1600" dirty="0" smtClean="0"/>
              <a:t>    -&gt; (5, 3, 6, '2020-01-01', 1),</a:t>
            </a:r>
          </a:p>
          <a:p>
            <a:r>
              <a:rPr lang="en-US" altLang="ko-KR" sz="1600" dirty="0" smtClean="0"/>
              <a:t>    -&gt; (6, 1, 1, '2020-01-01', 0),</a:t>
            </a:r>
          </a:p>
          <a:p>
            <a:r>
              <a:rPr lang="en-US" altLang="ko-KR" sz="1600" dirty="0" smtClean="0"/>
              <a:t>    -&gt; (7, 5, 9, '2020-01-01', 1),</a:t>
            </a:r>
          </a:p>
          <a:p>
            <a:r>
              <a:rPr lang="en-US" altLang="ko-KR" sz="1600" dirty="0" smtClean="0"/>
              <a:t>    -&gt; (8, 7, 10, '2020-01-01', 1),</a:t>
            </a:r>
          </a:p>
          <a:p>
            <a:r>
              <a:rPr lang="en-US" altLang="ko-KR" sz="1600" dirty="0" smtClean="0"/>
              <a:t>    -&gt; (9, 8, 3, '2020-01-01', 1),</a:t>
            </a:r>
          </a:p>
          <a:p>
            <a:r>
              <a:rPr lang="en-US" altLang="ko-KR" sz="1600" dirty="0" smtClean="0"/>
              <a:t>    -&gt; (10, 10, 8, '2020-01-01', 1);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016"/>
            <a:ext cx="543000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0647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정보화 시스템 구축 중 데이터베이스 구축을 위한 절차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단계를 기입한다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5821" y="836712"/>
            <a:ext cx="2459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/>
              <a:t>설계를 위한 준비</a:t>
            </a:r>
            <a:endParaRPr lang="en-US" altLang="ko-KR" dirty="0" smtClean="0"/>
          </a:p>
          <a:p>
            <a:pPr marL="342900" indent="-342900">
              <a:buAutoNum type="alphaUcPeriod"/>
            </a:pPr>
            <a:r>
              <a:rPr lang="ko-KR" altLang="en-US" dirty="0" smtClean="0"/>
              <a:t>업무 분석</a:t>
            </a:r>
            <a:endParaRPr lang="en-US" altLang="ko-KR" dirty="0" smtClean="0"/>
          </a:p>
          <a:p>
            <a:pPr marL="342900" indent="-342900">
              <a:buAutoNum type="alphaUcPeriod"/>
            </a:pPr>
            <a:r>
              <a:rPr lang="ko-KR" altLang="en-US" dirty="0" smtClean="0"/>
              <a:t>논리적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lphaUcPeriod"/>
            </a:pPr>
            <a:r>
              <a:rPr lang="ko-KR" altLang="en-US" dirty="0" smtClean="0"/>
              <a:t>물리적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lphaUcPeriod"/>
            </a:pPr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263691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영화 예약 시스템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+ 3. </a:t>
            </a:r>
            <a:r>
              <a:rPr lang="ko-KR" altLang="en-US" dirty="0" smtClean="0"/>
              <a:t>정규화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5" y="3054492"/>
            <a:ext cx="6999337" cy="3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412776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customer ( </a:t>
            </a:r>
            <a:r>
              <a:rPr lang="en-US" altLang="ko-KR" dirty="0" err="1" smtClean="0"/>
              <a:t>custid</a:t>
            </a:r>
            <a:r>
              <a:rPr lang="en-US" altLang="ko-KR" dirty="0" smtClean="0"/>
              <a:t> integer PRIMARY KEY,</a:t>
            </a:r>
          </a:p>
          <a:p>
            <a:r>
              <a:rPr lang="en-US" altLang="ko-KR" dirty="0" smtClean="0"/>
              <a:t>    -&gt;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(10),</a:t>
            </a:r>
          </a:p>
          <a:p>
            <a:r>
              <a:rPr lang="en-US" altLang="ko-KR" dirty="0" smtClean="0"/>
              <a:t>    -&gt; contact char(13),</a:t>
            </a:r>
          </a:p>
          <a:p>
            <a:r>
              <a:rPr lang="en-US" altLang="ko-KR" dirty="0" smtClean="0"/>
              <a:t>    -&gt; email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(30),</a:t>
            </a:r>
          </a:p>
          <a:p>
            <a:r>
              <a:rPr lang="en-US" altLang="ko-KR" dirty="0" smtClean="0"/>
              <a:t>    -&gt; sex integer );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5363323" cy="2010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26064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customer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99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4127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create table genre ( </a:t>
            </a:r>
            <a:r>
              <a:rPr lang="en-US" altLang="ko-KR" dirty="0" err="1" smtClean="0"/>
              <a:t>genreid</a:t>
            </a:r>
            <a:r>
              <a:rPr lang="en-US" altLang="ko-KR" dirty="0" smtClean="0"/>
              <a:t> integer PRIMARY KEY,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genre_name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26064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genre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567769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815132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theater ( </a:t>
            </a:r>
            <a:r>
              <a:rPr lang="en-US" altLang="ko-KR" dirty="0" err="1" smtClean="0"/>
              <a:t>t_id</a:t>
            </a:r>
            <a:r>
              <a:rPr lang="en-US" altLang="ko-KR" dirty="0" smtClean="0"/>
              <a:t> integer primary key,</a:t>
            </a:r>
          </a:p>
          <a:p>
            <a:r>
              <a:rPr lang="en-US" altLang="ko-KR" dirty="0" smtClean="0"/>
              <a:t>    -&gt; region integer not null,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max_seat</a:t>
            </a:r>
            <a:r>
              <a:rPr lang="en-US" altLang="ko-KR" dirty="0" smtClean="0"/>
              <a:t> integer not null);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26064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theater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97316"/>
            <a:ext cx="481079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8112" y="112474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movie (</a:t>
            </a:r>
            <a:r>
              <a:rPr lang="en-US" altLang="ko-KR" dirty="0" err="1" smtClean="0"/>
              <a:t>movieid</a:t>
            </a:r>
            <a:r>
              <a:rPr lang="en-US" altLang="ko-KR" dirty="0" smtClean="0"/>
              <a:t> integer primary key,</a:t>
            </a:r>
          </a:p>
          <a:p>
            <a:r>
              <a:rPr lang="en-US" altLang="ko-KR" dirty="0" smtClean="0"/>
              <a:t>    -&gt; title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r>
              <a:rPr lang="en-US" altLang="ko-KR" dirty="0" smtClean="0"/>
              <a:t>    -&gt; theater integer,</a:t>
            </a:r>
          </a:p>
          <a:p>
            <a:r>
              <a:rPr lang="en-US" altLang="ko-KR" dirty="0" smtClean="0"/>
              <a:t>    -&gt; genre integer,</a:t>
            </a:r>
          </a:p>
          <a:p>
            <a:r>
              <a:rPr lang="en-US" altLang="ko-KR" dirty="0" smtClean="0"/>
              <a:t>    -&gt; foreign key (theater) references theater (</a:t>
            </a:r>
            <a:r>
              <a:rPr lang="en-US" altLang="ko-KR" dirty="0" err="1" smtClean="0"/>
              <a:t>t_id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-&gt; foreign key (genre) references genre (</a:t>
            </a:r>
            <a:r>
              <a:rPr lang="en-US" altLang="ko-KR" dirty="0" err="1" smtClean="0"/>
              <a:t>genreid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26064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movie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40807"/>
            <a:ext cx="533474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7576" y="1340768"/>
            <a:ext cx="7800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reservation ( </a:t>
            </a:r>
            <a:r>
              <a:rPr lang="en-US" altLang="ko-KR" dirty="0" err="1" smtClean="0"/>
              <a:t>reserv_id</a:t>
            </a:r>
            <a:r>
              <a:rPr lang="en-US" altLang="ko-KR" dirty="0" smtClean="0"/>
              <a:t> integer primary key,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movieid</a:t>
            </a:r>
            <a:r>
              <a:rPr lang="en-US" altLang="ko-KR" dirty="0" smtClean="0"/>
              <a:t> integer,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 integer not null,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reserv_date</a:t>
            </a:r>
            <a:r>
              <a:rPr lang="en-US" altLang="ko-KR" dirty="0" smtClean="0"/>
              <a:t> date not null,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checkin</a:t>
            </a:r>
            <a:r>
              <a:rPr lang="en-US" altLang="ko-KR" dirty="0" smtClean="0"/>
              <a:t> integer not null,</a:t>
            </a:r>
          </a:p>
          <a:p>
            <a:r>
              <a:rPr lang="en-US" altLang="ko-KR" dirty="0" smtClean="0"/>
              <a:t>    -&gt; foreign key (</a:t>
            </a:r>
            <a:r>
              <a:rPr lang="en-US" altLang="ko-KR" dirty="0" err="1" smtClean="0"/>
              <a:t>movieid</a:t>
            </a:r>
            <a:r>
              <a:rPr lang="en-US" altLang="ko-KR" dirty="0" smtClean="0"/>
              <a:t>) references movie(</a:t>
            </a:r>
            <a:r>
              <a:rPr lang="en-US" altLang="ko-KR" dirty="0" err="1" smtClean="0"/>
              <a:t>movieid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-&gt; foreign key (</a:t>
            </a:r>
            <a:r>
              <a:rPr lang="en-US" altLang="ko-KR" dirty="0" err="1" smtClean="0"/>
              <a:t>cust_id</a:t>
            </a:r>
            <a:r>
              <a:rPr lang="en-US" altLang="ko-KR" dirty="0" smtClean="0"/>
              <a:t>) references customer(</a:t>
            </a:r>
            <a:r>
              <a:rPr lang="en-US" altLang="ko-KR" dirty="0" err="1" smtClean="0"/>
              <a:t>custid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26064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베이스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reservation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6" y="3933056"/>
            <a:ext cx="505848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7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68760" y="764704"/>
            <a:ext cx="66784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into customer</a:t>
            </a:r>
          </a:p>
          <a:p>
            <a:r>
              <a:rPr lang="en-US" altLang="ko-KR" sz="1400" dirty="0" smtClean="0"/>
              <a:t>    -&gt; values (1, '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', '010-0000-0000', 'aaa@aaa.com', 1),</a:t>
            </a:r>
          </a:p>
          <a:p>
            <a:r>
              <a:rPr lang="en-US" altLang="ko-KR" sz="1400" dirty="0" smtClean="0"/>
              <a:t>    -&gt; (2, '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', '010-0000-0000', 'bbb@bbb.com', 1),</a:t>
            </a:r>
          </a:p>
          <a:p>
            <a:r>
              <a:rPr lang="en-US" altLang="ko-KR" sz="1400" dirty="0" smtClean="0"/>
              <a:t>    -&gt; (3, 'ccc', '010-0000-0000', 'ccc@ccc.com', 2),</a:t>
            </a:r>
          </a:p>
          <a:p>
            <a:r>
              <a:rPr lang="en-US" altLang="ko-KR" sz="1400" dirty="0" smtClean="0"/>
              <a:t>    -&gt; (4, '</a:t>
            </a:r>
            <a:r>
              <a:rPr lang="en-US" altLang="ko-KR" sz="1400" dirty="0" err="1" smtClean="0"/>
              <a:t>ddd</a:t>
            </a:r>
            <a:r>
              <a:rPr lang="en-US" altLang="ko-KR" sz="1400" dirty="0" smtClean="0"/>
              <a:t>', '010-0000-0000', 'ddd@ddd.com', 2),</a:t>
            </a:r>
          </a:p>
          <a:p>
            <a:r>
              <a:rPr lang="en-US" altLang="ko-KR" sz="1400" dirty="0" smtClean="0"/>
              <a:t>    -&gt; (5, '</a:t>
            </a:r>
            <a:r>
              <a:rPr lang="en-US" altLang="ko-KR" sz="1400" dirty="0" err="1" smtClean="0"/>
              <a:t>eee</a:t>
            </a:r>
            <a:r>
              <a:rPr lang="en-US" altLang="ko-KR" sz="1400" dirty="0" smtClean="0"/>
              <a:t>', '000-0000-0000', 'eee@eee.com', 2),</a:t>
            </a:r>
          </a:p>
          <a:p>
            <a:r>
              <a:rPr lang="en-US" altLang="ko-KR" sz="1400" dirty="0" smtClean="0"/>
              <a:t>    -&gt; (6, '</a:t>
            </a:r>
            <a:r>
              <a:rPr lang="en-US" altLang="ko-KR" sz="1400" dirty="0" err="1" smtClean="0"/>
              <a:t>fff</a:t>
            </a:r>
            <a:r>
              <a:rPr lang="en-US" altLang="ko-KR" sz="1400" dirty="0" smtClean="0"/>
              <a:t>', '000-0000-0000', 'fff@fff.com', 2),</a:t>
            </a:r>
          </a:p>
          <a:p>
            <a:r>
              <a:rPr lang="en-US" altLang="ko-KR" sz="1400" dirty="0" smtClean="0"/>
              <a:t>    -&gt; (7, '</a:t>
            </a:r>
            <a:r>
              <a:rPr lang="en-US" altLang="ko-KR" sz="1400" dirty="0" err="1" smtClean="0"/>
              <a:t>ggg</a:t>
            </a:r>
            <a:r>
              <a:rPr lang="en-US" altLang="ko-KR" sz="1400" dirty="0" smtClean="0"/>
              <a:t>', '000-0000-0000', 'ggg@ggg.com', 1),</a:t>
            </a:r>
          </a:p>
          <a:p>
            <a:r>
              <a:rPr lang="en-US" altLang="ko-KR" sz="1400" dirty="0" smtClean="0"/>
              <a:t>    -&gt; (8, '</a:t>
            </a:r>
            <a:r>
              <a:rPr lang="en-US" altLang="ko-KR" sz="1400" dirty="0" err="1" smtClean="0"/>
              <a:t>hhh</a:t>
            </a:r>
            <a:r>
              <a:rPr lang="en-US" altLang="ko-KR" sz="1400" dirty="0" smtClean="0"/>
              <a:t>', '000-0000-0000', 'hhh@hhh.com', 1),</a:t>
            </a:r>
          </a:p>
          <a:p>
            <a:r>
              <a:rPr lang="en-US" altLang="ko-KR" sz="1400" dirty="0" smtClean="0"/>
              <a:t>    -&gt; (9, 'iii', '000-0000-0000', 'iii@iii.com', 2),</a:t>
            </a:r>
          </a:p>
          <a:p>
            <a:r>
              <a:rPr lang="en-US" altLang="ko-KR" sz="1400" dirty="0" smtClean="0"/>
              <a:t>    -&gt; (10, '</a:t>
            </a:r>
            <a:r>
              <a:rPr lang="en-US" altLang="ko-KR" sz="1400" dirty="0" err="1" smtClean="0"/>
              <a:t>jjj</a:t>
            </a:r>
            <a:r>
              <a:rPr lang="en-US" altLang="ko-KR" sz="1400" dirty="0" smtClean="0"/>
              <a:t>', '000-0000-0000', 'jjj@jjj.com', 2);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3356992"/>
            <a:ext cx="520137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7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67962" y="1052736"/>
            <a:ext cx="6678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genre</a:t>
            </a:r>
          </a:p>
          <a:p>
            <a:r>
              <a:rPr lang="en-US" altLang="ko-KR" dirty="0" smtClean="0"/>
              <a:t>    -&gt; values (1, 'comedy'),</a:t>
            </a:r>
          </a:p>
          <a:p>
            <a:r>
              <a:rPr lang="en-US" altLang="ko-KR" dirty="0" smtClean="0"/>
              <a:t>    -&gt; (2, 'romance'),</a:t>
            </a:r>
          </a:p>
          <a:p>
            <a:r>
              <a:rPr lang="en-US" altLang="ko-KR" dirty="0" smtClean="0"/>
              <a:t>    -&gt; (3, '</a:t>
            </a:r>
            <a:r>
              <a:rPr lang="en-US" altLang="ko-KR" dirty="0" err="1" smtClean="0"/>
              <a:t>docu</a:t>
            </a:r>
            <a:r>
              <a:rPr lang="en-US" altLang="ko-KR" dirty="0" smtClean="0"/>
              <a:t>'),</a:t>
            </a:r>
          </a:p>
          <a:p>
            <a:r>
              <a:rPr lang="en-US" altLang="ko-KR" dirty="0" smtClean="0"/>
              <a:t>    -&gt; (4, '</a:t>
            </a:r>
            <a:r>
              <a:rPr lang="en-US" altLang="ko-KR" dirty="0" err="1" smtClean="0"/>
              <a:t>sf</a:t>
            </a:r>
            <a:r>
              <a:rPr lang="en-US" altLang="ko-KR" dirty="0" smtClean="0"/>
              <a:t>'),</a:t>
            </a:r>
          </a:p>
          <a:p>
            <a:r>
              <a:rPr lang="en-US" altLang="ko-KR" dirty="0" smtClean="0"/>
              <a:t>    -&gt; (5, '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');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02" y="908720"/>
            <a:ext cx="2343477" cy="19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02" y="3129411"/>
            <a:ext cx="2695951" cy="31341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6330" y="3124252"/>
            <a:ext cx="6678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theater</a:t>
            </a:r>
          </a:p>
          <a:p>
            <a:r>
              <a:rPr lang="en-US" altLang="ko-KR" dirty="0" smtClean="0"/>
              <a:t>    -&gt; values(1,1,1),</a:t>
            </a:r>
          </a:p>
          <a:p>
            <a:r>
              <a:rPr lang="en-US" altLang="ko-KR" dirty="0" smtClean="0"/>
              <a:t>    -&gt; (2,2,2),</a:t>
            </a:r>
          </a:p>
          <a:p>
            <a:r>
              <a:rPr lang="en-US" altLang="ko-KR" dirty="0" smtClean="0"/>
              <a:t>    -&gt; (3,3,3),</a:t>
            </a:r>
          </a:p>
          <a:p>
            <a:r>
              <a:rPr lang="en-US" altLang="ko-KR" dirty="0" smtClean="0"/>
              <a:t>    -&gt; (4,4,4),</a:t>
            </a:r>
          </a:p>
          <a:p>
            <a:r>
              <a:rPr lang="en-US" altLang="ko-KR" dirty="0" smtClean="0"/>
              <a:t>    -&gt; (5,5,5),</a:t>
            </a:r>
          </a:p>
          <a:p>
            <a:r>
              <a:rPr lang="en-US" altLang="ko-KR" dirty="0" smtClean="0"/>
              <a:t>    -&gt; (6,6,6),</a:t>
            </a:r>
          </a:p>
          <a:p>
            <a:r>
              <a:rPr lang="en-US" altLang="ko-KR" dirty="0" smtClean="0"/>
              <a:t>    -&gt; (7,7,7),</a:t>
            </a:r>
          </a:p>
          <a:p>
            <a:r>
              <a:rPr lang="en-US" altLang="ko-KR" dirty="0" smtClean="0"/>
              <a:t>    -&gt; (8,8,8),</a:t>
            </a:r>
          </a:p>
          <a:p>
            <a:r>
              <a:rPr lang="en-US" altLang="ko-KR" dirty="0" smtClean="0"/>
              <a:t>    -&gt; (9,9,9),</a:t>
            </a:r>
          </a:p>
          <a:p>
            <a:r>
              <a:rPr lang="en-US" altLang="ko-KR" dirty="0" smtClean="0"/>
              <a:t>    -&gt; (10,10,10);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883</Words>
  <Application>Microsoft Office PowerPoint</Application>
  <PresentationFormat>화면 슬라이드 쇼(4:3)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840G2</dc:creator>
  <cp:lastModifiedBy>840G2</cp:lastModifiedBy>
  <cp:revision>27</cp:revision>
  <dcterms:created xsi:type="dcterms:W3CDTF">2021-04-16T06:44:39Z</dcterms:created>
  <dcterms:modified xsi:type="dcterms:W3CDTF">2021-04-16T09:16:17Z</dcterms:modified>
</cp:coreProperties>
</file>