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EFB6-9543-4D60-948C-468B4AC31EF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798C-0AA3-4A5A-B8B4-A4802A378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93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EFB6-9543-4D60-948C-468B4AC31EF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798C-0AA3-4A5A-B8B4-A4802A378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5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EFB6-9543-4D60-948C-468B4AC31EF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798C-0AA3-4A5A-B8B4-A4802A378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1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EFB6-9543-4D60-948C-468B4AC31EF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798C-0AA3-4A5A-B8B4-A4802A378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4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EFB6-9543-4D60-948C-468B4AC31EF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798C-0AA3-4A5A-B8B4-A4802A378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71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EFB6-9543-4D60-948C-468B4AC31EF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798C-0AA3-4A5A-B8B4-A4802A378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1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EFB6-9543-4D60-948C-468B4AC31EF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798C-0AA3-4A5A-B8B4-A4802A378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0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EFB6-9543-4D60-948C-468B4AC31EF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798C-0AA3-4A5A-B8B4-A4802A378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14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EFB6-9543-4D60-948C-468B4AC31EF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798C-0AA3-4A5A-B8B4-A4802A378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9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EFB6-9543-4D60-948C-468B4AC31EF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798C-0AA3-4A5A-B8B4-A4802A378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55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EFB6-9543-4D60-948C-468B4AC31EF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798C-0AA3-4A5A-B8B4-A4802A378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5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7EFB6-9543-4D60-948C-468B4AC31EF6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6798C-0AA3-4A5A-B8B4-A4802A378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9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ABAP </a:t>
            </a:r>
            <a:r>
              <a:rPr lang="ko-KR" altLang="en-US" dirty="0" smtClean="0"/>
              <a:t>과제 제출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16216" y="6093296"/>
            <a:ext cx="2552328" cy="625624"/>
          </a:xfrm>
        </p:spPr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최광삼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22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5900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 smtClean="0"/>
              <a:t>번 과제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99" y="1052737"/>
            <a:ext cx="4992489" cy="999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922" y="1204744"/>
            <a:ext cx="40100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2348881"/>
            <a:ext cx="4968552" cy="1055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46"/>
          <a:stretch/>
        </p:blipFill>
        <p:spPr bwMode="auto">
          <a:xfrm>
            <a:off x="4799922" y="2523827"/>
            <a:ext cx="4030638" cy="89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149081"/>
            <a:ext cx="4968552" cy="95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922" y="4383899"/>
            <a:ext cx="4030638" cy="721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170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5900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과제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852936"/>
            <a:ext cx="4815895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34083"/>
            <a:ext cx="6478587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73016"/>
            <a:ext cx="6592887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404" y="5373216"/>
            <a:ext cx="4838038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591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53" y="332656"/>
            <a:ext cx="4856311" cy="227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559657"/>
            <a:ext cx="4949205" cy="275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301208"/>
            <a:ext cx="40862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78" y="3891185"/>
            <a:ext cx="4856311" cy="123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19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Office PowerPoint</Application>
  <PresentationFormat>화면 슬라이드 쇼(4:3)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ABAP 과제 제출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ABAP 과제 제출</dc:title>
  <dc:creator>840G2</dc:creator>
  <cp:lastModifiedBy>840G2</cp:lastModifiedBy>
  <cp:revision>2</cp:revision>
  <dcterms:created xsi:type="dcterms:W3CDTF">2021-05-18T07:31:31Z</dcterms:created>
  <dcterms:modified xsi:type="dcterms:W3CDTF">2021-05-18T07:42:58Z</dcterms:modified>
</cp:coreProperties>
</file>