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3"/>
    <a:srgbClr val="479794"/>
    <a:srgbClr val="909F54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ANGSAM CHOI" userId="11cc03fab443e47b" providerId="LiveId" clId="{D0878C5A-3608-49C1-B1BA-DF73B0CA8181}"/>
    <pc:docChg chg="modSld modMainMaster">
      <pc:chgData name="KWANGSAM CHOI" userId="11cc03fab443e47b" providerId="LiveId" clId="{D0878C5A-3608-49C1-B1BA-DF73B0CA8181}" dt="2021-06-20T09:51:32.236" v="64" actId="20577"/>
      <pc:docMkLst>
        <pc:docMk/>
      </pc:docMkLst>
      <pc:sldChg chg="modSp mod">
        <pc:chgData name="KWANGSAM CHOI" userId="11cc03fab443e47b" providerId="LiveId" clId="{D0878C5A-3608-49C1-B1BA-DF73B0CA8181}" dt="2021-06-20T09:51:32.236" v="64" actId="20577"/>
        <pc:sldMkLst>
          <pc:docMk/>
          <pc:sldMk cId="2665603965" sldId="257"/>
        </pc:sldMkLst>
        <pc:spChg chg="mod">
          <ac:chgData name="KWANGSAM CHOI" userId="11cc03fab443e47b" providerId="LiveId" clId="{D0878C5A-3608-49C1-B1BA-DF73B0CA8181}" dt="2021-06-20T09:51:32.236" v="64" actId="20577"/>
          <ac:spMkLst>
            <pc:docMk/>
            <pc:sldMk cId="2665603965" sldId="257"/>
            <ac:spMk id="2" creationId="{7C9E07A6-4553-4551-81DD-3A93952EFB90}"/>
          </ac:spMkLst>
        </pc:spChg>
      </pc:sldChg>
      <pc:sldMasterChg chg="modSldLayout">
        <pc:chgData name="KWANGSAM CHOI" userId="11cc03fab443e47b" providerId="LiveId" clId="{D0878C5A-3608-49C1-B1BA-DF73B0CA8181}" dt="2021-06-20T09:51:23.304" v="61" actId="20577"/>
        <pc:sldMasterMkLst>
          <pc:docMk/>
          <pc:sldMasterMk cId="401426868" sldId="2147483648"/>
        </pc:sldMasterMkLst>
        <pc:sldLayoutChg chg="modSp mod">
          <pc:chgData name="KWANGSAM CHOI" userId="11cc03fab443e47b" providerId="LiveId" clId="{D0878C5A-3608-49C1-B1BA-DF73B0CA8181}" dt="2021-06-20T09:51:23.304" v="61" actId="20577"/>
          <pc:sldLayoutMkLst>
            <pc:docMk/>
            <pc:sldMasterMk cId="401426868" sldId="2147483648"/>
            <pc:sldLayoutMk cId="3388287140" sldId="2147483649"/>
          </pc:sldLayoutMkLst>
          <pc:spChg chg="mod">
            <ac:chgData name="KWANGSAM CHOI" userId="11cc03fab443e47b" providerId="LiveId" clId="{D0878C5A-3608-49C1-B1BA-DF73B0CA8181}" dt="2021-06-20T09:51:23.304" v="61" actId="20577"/>
            <ac:spMkLst>
              <pc:docMk/>
              <pc:sldMasterMk cId="401426868" sldId="2147483648"/>
              <pc:sldLayoutMk cId="3388287140" sldId="2147483649"/>
              <ac:spMk id="11" creationId="{7886E4CD-943E-4507-8046-A11BFDE8CDF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93AA2DC0-48CB-4AD2-8681-C67AF5B7C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59045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F82B52-EC2B-46B3-A760-537C7AC4E0DD}"/>
              </a:ext>
            </a:extLst>
          </p:cNvPr>
          <p:cNvSpPr/>
          <p:nvPr userDrawn="1"/>
        </p:nvSpPr>
        <p:spPr>
          <a:xfrm>
            <a:off x="11186159" y="0"/>
            <a:ext cx="1005841" cy="3659044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4A41D2-806B-4172-A6FD-2819079005E5}"/>
              </a:ext>
            </a:extLst>
          </p:cNvPr>
          <p:cNvSpPr/>
          <p:nvPr userDrawn="1"/>
        </p:nvSpPr>
        <p:spPr>
          <a:xfrm>
            <a:off x="0" y="3659044"/>
            <a:ext cx="12192000" cy="3198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6E4CD-943E-4507-8046-A11BFDE8CDF7}"/>
              </a:ext>
            </a:extLst>
          </p:cNvPr>
          <p:cNvSpPr txBox="1"/>
          <p:nvPr userDrawn="1"/>
        </p:nvSpPr>
        <p:spPr>
          <a:xfrm>
            <a:off x="7286892" y="4052182"/>
            <a:ext cx="438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u="none" dirty="0">
                <a:solidFill>
                  <a:schemeClr val="bg1"/>
                </a:solidFill>
              </a:rPr>
              <a:t>ABAP </a:t>
            </a:r>
            <a:r>
              <a:rPr lang="ko-KR" altLang="en-US" sz="3600" b="1" u="none" dirty="0">
                <a:solidFill>
                  <a:schemeClr val="bg1"/>
                </a:solidFill>
              </a:rPr>
              <a:t>과제물 제출</a:t>
            </a:r>
            <a:endParaRPr lang="en-US" altLang="ko-KR" sz="3600" b="1" u="none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u="none" dirty="0">
                <a:solidFill>
                  <a:schemeClr val="bg1"/>
                </a:solidFill>
              </a:rPr>
              <a:t>클라우드</a:t>
            </a:r>
            <a:r>
              <a:rPr lang="en-US" altLang="ko-KR" sz="2000" u="none" dirty="0">
                <a:solidFill>
                  <a:schemeClr val="bg1"/>
                </a:solidFill>
              </a:rPr>
              <a:t>1 / 3</a:t>
            </a:r>
            <a:r>
              <a:rPr lang="ko-KR" altLang="en-US" sz="2000" u="none" dirty="0">
                <a:solidFill>
                  <a:schemeClr val="bg1"/>
                </a:solidFill>
              </a:rPr>
              <a:t>조 최광삼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1352D-A9A0-49A7-A4AE-032A0E07F159}"/>
              </a:ext>
            </a:extLst>
          </p:cNvPr>
          <p:cNvSpPr txBox="1"/>
          <p:nvPr userDrawn="1"/>
        </p:nvSpPr>
        <p:spPr>
          <a:xfrm>
            <a:off x="9293629" y="615708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IITP</a:t>
            </a:r>
            <a:r>
              <a:rPr lang="ko-KR" altLang="en-US" sz="1400" dirty="0">
                <a:solidFill>
                  <a:schemeClr val="bg1"/>
                </a:solidFill>
              </a:rPr>
              <a:t> 혁신성장 청년인재 </a:t>
            </a:r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306518-0B68-4CEA-8DA6-242E5D9000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8" y="5636638"/>
            <a:ext cx="4529365" cy="8282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66E706-2A43-4458-9DB2-B95F34957DB3}"/>
              </a:ext>
            </a:extLst>
          </p:cNvPr>
          <p:cNvSpPr/>
          <p:nvPr userDrawn="1"/>
        </p:nvSpPr>
        <p:spPr>
          <a:xfrm>
            <a:off x="10180318" y="0"/>
            <a:ext cx="1005841" cy="3659044"/>
          </a:xfrm>
          <a:prstGeom prst="rect">
            <a:avLst/>
          </a:prstGeom>
          <a:solidFill>
            <a:srgbClr val="F0AB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1464D2-CB09-4B68-ACF1-AE9D7AC004FA}"/>
              </a:ext>
            </a:extLst>
          </p:cNvPr>
          <p:cNvSpPr/>
          <p:nvPr userDrawn="1"/>
        </p:nvSpPr>
        <p:spPr>
          <a:xfrm>
            <a:off x="9174477" y="0"/>
            <a:ext cx="1005841" cy="3659044"/>
          </a:xfrm>
          <a:prstGeom prst="rect">
            <a:avLst/>
          </a:prstGeom>
          <a:solidFill>
            <a:srgbClr val="F0A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69D9F-5D40-4BCF-A5E6-7FD0A470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97A82-82A5-4241-BFA8-84217FCC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BF62E-7222-4D14-9956-6F07C180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97787-21DD-48C2-A968-54774D7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9292-E85F-47CA-8676-C898A61B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06BC5-19DA-41FE-A634-010548012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F07DE-CFEA-4925-935D-734EE3D0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5862-7BBD-40E5-9B09-9D09FA73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048B-EF8F-4E04-A51C-D33CC2C5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4DCD9-2D27-4D7B-90F0-6450E55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BFCA25-03C5-4C8A-BE64-7FD615F70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6125703"/>
            <a:ext cx="2032777" cy="36650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A9E97C-8E6E-4483-9BC4-AED72A46E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365790"/>
            <a:ext cx="5563985" cy="515360"/>
          </a:xfrm>
        </p:spPr>
        <p:txBody>
          <a:bodyPr>
            <a:normAutofit/>
          </a:bodyPr>
          <a:lstStyle>
            <a:lvl1pPr>
              <a:buNone/>
              <a:defRPr sz="2400" b="1">
                <a:effectLst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45619E-5593-4367-9BF9-10A3EA61B11D}"/>
              </a:ext>
            </a:extLst>
          </p:cNvPr>
          <p:cNvSpPr/>
          <p:nvPr userDrawn="1"/>
        </p:nvSpPr>
        <p:spPr>
          <a:xfrm>
            <a:off x="415637" y="814647"/>
            <a:ext cx="922712" cy="6650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BA36B-FF94-4379-B7E1-9A36681BA387}"/>
              </a:ext>
            </a:extLst>
          </p:cNvPr>
          <p:cNvSpPr/>
          <p:nvPr userDrawn="1"/>
        </p:nvSpPr>
        <p:spPr>
          <a:xfrm>
            <a:off x="1332272" y="814647"/>
            <a:ext cx="922712" cy="66501"/>
          </a:xfrm>
          <a:prstGeom prst="rect">
            <a:avLst/>
          </a:prstGeom>
          <a:solidFill>
            <a:srgbClr val="909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ED7C8B-C6C9-4BB2-8B69-DED54B9CE78A}"/>
              </a:ext>
            </a:extLst>
          </p:cNvPr>
          <p:cNvSpPr/>
          <p:nvPr userDrawn="1"/>
        </p:nvSpPr>
        <p:spPr>
          <a:xfrm>
            <a:off x="2254984" y="814644"/>
            <a:ext cx="916635" cy="66501"/>
          </a:xfrm>
          <a:prstGeom prst="rect">
            <a:avLst/>
          </a:prstGeom>
          <a:solidFill>
            <a:srgbClr val="479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E9A54-722B-4F88-A8F5-CFED0C8A145D}"/>
              </a:ext>
            </a:extLst>
          </p:cNvPr>
          <p:cNvSpPr/>
          <p:nvPr userDrawn="1"/>
        </p:nvSpPr>
        <p:spPr>
          <a:xfrm>
            <a:off x="3171619" y="814639"/>
            <a:ext cx="916635" cy="66501"/>
          </a:xfrm>
          <a:prstGeom prst="rect">
            <a:avLst/>
          </a:prstGeom>
          <a:solidFill>
            <a:srgbClr val="00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644B-DF66-4189-8BCD-E2539C2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1C421-E183-49AA-8ADC-C383B22F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C3F4C-E4FA-4564-9A0C-BB147CF6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1351D-EDA2-479F-941A-E144317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06F0C-AA67-43CF-ACAB-09D32A0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88DE-1719-47CD-B3E7-C0C26B3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04A65-ABD3-4E4F-8B24-34000161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3BBCE-594F-494A-8A49-C14A67FA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B43FE-4900-4104-817D-E9E51206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2AE33-A156-4A58-92F6-F7A1A4AB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AEB25-6D19-4F11-A8C3-42AF319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E025-942D-4C0F-BD0D-9CAD0472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05C30-1E84-4E6D-93E5-09594F3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A220E-2E49-469F-B530-D4810C52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FA4221-D0DD-4348-8DF0-2CA53CC77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6FE2B-1D6A-4117-B20F-8A2D24338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C600FB-402C-4AFC-A38F-FD6D7F8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82977-FD7E-4AE9-A767-54202EC2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2040E-83F7-4301-B898-E2C420D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D27A3-DE5B-44A9-A92B-B41AE88C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967ACE-3FB0-4DBE-B065-FD484ABC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28103-DDDB-4001-BE92-19C89B9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FCAF-EAAB-4EEA-96B8-1360BFC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4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30EC0-600B-4E13-A5E9-E3A9245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92618-3028-4EF8-AD12-3EFE74D6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AEF80-FEF3-4B5E-AA15-7AC20F94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9B843-91A6-4443-82C6-CACCB110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9B3F2-7BF6-4322-91AC-71D998CD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03830-8EEE-44ED-ABDD-365F9AC9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EF767-313B-47B6-95C6-84B0E509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E065-05DD-40BB-B4F8-9A4C691F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B9B43-DFC5-41B7-BC15-1F2E7542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91F72-1620-4351-8890-5B9FFEB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AD8762-123C-4BF5-BDA6-31FB3E9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33F6D-38DA-455F-A78E-D3E5875E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9844A-6D9B-4E60-B32E-D3D5D19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44035-918A-4801-9545-0B0AC76B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20167-57FD-4A21-A3F7-A5FF92FD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8C9BCD-86BA-4C64-B15E-46D0A7E9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58FAC-5F4C-4C0B-9FFC-24240525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E4331-55A5-4D88-B573-FA3BE3E8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C0AC-478C-4F4E-88E5-67548ADFCE8A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15525-C467-4DF4-89A4-E250108A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B723F-8638-4ED2-8A5F-EEEB9C4B7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8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SAPMZCLA27_70(1)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68A7AF-FC5C-40BD-8EA0-090C5A297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52"/>
          <a:stretch/>
        </p:blipFill>
        <p:spPr>
          <a:xfrm>
            <a:off x="2308740" y="1017939"/>
            <a:ext cx="7574520" cy="50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0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SAPMZCLA27_70(2)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DBE87F-04F8-44C5-A34B-EED7F97AF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64"/>
          <a:stretch/>
        </p:blipFill>
        <p:spPr>
          <a:xfrm>
            <a:off x="2308740" y="1017939"/>
            <a:ext cx="7574521" cy="502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2383AF-F280-4804-94A8-6FDA76C9C84D}"/>
              </a:ext>
            </a:extLst>
          </p:cNvPr>
          <p:cNvSpPr txBox="1"/>
          <p:nvPr/>
        </p:nvSpPr>
        <p:spPr>
          <a:xfrm>
            <a:off x="5140722" y="1635853"/>
            <a:ext cx="23535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CANC</a:t>
            </a:r>
            <a:r>
              <a:rPr lang="ko-KR" altLang="en-US" dirty="0"/>
              <a:t> 누르면 초기화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56B6D-B09A-4336-9574-12062C714BB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404220" y="1420597"/>
            <a:ext cx="736502" cy="39992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8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KWANGSAM CHOI</dc:creator>
  <cp:lastModifiedBy>KWANGSAM CHOI</cp:lastModifiedBy>
  <cp:revision>24</cp:revision>
  <dcterms:created xsi:type="dcterms:W3CDTF">2021-05-19T14:05:44Z</dcterms:created>
  <dcterms:modified xsi:type="dcterms:W3CDTF">2021-06-28T15:19:38Z</dcterms:modified>
</cp:coreProperties>
</file>