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D3"/>
    <a:srgbClr val="479794"/>
    <a:srgbClr val="909F54"/>
    <a:srgbClr val="F0A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3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WANGSAM CHOI" userId="11cc03fab443e47b" providerId="LiveId" clId="{D0878C5A-3608-49C1-B1BA-DF73B0CA8181}"/>
    <pc:docChg chg="modSld modMainMaster">
      <pc:chgData name="KWANGSAM CHOI" userId="11cc03fab443e47b" providerId="LiveId" clId="{D0878C5A-3608-49C1-B1BA-DF73B0CA8181}" dt="2021-06-20T09:51:32.236" v="64" actId="20577"/>
      <pc:docMkLst>
        <pc:docMk/>
      </pc:docMkLst>
      <pc:sldChg chg="modSp mod">
        <pc:chgData name="KWANGSAM CHOI" userId="11cc03fab443e47b" providerId="LiveId" clId="{D0878C5A-3608-49C1-B1BA-DF73B0CA8181}" dt="2021-06-20T09:51:32.236" v="64" actId="20577"/>
        <pc:sldMkLst>
          <pc:docMk/>
          <pc:sldMk cId="2665603965" sldId="257"/>
        </pc:sldMkLst>
        <pc:spChg chg="mod">
          <ac:chgData name="KWANGSAM CHOI" userId="11cc03fab443e47b" providerId="LiveId" clId="{D0878C5A-3608-49C1-B1BA-DF73B0CA8181}" dt="2021-06-20T09:51:32.236" v="64" actId="20577"/>
          <ac:spMkLst>
            <pc:docMk/>
            <pc:sldMk cId="2665603965" sldId="257"/>
            <ac:spMk id="2" creationId="{7C9E07A6-4553-4551-81DD-3A93952EFB90}"/>
          </ac:spMkLst>
        </pc:spChg>
      </pc:sldChg>
      <pc:sldMasterChg chg="modSldLayout">
        <pc:chgData name="KWANGSAM CHOI" userId="11cc03fab443e47b" providerId="LiveId" clId="{D0878C5A-3608-49C1-B1BA-DF73B0CA8181}" dt="2021-06-20T09:51:23.304" v="61" actId="20577"/>
        <pc:sldMasterMkLst>
          <pc:docMk/>
          <pc:sldMasterMk cId="401426868" sldId="2147483648"/>
        </pc:sldMasterMkLst>
        <pc:sldLayoutChg chg="modSp mod">
          <pc:chgData name="KWANGSAM CHOI" userId="11cc03fab443e47b" providerId="LiveId" clId="{D0878C5A-3608-49C1-B1BA-DF73B0CA8181}" dt="2021-06-20T09:51:23.304" v="61" actId="20577"/>
          <pc:sldLayoutMkLst>
            <pc:docMk/>
            <pc:sldMasterMk cId="401426868" sldId="2147483648"/>
            <pc:sldLayoutMk cId="3388287140" sldId="2147483649"/>
          </pc:sldLayoutMkLst>
          <pc:spChg chg="mod">
            <ac:chgData name="KWANGSAM CHOI" userId="11cc03fab443e47b" providerId="LiveId" clId="{D0878C5A-3608-49C1-B1BA-DF73B0CA8181}" dt="2021-06-20T09:51:23.304" v="61" actId="20577"/>
            <ac:spMkLst>
              <pc:docMk/>
              <pc:sldMasterMk cId="401426868" sldId="2147483648"/>
              <pc:sldLayoutMk cId="3388287140" sldId="2147483649"/>
              <ac:spMk id="11" creationId="{7886E4CD-943E-4507-8046-A11BFDE8CDF7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93AA2DC0-48CB-4AD2-8681-C67AF5B7CA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3659045"/>
          </a:xfrm>
          <a:prstGeom prst="rect">
            <a:avLst/>
          </a:prstGeom>
          <a:noFill/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C5F82B52-EC2B-46B3-A760-537C7AC4E0DD}"/>
              </a:ext>
            </a:extLst>
          </p:cNvPr>
          <p:cNvSpPr/>
          <p:nvPr userDrawn="1"/>
        </p:nvSpPr>
        <p:spPr>
          <a:xfrm>
            <a:off x="11186159" y="0"/>
            <a:ext cx="1005841" cy="3659044"/>
          </a:xfrm>
          <a:prstGeom prst="rect">
            <a:avLst/>
          </a:prstGeom>
          <a:solidFill>
            <a:srgbClr val="F0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C74A41D2-806B-4172-A6FD-2819079005E5}"/>
              </a:ext>
            </a:extLst>
          </p:cNvPr>
          <p:cNvSpPr/>
          <p:nvPr userDrawn="1"/>
        </p:nvSpPr>
        <p:spPr>
          <a:xfrm>
            <a:off x="0" y="3659044"/>
            <a:ext cx="12192000" cy="31989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886E4CD-943E-4507-8046-A11BFDE8CDF7}"/>
              </a:ext>
            </a:extLst>
          </p:cNvPr>
          <p:cNvSpPr txBox="1"/>
          <p:nvPr userDrawn="1"/>
        </p:nvSpPr>
        <p:spPr>
          <a:xfrm>
            <a:off x="7286892" y="4052182"/>
            <a:ext cx="4389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b="1" u="none" dirty="0">
                <a:solidFill>
                  <a:schemeClr val="bg1"/>
                </a:solidFill>
              </a:rPr>
              <a:t>ABAP </a:t>
            </a:r>
            <a:r>
              <a:rPr lang="ko-KR" altLang="en-US" sz="3600" b="1" u="none" dirty="0">
                <a:solidFill>
                  <a:schemeClr val="bg1"/>
                </a:solidFill>
              </a:rPr>
              <a:t>과제물 제출</a:t>
            </a:r>
            <a:endParaRPr lang="en-US" altLang="ko-KR" sz="3600" b="1" u="none" dirty="0">
              <a:solidFill>
                <a:schemeClr val="bg1"/>
              </a:solidFill>
            </a:endParaRPr>
          </a:p>
          <a:p>
            <a:pPr algn="r"/>
            <a:r>
              <a:rPr lang="ko-KR" altLang="en-US" sz="2000" u="none" dirty="0">
                <a:solidFill>
                  <a:schemeClr val="bg1"/>
                </a:solidFill>
              </a:rPr>
              <a:t>클라우드</a:t>
            </a:r>
            <a:r>
              <a:rPr lang="en-US" altLang="ko-KR" sz="2000" u="none" dirty="0">
                <a:solidFill>
                  <a:schemeClr val="bg1"/>
                </a:solidFill>
              </a:rPr>
              <a:t>1 / 3</a:t>
            </a:r>
            <a:r>
              <a:rPr lang="ko-KR" altLang="en-US" sz="2000" u="none" dirty="0">
                <a:solidFill>
                  <a:schemeClr val="bg1"/>
                </a:solidFill>
              </a:rPr>
              <a:t>조 최광삼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3A1352D-A9A0-49A7-A4AE-032A0E07F159}"/>
              </a:ext>
            </a:extLst>
          </p:cNvPr>
          <p:cNvSpPr txBox="1"/>
          <p:nvPr userDrawn="1"/>
        </p:nvSpPr>
        <p:spPr>
          <a:xfrm>
            <a:off x="9293629" y="6157086"/>
            <a:ext cx="23823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IITP</a:t>
            </a:r>
            <a:r>
              <a:rPr lang="ko-KR" altLang="en-US" sz="1400" dirty="0">
                <a:solidFill>
                  <a:schemeClr val="bg1"/>
                </a:solidFill>
              </a:rPr>
              <a:t> 혁신성장 청년인재 </a:t>
            </a:r>
            <a:r>
              <a:rPr lang="en-US" altLang="ko-KR" sz="1400" dirty="0">
                <a:solidFill>
                  <a:schemeClr val="bg1"/>
                </a:solidFill>
              </a:rPr>
              <a:t>6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0E306518-0B68-4CEA-8DA6-242E5D90009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8" y="5636638"/>
            <a:ext cx="4529365" cy="82822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0066E706-2A43-4458-9DB2-B95F34957DB3}"/>
              </a:ext>
            </a:extLst>
          </p:cNvPr>
          <p:cNvSpPr/>
          <p:nvPr userDrawn="1"/>
        </p:nvSpPr>
        <p:spPr>
          <a:xfrm>
            <a:off x="10180318" y="0"/>
            <a:ext cx="1005841" cy="3659044"/>
          </a:xfrm>
          <a:prstGeom prst="rect">
            <a:avLst/>
          </a:prstGeom>
          <a:solidFill>
            <a:srgbClr val="F0AB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931464D2-CB09-4B68-ACF1-AE9D7AC004FA}"/>
              </a:ext>
            </a:extLst>
          </p:cNvPr>
          <p:cNvSpPr/>
          <p:nvPr userDrawn="1"/>
        </p:nvSpPr>
        <p:spPr>
          <a:xfrm>
            <a:off x="9174477" y="0"/>
            <a:ext cx="1005841" cy="3659044"/>
          </a:xfrm>
          <a:prstGeom prst="rect">
            <a:avLst/>
          </a:prstGeom>
          <a:solidFill>
            <a:srgbClr val="F0AB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287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2769D9F-5D40-4BCF-A5E6-7FD0A4703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F1597A82-82A5-4241-BFA8-84217FCC9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F5BF62E-7222-4D14-9956-6F07C180C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8C0AC-478C-4F4E-88E5-67548ADFCE8A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F397787-21DD-48C2-A968-54774D786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1B99292-E85F-47CA-8676-C898A61B3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4B30-A641-4956-B4C2-DB2A9BF18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112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30106BC5-19DA-41FE-A634-0105480127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90F07DE-CFEA-4925-935D-734EE3D03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29E5862-7BBD-40E5-9B09-9D09FA73F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8C0AC-478C-4F4E-88E5-67548ADFCE8A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8E3048B-EF8F-4E04-A51C-D33CC2C52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4F4DCD9-2D27-4D7B-90F0-6450E55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4B30-A641-4956-B4C2-DB2A9BF18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421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2BFCA25-03C5-4C8A-BE64-7FD615F704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7" y="6125703"/>
            <a:ext cx="2032777" cy="366507"/>
          </a:xfrm>
          <a:prstGeom prst="rect">
            <a:avLst/>
          </a:prstGeom>
        </p:spPr>
      </p:pic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xmlns="" id="{0EA9E97C-8E6E-4483-9BC4-AED72A46EA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365790"/>
            <a:ext cx="5563985" cy="515360"/>
          </a:xfrm>
        </p:spPr>
        <p:txBody>
          <a:bodyPr>
            <a:normAutofit/>
          </a:bodyPr>
          <a:lstStyle>
            <a:lvl1pPr>
              <a:buNone/>
              <a:defRPr sz="2400" b="1">
                <a:effectLst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A645619E-5593-4367-9BF9-10A3EA61B11D}"/>
              </a:ext>
            </a:extLst>
          </p:cNvPr>
          <p:cNvSpPr/>
          <p:nvPr userDrawn="1"/>
        </p:nvSpPr>
        <p:spPr>
          <a:xfrm>
            <a:off x="415637" y="814647"/>
            <a:ext cx="922712" cy="66502"/>
          </a:xfrm>
          <a:prstGeom prst="rect">
            <a:avLst/>
          </a:prstGeom>
          <a:solidFill>
            <a:srgbClr val="F0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81EBA36B-FF94-4379-B7E1-9A36681BA387}"/>
              </a:ext>
            </a:extLst>
          </p:cNvPr>
          <p:cNvSpPr/>
          <p:nvPr userDrawn="1"/>
        </p:nvSpPr>
        <p:spPr>
          <a:xfrm>
            <a:off x="1332272" y="814647"/>
            <a:ext cx="922712" cy="66501"/>
          </a:xfrm>
          <a:prstGeom prst="rect">
            <a:avLst/>
          </a:prstGeom>
          <a:solidFill>
            <a:srgbClr val="909F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0EED7C8B-C6C9-4BB2-8B69-DED54B9CE78A}"/>
              </a:ext>
            </a:extLst>
          </p:cNvPr>
          <p:cNvSpPr/>
          <p:nvPr userDrawn="1"/>
        </p:nvSpPr>
        <p:spPr>
          <a:xfrm>
            <a:off x="2254984" y="814644"/>
            <a:ext cx="916635" cy="66501"/>
          </a:xfrm>
          <a:prstGeom prst="rect">
            <a:avLst/>
          </a:prstGeom>
          <a:solidFill>
            <a:srgbClr val="4797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A32E9A54-722B-4F88-A8F5-CFED0C8A145D}"/>
              </a:ext>
            </a:extLst>
          </p:cNvPr>
          <p:cNvSpPr/>
          <p:nvPr userDrawn="1"/>
        </p:nvSpPr>
        <p:spPr>
          <a:xfrm>
            <a:off x="3171619" y="814639"/>
            <a:ext cx="916635" cy="66501"/>
          </a:xfrm>
          <a:prstGeom prst="rect">
            <a:avLst/>
          </a:prstGeom>
          <a:solidFill>
            <a:srgbClr val="008F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16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C43644B-DF66-4189-8BCD-E2539C21C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D91C421-E183-49AA-8ADC-C383B22F5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6BC3F4C-E4FA-4564-9A0C-BB147CF60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8C0AC-478C-4F4E-88E5-67548ADFCE8A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121351D-EDA2-479F-941A-E144317DA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BC06F0C-AA67-43CF-ACAB-09D32A0FF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4B30-A641-4956-B4C2-DB2A9BF18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721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F3888DE-1719-47CD-B3E7-C0C26B334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F104A65-ABD3-4E4F-8B24-34000161D6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293BBCE-594F-494A-8A49-C14A67FA0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43B43FE-4900-4104-817D-E9E512064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8C0AC-478C-4F4E-88E5-67548ADFCE8A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D92AE33-A156-4A58-92F6-F7A1A4ABD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8AAEB25-6D19-4F11-A8C3-42AF31936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4B30-A641-4956-B4C2-DB2A9BF18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897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8FCE025-942D-4C0F-BD0D-9CAD0472B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6E05C30-1E84-4E6D-93E5-09594F3E4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08A220E-2E49-469F-B530-D4810C523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45FA4221-D0DD-4348-8DF0-2CA53CC777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4A16FE2B-1D6A-4117-B20F-8A2D24338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A2C600FB-402C-4AFC-A38F-FD6D7F8FC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8C0AC-478C-4F4E-88E5-67548ADFCE8A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EC782977-FD7E-4AE9-A767-54202EC2F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9A2040E-83F7-4301-B898-E2C420DA2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4B30-A641-4956-B4C2-DB2A9BF18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182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06D27A3-DE5B-44A9-A92B-B41AE88C4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93967ACE-3FB0-4DBE-B065-FD484ABCE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8C0AC-478C-4F4E-88E5-67548ADFCE8A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A228103-DDDB-4001-BE92-19C89B951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EE94FCAF-EAAB-4EEA-96B8-1360BFCE9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4B30-A641-4956-B4C2-DB2A9BF18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046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34E30EC0-600B-4E13-A5E9-E3A92454A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8C0AC-478C-4F4E-88E5-67548ADFCE8A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DE792618-3028-4EF8-AD12-3EFE74D62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CBAEF80-FEF3-4B5E-AA15-7AC20F947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4B30-A641-4956-B4C2-DB2A9BF18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751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F79B843-91A6-4443-82C6-CACCB1101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EC9B3F2-7BF6-4322-91AC-71D998CD6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78103830-8EEE-44ED-ABDD-365F9AC98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8EEF767-313B-47B6-95C6-84B0E5092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8C0AC-478C-4F4E-88E5-67548ADFCE8A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8B2E065-05DD-40BB-B4F8-9A4C691F0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4AB9B43-DFC5-41B7-BC15-1F2E75429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4B30-A641-4956-B4C2-DB2A9BF18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76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EB91F72-1620-4351-8890-5B9FFEBA6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5AD8762-123C-4BF5-BDA6-31FB3E929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D033F6D-38DA-455F-A78E-D3E5875EB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489844A-6D9B-4E60-B32E-D3D5D19D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8C0AC-478C-4F4E-88E5-67548ADFCE8A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5444035-918A-4801-9545-0B0AC76B3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1E20167-57FD-4A21-A3F7-A5FF92FD7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4B30-A641-4956-B4C2-DB2A9BF18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826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BF8C9BCD-86BA-4C64-B15E-46D0A7E95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BA58FAC-5F4C-4C0B-9FFC-242405251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78E4331-55A5-4D88-B573-FA3BE3E8D7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8C0AC-478C-4F4E-88E5-67548ADFCE8A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8D15525-C467-4DF4-89A4-E250108AB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37B723F-8638-4ED2-8A5F-EEEB9C4B7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74B30-A641-4956-B4C2-DB2A9BF18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2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3875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7C9E07A6-4553-4551-81DD-3A93952EFB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Selection Screen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688" y="1296988"/>
            <a:ext cx="9317037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5603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7C9E07A6-4553-4551-81DD-3A93952EFB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ALV </a:t>
            </a:r>
            <a:r>
              <a:rPr lang="en-US" altLang="ko-KR" dirty="0" smtClean="0"/>
              <a:t>List / ALV Event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46" y="969956"/>
            <a:ext cx="5901124" cy="5595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563" y="969956"/>
            <a:ext cx="3933825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5151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7C9E07A6-4553-4551-81DD-3A93952EFB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Selection Screen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416" y="1046204"/>
            <a:ext cx="6137169" cy="5318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8925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7C9E07A6-4553-4551-81DD-3A93952EFB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Flight Meal Request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183" y="1173919"/>
            <a:ext cx="6621635" cy="5042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1477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12</Words>
  <Application>Microsoft Office PowerPoint</Application>
  <PresentationFormat>사용자 지정</PresentationFormat>
  <Paragraphs>4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KWANGSAM CHOI</dc:creator>
  <cp:lastModifiedBy>840G2</cp:lastModifiedBy>
  <cp:revision>26</cp:revision>
  <dcterms:created xsi:type="dcterms:W3CDTF">2021-05-19T14:05:44Z</dcterms:created>
  <dcterms:modified xsi:type="dcterms:W3CDTF">2021-07-07T08:59:44Z</dcterms:modified>
</cp:coreProperties>
</file>