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6" r:id="rId6"/>
    <p:sldId id="264" r:id="rId7"/>
    <p:sldId id="267" r:id="rId8"/>
    <p:sldId id="268" r:id="rId9"/>
    <p:sldId id="269" r:id="rId10"/>
    <p:sldId id="375" r:id="rId11"/>
    <p:sldId id="376" r:id="rId12"/>
    <p:sldId id="377" r:id="rId13"/>
    <p:sldId id="378" r:id="rId14"/>
    <p:sldId id="379" r:id="rId15"/>
    <p:sldId id="385" r:id="rId16"/>
    <p:sldId id="386" r:id="rId17"/>
    <p:sldId id="421" r:id="rId18"/>
    <p:sldId id="416" r:id="rId19"/>
    <p:sldId id="420" r:id="rId20"/>
    <p:sldId id="419" r:id="rId21"/>
    <p:sldId id="415" r:id="rId22"/>
    <p:sldId id="422" r:id="rId23"/>
    <p:sldId id="380" r:id="rId24"/>
    <p:sldId id="390" r:id="rId25"/>
    <p:sldId id="417" r:id="rId26"/>
    <p:sldId id="392" r:id="rId27"/>
    <p:sldId id="393" r:id="rId28"/>
    <p:sldId id="418" r:id="rId29"/>
    <p:sldId id="394" r:id="rId30"/>
    <p:sldId id="395" r:id="rId31"/>
    <p:sldId id="397" r:id="rId32"/>
    <p:sldId id="398" r:id="rId33"/>
    <p:sldId id="423" r:id="rId34"/>
    <p:sldId id="399" r:id="rId35"/>
    <p:sldId id="381" r:id="rId36"/>
    <p:sldId id="403" r:id="rId37"/>
    <p:sldId id="424" r:id="rId38"/>
    <p:sldId id="425" r:id="rId39"/>
    <p:sldId id="330" r:id="rId40"/>
    <p:sldId id="384" r:id="rId41"/>
    <p:sldId id="413" r:id="rId4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F85"/>
    <a:srgbClr val="4536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F516AE-2F82-4FA4-9505-F62B446C916B}" v="3675" dt="2022-10-11T20:59:12.20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Enrique Garrido López" userId="f42cccb0-40a9-4a3e-96fc-13d53be6c365" providerId="ADAL" clId="{2DF516AE-2F82-4FA4-9505-F62B446C916B}"/>
    <pc:docChg chg="undo custSel addSld delSld modSld sldOrd">
      <pc:chgData name="Luis Enrique Garrido López" userId="f42cccb0-40a9-4a3e-96fc-13d53be6c365" providerId="ADAL" clId="{2DF516AE-2F82-4FA4-9505-F62B446C916B}" dt="2022-10-13T14:04:07.752" v="7410" actId="47"/>
      <pc:docMkLst>
        <pc:docMk/>
      </pc:docMkLst>
      <pc:sldChg chg="modSp mod">
        <pc:chgData name="Luis Enrique Garrido López" userId="f42cccb0-40a9-4a3e-96fc-13d53be6c365" providerId="ADAL" clId="{2DF516AE-2F82-4FA4-9505-F62B446C916B}" dt="2022-10-11T15:21:40.416" v="1152" actId="313"/>
        <pc:sldMkLst>
          <pc:docMk/>
          <pc:sldMk cId="3864060324" sldId="262"/>
        </pc:sldMkLst>
        <pc:spChg chg="mod">
          <ac:chgData name="Luis Enrique Garrido López" userId="f42cccb0-40a9-4a3e-96fc-13d53be6c365" providerId="ADAL" clId="{2DF516AE-2F82-4FA4-9505-F62B446C916B}" dt="2022-10-11T15:21:40.416" v="1152" actId="313"/>
          <ac:spMkLst>
            <pc:docMk/>
            <pc:sldMk cId="3864060324" sldId="262"/>
            <ac:spMk id="2" creationId="{30D5FA1A-A185-883C-FCAF-C9D13409CA4D}"/>
          </ac:spMkLst>
        </pc:spChg>
      </pc:sldChg>
      <pc:sldChg chg="modSp mod">
        <pc:chgData name="Luis Enrique Garrido López" userId="f42cccb0-40a9-4a3e-96fc-13d53be6c365" providerId="ADAL" clId="{2DF516AE-2F82-4FA4-9505-F62B446C916B}" dt="2022-10-13T13:49:46.211" v="7404" actId="14100"/>
        <pc:sldMkLst>
          <pc:docMk/>
          <pc:sldMk cId="2469254118" sldId="266"/>
        </pc:sldMkLst>
        <pc:spChg chg="mod">
          <ac:chgData name="Luis Enrique Garrido López" userId="f42cccb0-40a9-4a3e-96fc-13d53be6c365" providerId="ADAL" clId="{2DF516AE-2F82-4FA4-9505-F62B446C916B}" dt="2022-10-13T13:49:46.211" v="7404" actId="14100"/>
          <ac:spMkLst>
            <pc:docMk/>
            <pc:sldMk cId="2469254118" sldId="266"/>
            <ac:spMk id="3" creationId="{0F1DD21E-E132-F32C-548C-A4CE4CB36BB8}"/>
          </ac:spMkLst>
        </pc:spChg>
      </pc:sldChg>
      <pc:sldChg chg="modSp mod">
        <pc:chgData name="Luis Enrique Garrido López" userId="f42cccb0-40a9-4a3e-96fc-13d53be6c365" providerId="ADAL" clId="{2DF516AE-2F82-4FA4-9505-F62B446C916B}" dt="2022-10-11T14:09:38.465" v="424"/>
        <pc:sldMkLst>
          <pc:docMk/>
          <pc:sldMk cId="3192288596" sldId="267"/>
        </pc:sldMkLst>
        <pc:spChg chg="mod">
          <ac:chgData name="Luis Enrique Garrido López" userId="f42cccb0-40a9-4a3e-96fc-13d53be6c365" providerId="ADAL" clId="{2DF516AE-2F82-4FA4-9505-F62B446C916B}" dt="2022-10-11T14:09:38.465" v="424"/>
          <ac:spMkLst>
            <pc:docMk/>
            <pc:sldMk cId="3192288596" sldId="267"/>
            <ac:spMk id="2" creationId="{86CD7741-51AB-6C85-4F65-717C81BB737A}"/>
          </ac:spMkLst>
        </pc:spChg>
      </pc:sldChg>
      <pc:sldChg chg="addSp delSp modSp mod">
        <pc:chgData name="Luis Enrique Garrido López" userId="f42cccb0-40a9-4a3e-96fc-13d53be6c365" providerId="ADAL" clId="{2DF516AE-2F82-4FA4-9505-F62B446C916B}" dt="2022-10-11T17:28:56.966" v="2869" actId="1076"/>
        <pc:sldMkLst>
          <pc:docMk/>
          <pc:sldMk cId="1652186751" sldId="268"/>
        </pc:sldMkLst>
        <pc:spChg chg="mod">
          <ac:chgData name="Luis Enrique Garrido López" userId="f42cccb0-40a9-4a3e-96fc-13d53be6c365" providerId="ADAL" clId="{2DF516AE-2F82-4FA4-9505-F62B446C916B}" dt="2022-10-11T17:25:37.840" v="2786" actId="20577"/>
          <ac:spMkLst>
            <pc:docMk/>
            <pc:sldMk cId="1652186751" sldId="268"/>
            <ac:spMk id="2" creationId="{C6FD1931-8AF6-56BA-5824-8481B8EDAC11}"/>
          </ac:spMkLst>
        </pc:spChg>
        <pc:spChg chg="del mod">
          <ac:chgData name="Luis Enrique Garrido López" userId="f42cccb0-40a9-4a3e-96fc-13d53be6c365" providerId="ADAL" clId="{2DF516AE-2F82-4FA4-9505-F62B446C916B}" dt="2022-10-11T17:27:10.308" v="2843" actId="478"/>
          <ac:spMkLst>
            <pc:docMk/>
            <pc:sldMk cId="1652186751" sldId="268"/>
            <ac:spMk id="3" creationId="{05E08D60-5EB3-8D00-816B-40D2FEF1CF34}"/>
          </ac:spMkLst>
        </pc:spChg>
        <pc:spChg chg="add mod">
          <ac:chgData name="Luis Enrique Garrido López" userId="f42cccb0-40a9-4a3e-96fc-13d53be6c365" providerId="ADAL" clId="{2DF516AE-2F82-4FA4-9505-F62B446C916B}" dt="2022-10-11T17:25:25.225" v="2775" actId="1076"/>
          <ac:spMkLst>
            <pc:docMk/>
            <pc:sldMk cId="1652186751" sldId="268"/>
            <ac:spMk id="4" creationId="{7C402498-00BF-F0D8-15BD-6F7C80B58A98}"/>
          </ac:spMkLst>
        </pc:spChg>
        <pc:spChg chg="add del mod">
          <ac:chgData name="Luis Enrique Garrido López" userId="f42cccb0-40a9-4a3e-96fc-13d53be6c365" providerId="ADAL" clId="{2DF516AE-2F82-4FA4-9505-F62B446C916B}" dt="2022-10-11T17:25:42.155" v="2789" actId="21"/>
          <ac:spMkLst>
            <pc:docMk/>
            <pc:sldMk cId="1652186751" sldId="268"/>
            <ac:spMk id="6" creationId="{801EB030-9CA5-28CF-E5E9-ECB8C0CB3F36}"/>
          </ac:spMkLst>
        </pc:spChg>
        <pc:spChg chg="add del mod">
          <ac:chgData name="Luis Enrique Garrido López" userId="f42cccb0-40a9-4a3e-96fc-13d53be6c365" providerId="ADAL" clId="{2DF516AE-2F82-4FA4-9505-F62B446C916B}" dt="2022-10-11T17:25:58.611" v="2793" actId="47"/>
          <ac:spMkLst>
            <pc:docMk/>
            <pc:sldMk cId="1652186751" sldId="268"/>
            <ac:spMk id="7" creationId="{D990A1DD-DF10-806B-C2D9-E101075677E6}"/>
          </ac:spMkLst>
        </pc:spChg>
        <pc:spChg chg="add mod">
          <ac:chgData name="Luis Enrique Garrido López" userId="f42cccb0-40a9-4a3e-96fc-13d53be6c365" providerId="ADAL" clId="{2DF516AE-2F82-4FA4-9505-F62B446C916B}" dt="2022-10-11T17:28:56.966" v="2869" actId="1076"/>
          <ac:spMkLst>
            <pc:docMk/>
            <pc:sldMk cId="1652186751" sldId="268"/>
            <ac:spMk id="8" creationId="{5C02CE8C-63C0-7718-BEDF-01536DE6895A}"/>
          </ac:spMkLst>
        </pc:spChg>
        <pc:spChg chg="add mod">
          <ac:chgData name="Luis Enrique Garrido López" userId="f42cccb0-40a9-4a3e-96fc-13d53be6c365" providerId="ADAL" clId="{2DF516AE-2F82-4FA4-9505-F62B446C916B}" dt="2022-10-11T17:28:53.808" v="2868" actId="1076"/>
          <ac:spMkLst>
            <pc:docMk/>
            <pc:sldMk cId="1652186751" sldId="268"/>
            <ac:spMk id="9" creationId="{E275A2DC-D875-6A79-BCB4-E1655724CC70}"/>
          </ac:spMkLst>
        </pc:spChg>
      </pc:sldChg>
      <pc:sldChg chg="modSp">
        <pc:chgData name="Luis Enrique Garrido López" userId="f42cccb0-40a9-4a3e-96fc-13d53be6c365" providerId="ADAL" clId="{2DF516AE-2F82-4FA4-9505-F62B446C916B}" dt="2022-10-11T19:55:03.007" v="4951" actId="1076"/>
        <pc:sldMkLst>
          <pc:docMk/>
          <pc:sldMk cId="4235198522" sldId="269"/>
        </pc:sldMkLst>
        <pc:spChg chg="mod">
          <ac:chgData name="Luis Enrique Garrido López" userId="f42cccb0-40a9-4a3e-96fc-13d53be6c365" providerId="ADAL" clId="{2DF516AE-2F82-4FA4-9505-F62B446C916B}" dt="2022-10-11T19:55:03.007" v="4951" actId="1076"/>
          <ac:spMkLst>
            <pc:docMk/>
            <pc:sldMk cId="4235198522" sldId="269"/>
            <ac:spMk id="17" creationId="{2ABE7733-BCFD-BC2B-1238-70207538AC6E}"/>
          </ac:spMkLst>
        </pc:spChg>
        <pc:spChg chg="mod">
          <ac:chgData name="Luis Enrique Garrido López" userId="f42cccb0-40a9-4a3e-96fc-13d53be6c365" providerId="ADAL" clId="{2DF516AE-2F82-4FA4-9505-F62B446C916B}" dt="2022-10-11T19:55:03.007" v="4951" actId="1076"/>
          <ac:spMkLst>
            <pc:docMk/>
            <pc:sldMk cId="4235198522" sldId="269"/>
            <ac:spMk id="18" creationId="{169D83C9-349C-4487-FF98-303BD6DF25D9}"/>
          </ac:spMkLst>
        </pc:spChg>
        <pc:spChg chg="mod">
          <ac:chgData name="Luis Enrique Garrido López" userId="f42cccb0-40a9-4a3e-96fc-13d53be6c365" providerId="ADAL" clId="{2DF516AE-2F82-4FA4-9505-F62B446C916B}" dt="2022-10-11T19:55:03.007" v="4951" actId="1076"/>
          <ac:spMkLst>
            <pc:docMk/>
            <pc:sldMk cId="4235198522" sldId="269"/>
            <ac:spMk id="19" creationId="{E1CF24B5-D3F0-C7C7-BB3F-BAB0547DACD3}"/>
          </ac:spMkLst>
        </pc:spChg>
        <pc:spChg chg="mod">
          <ac:chgData name="Luis Enrique Garrido López" userId="f42cccb0-40a9-4a3e-96fc-13d53be6c365" providerId="ADAL" clId="{2DF516AE-2F82-4FA4-9505-F62B446C916B}" dt="2022-10-11T19:55:03.007" v="4951" actId="1076"/>
          <ac:spMkLst>
            <pc:docMk/>
            <pc:sldMk cId="4235198522" sldId="269"/>
            <ac:spMk id="20" creationId="{B7E96A1B-770B-45B8-603B-C8799EBD0000}"/>
          </ac:spMkLst>
        </pc:spChg>
        <pc:spChg chg="mod">
          <ac:chgData name="Luis Enrique Garrido López" userId="f42cccb0-40a9-4a3e-96fc-13d53be6c365" providerId="ADAL" clId="{2DF516AE-2F82-4FA4-9505-F62B446C916B}" dt="2022-10-11T19:55:03.007" v="4951" actId="1076"/>
          <ac:spMkLst>
            <pc:docMk/>
            <pc:sldMk cId="4235198522" sldId="269"/>
            <ac:spMk id="25" creationId="{762F9586-D318-52B3-4545-BE22B35940F6}"/>
          </ac:spMkLst>
        </pc:spChg>
        <pc:spChg chg="mod">
          <ac:chgData name="Luis Enrique Garrido López" userId="f42cccb0-40a9-4a3e-96fc-13d53be6c365" providerId="ADAL" clId="{2DF516AE-2F82-4FA4-9505-F62B446C916B}" dt="2022-10-11T19:55:03.007" v="4951" actId="1076"/>
          <ac:spMkLst>
            <pc:docMk/>
            <pc:sldMk cId="4235198522" sldId="269"/>
            <ac:spMk id="28" creationId="{5C32555D-7EFA-3FB6-2FAA-4F52D12E687B}"/>
          </ac:spMkLst>
        </pc:spChg>
        <pc:picChg chg="mod">
          <ac:chgData name="Luis Enrique Garrido López" userId="f42cccb0-40a9-4a3e-96fc-13d53be6c365" providerId="ADAL" clId="{2DF516AE-2F82-4FA4-9505-F62B446C916B}" dt="2022-10-11T19:55:03.007" v="4951" actId="1076"/>
          <ac:picMkLst>
            <pc:docMk/>
            <pc:sldMk cId="4235198522" sldId="269"/>
            <ac:picMk id="22" creationId="{55276A02-C30A-399F-F709-AF0DE9FC4C3E}"/>
          </ac:picMkLst>
        </pc:picChg>
        <pc:picChg chg="mod">
          <ac:chgData name="Luis Enrique Garrido López" userId="f42cccb0-40a9-4a3e-96fc-13d53be6c365" providerId="ADAL" clId="{2DF516AE-2F82-4FA4-9505-F62B446C916B}" dt="2022-10-11T19:55:03.007" v="4951" actId="1076"/>
          <ac:picMkLst>
            <pc:docMk/>
            <pc:sldMk cId="4235198522" sldId="269"/>
            <ac:picMk id="24" creationId="{82C7F9C9-6EA9-DDC4-5A1F-4C709D5C3E07}"/>
          </ac:picMkLst>
        </pc:picChg>
        <pc:cxnChg chg="mod">
          <ac:chgData name="Luis Enrique Garrido López" userId="f42cccb0-40a9-4a3e-96fc-13d53be6c365" providerId="ADAL" clId="{2DF516AE-2F82-4FA4-9505-F62B446C916B}" dt="2022-10-11T19:55:03.007" v="4951" actId="1076"/>
          <ac:cxnSpMkLst>
            <pc:docMk/>
            <pc:sldMk cId="4235198522" sldId="269"/>
            <ac:cxnSpMk id="21" creationId="{22DFA5F4-CD02-AD65-31DB-EE0127D1FFF5}"/>
          </ac:cxnSpMkLst>
        </pc:cxnChg>
        <pc:cxnChg chg="mod">
          <ac:chgData name="Luis Enrique Garrido López" userId="f42cccb0-40a9-4a3e-96fc-13d53be6c365" providerId="ADAL" clId="{2DF516AE-2F82-4FA4-9505-F62B446C916B}" dt="2022-10-11T19:55:03.007" v="4951" actId="1076"/>
          <ac:cxnSpMkLst>
            <pc:docMk/>
            <pc:sldMk cId="4235198522" sldId="269"/>
            <ac:cxnSpMk id="23" creationId="{47D2222C-7A1D-7046-94AA-B852991B9EA5}"/>
          </ac:cxnSpMkLst>
        </pc:cxnChg>
        <pc:cxnChg chg="mod">
          <ac:chgData name="Luis Enrique Garrido López" userId="f42cccb0-40a9-4a3e-96fc-13d53be6c365" providerId="ADAL" clId="{2DF516AE-2F82-4FA4-9505-F62B446C916B}" dt="2022-10-11T19:55:03.007" v="4951" actId="1076"/>
          <ac:cxnSpMkLst>
            <pc:docMk/>
            <pc:sldMk cId="4235198522" sldId="269"/>
            <ac:cxnSpMk id="26" creationId="{382944F2-3E10-C579-3029-1BF192B007C3}"/>
          </ac:cxnSpMkLst>
        </pc:cxnChg>
        <pc:cxnChg chg="mod">
          <ac:chgData name="Luis Enrique Garrido López" userId="f42cccb0-40a9-4a3e-96fc-13d53be6c365" providerId="ADAL" clId="{2DF516AE-2F82-4FA4-9505-F62B446C916B}" dt="2022-10-11T19:55:03.007" v="4951" actId="1076"/>
          <ac:cxnSpMkLst>
            <pc:docMk/>
            <pc:sldMk cId="4235198522" sldId="269"/>
            <ac:cxnSpMk id="27" creationId="{7BA83C22-5CAB-A208-0D7E-1214398A9C0B}"/>
          </ac:cxnSpMkLst>
        </pc:cxnChg>
      </pc:sldChg>
      <pc:sldChg chg="addSp delSp modSp del mod">
        <pc:chgData name="Luis Enrique Garrido López" userId="f42cccb0-40a9-4a3e-96fc-13d53be6c365" providerId="ADAL" clId="{2DF516AE-2F82-4FA4-9505-F62B446C916B}" dt="2022-10-11T14:13:55.954" v="483" actId="2696"/>
        <pc:sldMkLst>
          <pc:docMk/>
          <pc:sldMk cId="2885195692" sldId="270"/>
        </pc:sldMkLst>
        <pc:spChg chg="del">
          <ac:chgData name="Luis Enrique Garrido López" userId="f42cccb0-40a9-4a3e-96fc-13d53be6c365" providerId="ADAL" clId="{2DF516AE-2F82-4FA4-9505-F62B446C916B}" dt="2022-10-10T18:47:42.627" v="20" actId="478"/>
          <ac:spMkLst>
            <pc:docMk/>
            <pc:sldMk cId="2885195692" sldId="270"/>
            <ac:spMk id="2" creationId="{A2F04428-EE67-923D-00AC-9D2A79F8CDF2}"/>
          </ac:spMkLst>
        </pc:spChg>
        <pc:spChg chg="del">
          <ac:chgData name="Luis Enrique Garrido López" userId="f42cccb0-40a9-4a3e-96fc-13d53be6c365" providerId="ADAL" clId="{2DF516AE-2F82-4FA4-9505-F62B446C916B}" dt="2022-10-10T18:47:44.043" v="21" actId="478"/>
          <ac:spMkLst>
            <pc:docMk/>
            <pc:sldMk cId="2885195692" sldId="270"/>
            <ac:spMk id="3" creationId="{312EFBAF-ABAB-A517-C4AA-DF8917D35E62}"/>
          </ac:spMkLst>
        </pc:spChg>
        <pc:picChg chg="add mod">
          <ac:chgData name="Luis Enrique Garrido López" userId="f42cccb0-40a9-4a3e-96fc-13d53be6c365" providerId="ADAL" clId="{2DF516AE-2F82-4FA4-9505-F62B446C916B}" dt="2022-10-10T18:53:06.607" v="25" actId="1076"/>
          <ac:picMkLst>
            <pc:docMk/>
            <pc:sldMk cId="2885195692" sldId="270"/>
            <ac:picMk id="5" creationId="{E2569298-C5F9-97EF-B7E3-2334FA035264}"/>
          </ac:picMkLst>
        </pc:picChg>
        <pc:picChg chg="add mod">
          <ac:chgData name="Luis Enrique Garrido López" userId="f42cccb0-40a9-4a3e-96fc-13d53be6c365" providerId="ADAL" clId="{2DF516AE-2F82-4FA4-9505-F62B446C916B}" dt="2022-10-10T18:54:50.290" v="31" actId="1076"/>
          <ac:picMkLst>
            <pc:docMk/>
            <pc:sldMk cId="2885195692" sldId="270"/>
            <ac:picMk id="7" creationId="{0DD90038-D075-001D-0DAE-DFB0AD52D305}"/>
          </ac:picMkLst>
        </pc:picChg>
        <pc:picChg chg="add mod">
          <ac:chgData name="Luis Enrique Garrido López" userId="f42cccb0-40a9-4a3e-96fc-13d53be6c365" providerId="ADAL" clId="{2DF516AE-2F82-4FA4-9505-F62B446C916B}" dt="2022-10-10T18:54:46.167" v="30" actId="1076"/>
          <ac:picMkLst>
            <pc:docMk/>
            <pc:sldMk cId="2885195692" sldId="270"/>
            <ac:picMk id="9" creationId="{FD4BE84B-48F8-DDE8-5DBB-17A22EAF0E5A}"/>
          </ac:picMkLst>
        </pc:picChg>
        <pc:picChg chg="add mod">
          <ac:chgData name="Luis Enrique Garrido López" userId="f42cccb0-40a9-4a3e-96fc-13d53be6c365" providerId="ADAL" clId="{2DF516AE-2F82-4FA4-9505-F62B446C916B}" dt="2022-10-10T18:55:11.954" v="33" actId="1076"/>
          <ac:picMkLst>
            <pc:docMk/>
            <pc:sldMk cId="2885195692" sldId="270"/>
            <ac:picMk id="11" creationId="{8466550A-46F8-FFDC-65DC-181A44E66D0E}"/>
          </ac:picMkLst>
        </pc:picChg>
        <pc:picChg chg="add mod">
          <ac:chgData name="Luis Enrique Garrido López" userId="f42cccb0-40a9-4a3e-96fc-13d53be6c365" providerId="ADAL" clId="{2DF516AE-2F82-4FA4-9505-F62B446C916B}" dt="2022-10-10T18:55:32.077" v="35" actId="1076"/>
          <ac:picMkLst>
            <pc:docMk/>
            <pc:sldMk cId="2885195692" sldId="270"/>
            <ac:picMk id="13" creationId="{B4CC7386-BA73-D95C-7853-B044AD927B85}"/>
          </ac:picMkLst>
        </pc:picChg>
        <pc:picChg chg="add mod">
          <ac:chgData name="Luis Enrique Garrido López" userId="f42cccb0-40a9-4a3e-96fc-13d53be6c365" providerId="ADAL" clId="{2DF516AE-2F82-4FA4-9505-F62B446C916B}" dt="2022-10-10T18:55:53.233" v="38" actId="1076"/>
          <ac:picMkLst>
            <pc:docMk/>
            <pc:sldMk cId="2885195692" sldId="270"/>
            <ac:picMk id="15" creationId="{CE3D6866-690A-9AC0-2F86-FC7501EA2687}"/>
          </ac:picMkLst>
        </pc:picChg>
      </pc:sldChg>
      <pc:sldChg chg="add del">
        <pc:chgData name="Luis Enrique Garrido López" userId="f42cccb0-40a9-4a3e-96fc-13d53be6c365" providerId="ADAL" clId="{2DF516AE-2F82-4FA4-9505-F62B446C916B}" dt="2022-10-13T14:04:04.193" v="7409" actId="2696"/>
        <pc:sldMkLst>
          <pc:docMk/>
          <pc:sldMk cId="4252191808" sldId="270"/>
        </pc:sldMkLst>
      </pc:sldChg>
      <pc:sldChg chg="addSp delSp modSp del mod">
        <pc:chgData name="Luis Enrique Garrido López" userId="f42cccb0-40a9-4a3e-96fc-13d53be6c365" providerId="ADAL" clId="{2DF516AE-2F82-4FA4-9505-F62B446C916B}" dt="2022-10-11T14:13:55.954" v="483" actId="2696"/>
        <pc:sldMkLst>
          <pc:docMk/>
          <pc:sldMk cId="1924645268" sldId="271"/>
        </pc:sldMkLst>
        <pc:spChg chg="del">
          <ac:chgData name="Luis Enrique Garrido López" userId="f42cccb0-40a9-4a3e-96fc-13d53be6c365" providerId="ADAL" clId="{2DF516AE-2F82-4FA4-9505-F62B446C916B}" dt="2022-10-10T18:47:47.740" v="23" actId="478"/>
          <ac:spMkLst>
            <pc:docMk/>
            <pc:sldMk cId="1924645268" sldId="271"/>
            <ac:spMk id="2" creationId="{BF8735C3-5206-F5B1-23B2-575DC55990D4}"/>
          </ac:spMkLst>
        </pc:spChg>
        <pc:spChg chg="del">
          <ac:chgData name="Luis Enrique Garrido López" userId="f42cccb0-40a9-4a3e-96fc-13d53be6c365" providerId="ADAL" clId="{2DF516AE-2F82-4FA4-9505-F62B446C916B}" dt="2022-10-10T18:47:46.347" v="22" actId="478"/>
          <ac:spMkLst>
            <pc:docMk/>
            <pc:sldMk cId="1924645268" sldId="271"/>
            <ac:spMk id="3" creationId="{D8402873-3BE1-2C13-FAF4-D905E4891867}"/>
          </ac:spMkLst>
        </pc:spChg>
        <pc:picChg chg="add mod">
          <ac:chgData name="Luis Enrique Garrido López" userId="f42cccb0-40a9-4a3e-96fc-13d53be6c365" providerId="ADAL" clId="{2DF516AE-2F82-4FA4-9505-F62B446C916B}" dt="2022-10-10T18:57:14.628" v="42" actId="1076"/>
          <ac:picMkLst>
            <pc:docMk/>
            <pc:sldMk cId="1924645268" sldId="271"/>
            <ac:picMk id="5" creationId="{7AFABAD3-07C6-6351-D773-952E268C8F0B}"/>
          </ac:picMkLst>
        </pc:picChg>
      </pc:sldChg>
      <pc:sldChg chg="add del">
        <pc:chgData name="Luis Enrique Garrido López" userId="f42cccb0-40a9-4a3e-96fc-13d53be6c365" providerId="ADAL" clId="{2DF516AE-2F82-4FA4-9505-F62B446C916B}" dt="2022-10-13T14:04:04.193" v="7409" actId="2696"/>
        <pc:sldMkLst>
          <pc:docMk/>
          <pc:sldMk cId="3179591954" sldId="271"/>
        </pc:sldMkLst>
      </pc:sldChg>
      <pc:sldChg chg="modSp add del mod">
        <pc:chgData name="Luis Enrique Garrido López" userId="f42cccb0-40a9-4a3e-96fc-13d53be6c365" providerId="ADAL" clId="{2DF516AE-2F82-4FA4-9505-F62B446C916B}" dt="2022-10-11T14:10:17.252" v="444" actId="47"/>
        <pc:sldMkLst>
          <pc:docMk/>
          <pc:sldMk cId="3183368281" sldId="272"/>
        </pc:sldMkLst>
        <pc:spChg chg="mod">
          <ac:chgData name="Luis Enrique Garrido López" userId="f42cccb0-40a9-4a3e-96fc-13d53be6c365" providerId="ADAL" clId="{2DF516AE-2F82-4FA4-9505-F62B446C916B}" dt="2022-10-10T18:47:35.203" v="19" actId="20577"/>
          <ac:spMkLst>
            <pc:docMk/>
            <pc:sldMk cId="3183368281" sldId="272"/>
            <ac:spMk id="2" creationId="{86CD7741-51AB-6C85-4F65-717C81BB737A}"/>
          </ac:spMkLst>
        </pc:spChg>
      </pc:sldChg>
      <pc:sldChg chg="add del replId">
        <pc:chgData name="Luis Enrique Garrido López" userId="f42cccb0-40a9-4a3e-96fc-13d53be6c365" providerId="ADAL" clId="{2DF516AE-2F82-4FA4-9505-F62B446C916B}" dt="2022-10-11T15:18:51.277" v="1042" actId="2696"/>
        <pc:sldMkLst>
          <pc:docMk/>
          <pc:sldMk cId="2018801411" sldId="273"/>
        </pc:sldMkLst>
      </pc:sldChg>
      <pc:sldChg chg="add del replId">
        <pc:chgData name="Luis Enrique Garrido López" userId="f42cccb0-40a9-4a3e-96fc-13d53be6c365" providerId="ADAL" clId="{2DF516AE-2F82-4FA4-9505-F62B446C916B}" dt="2022-10-11T15:19:06.953" v="1045" actId="2696"/>
        <pc:sldMkLst>
          <pc:docMk/>
          <pc:sldMk cId="1464131591" sldId="274"/>
        </pc:sldMkLst>
      </pc:sldChg>
      <pc:sldChg chg="add del replId">
        <pc:chgData name="Luis Enrique Garrido López" userId="f42cccb0-40a9-4a3e-96fc-13d53be6c365" providerId="ADAL" clId="{2DF516AE-2F82-4FA4-9505-F62B446C916B}" dt="2022-10-11T15:19:10.334" v="1046" actId="2696"/>
        <pc:sldMkLst>
          <pc:docMk/>
          <pc:sldMk cId="2381938558" sldId="275"/>
        </pc:sldMkLst>
      </pc:sldChg>
      <pc:sldChg chg="add del replId">
        <pc:chgData name="Luis Enrique Garrido López" userId="f42cccb0-40a9-4a3e-96fc-13d53be6c365" providerId="ADAL" clId="{2DF516AE-2F82-4FA4-9505-F62B446C916B}" dt="2022-10-13T14:04:07.752" v="7410" actId="47"/>
        <pc:sldMkLst>
          <pc:docMk/>
          <pc:sldMk cId="2033849441" sldId="276"/>
        </pc:sldMkLst>
      </pc:sldChg>
      <pc:sldChg chg="modSp add del mod">
        <pc:chgData name="Luis Enrique Garrido López" userId="f42cccb0-40a9-4a3e-96fc-13d53be6c365" providerId="ADAL" clId="{2DF516AE-2F82-4FA4-9505-F62B446C916B}" dt="2022-10-11T15:24:26.602" v="1193" actId="2696"/>
        <pc:sldMkLst>
          <pc:docMk/>
          <pc:sldMk cId="2228553579" sldId="304"/>
        </pc:sldMkLst>
        <pc:spChg chg="mod">
          <ac:chgData name="Luis Enrique Garrido López" userId="f42cccb0-40a9-4a3e-96fc-13d53be6c365" providerId="ADAL" clId="{2DF516AE-2F82-4FA4-9505-F62B446C916B}" dt="2022-10-10T19:52:42.513" v="50" actId="20577"/>
          <ac:spMkLst>
            <pc:docMk/>
            <pc:sldMk cId="2228553579" sldId="304"/>
            <ac:spMk id="3" creationId="{A1A7FCB5-695F-38DD-5F37-3C36EF801F7B}"/>
          </ac:spMkLst>
        </pc:spChg>
        <pc:spChg chg="mod">
          <ac:chgData name="Luis Enrique Garrido López" userId="f42cccb0-40a9-4a3e-96fc-13d53be6c365" providerId="ADAL" clId="{2DF516AE-2F82-4FA4-9505-F62B446C916B}" dt="2022-10-11T13:58:00.728" v="342" actId="1076"/>
          <ac:spMkLst>
            <pc:docMk/>
            <pc:sldMk cId="2228553579" sldId="304"/>
            <ac:spMk id="4" creationId="{F9EE38EF-D163-D141-2058-B8782571312E}"/>
          </ac:spMkLst>
        </pc:spChg>
      </pc:sldChg>
      <pc:sldChg chg="modSp add del mod">
        <pc:chgData name="Luis Enrique Garrido López" userId="f42cccb0-40a9-4a3e-96fc-13d53be6c365" providerId="ADAL" clId="{2DF516AE-2F82-4FA4-9505-F62B446C916B}" dt="2022-10-11T15:24:28.470" v="1194" actId="2696"/>
        <pc:sldMkLst>
          <pc:docMk/>
          <pc:sldMk cId="2260344694" sldId="305"/>
        </pc:sldMkLst>
        <pc:spChg chg="mod">
          <ac:chgData name="Luis Enrique Garrido López" userId="f42cccb0-40a9-4a3e-96fc-13d53be6c365" providerId="ADAL" clId="{2DF516AE-2F82-4FA4-9505-F62B446C916B}" dt="2022-10-11T14:02:47.428" v="423" actId="20577"/>
          <ac:spMkLst>
            <pc:docMk/>
            <pc:sldMk cId="2260344694" sldId="305"/>
            <ac:spMk id="4" creationId="{F9EE38EF-D163-D141-2058-B8782571312E}"/>
          </ac:spMkLst>
        </pc:spChg>
      </pc:sldChg>
      <pc:sldChg chg="modSp add mod ord">
        <pc:chgData name="Luis Enrique Garrido López" userId="f42cccb0-40a9-4a3e-96fc-13d53be6c365" providerId="ADAL" clId="{2DF516AE-2F82-4FA4-9505-F62B446C916B}" dt="2022-10-11T20:49:26.928" v="7122"/>
        <pc:sldMkLst>
          <pc:docMk/>
          <pc:sldMk cId="4213986127" sldId="330"/>
        </pc:sldMkLst>
        <pc:spChg chg="mod">
          <ac:chgData name="Luis Enrique Garrido López" userId="f42cccb0-40a9-4a3e-96fc-13d53be6c365" providerId="ADAL" clId="{2DF516AE-2F82-4FA4-9505-F62B446C916B}" dt="2022-10-11T20:49:26.928" v="7122"/>
          <ac:spMkLst>
            <pc:docMk/>
            <pc:sldMk cId="4213986127" sldId="330"/>
            <ac:spMk id="5" creationId="{15189810-6881-1E56-2DE2-6E03678FFD5D}"/>
          </ac:spMkLst>
        </pc:spChg>
      </pc:sldChg>
      <pc:sldChg chg="modSp mod">
        <pc:chgData name="Luis Enrique Garrido López" userId="f42cccb0-40a9-4a3e-96fc-13d53be6c365" providerId="ADAL" clId="{2DF516AE-2F82-4FA4-9505-F62B446C916B}" dt="2022-10-11T19:57:15.924" v="4967" actId="1076"/>
        <pc:sldMkLst>
          <pc:docMk/>
          <pc:sldMk cId="3775458773" sldId="375"/>
        </pc:sldMkLst>
        <pc:spChg chg="mod">
          <ac:chgData name="Luis Enrique Garrido López" userId="f42cccb0-40a9-4a3e-96fc-13d53be6c365" providerId="ADAL" clId="{2DF516AE-2F82-4FA4-9505-F62B446C916B}" dt="2022-10-11T19:57:09.343" v="4965" actId="1076"/>
          <ac:spMkLst>
            <pc:docMk/>
            <pc:sldMk cId="3775458773" sldId="375"/>
            <ac:spMk id="12" creationId="{59F52002-30F3-E555-A60E-76F286F4742E}"/>
          </ac:spMkLst>
        </pc:spChg>
        <pc:spChg chg="mod">
          <ac:chgData name="Luis Enrique Garrido López" userId="f42cccb0-40a9-4a3e-96fc-13d53be6c365" providerId="ADAL" clId="{2DF516AE-2F82-4FA4-9505-F62B446C916B}" dt="2022-10-11T19:57:15.924" v="4967" actId="1076"/>
          <ac:spMkLst>
            <pc:docMk/>
            <pc:sldMk cId="3775458773" sldId="375"/>
            <ac:spMk id="13" creationId="{2B817F2F-34FC-1E35-AC07-F074C425A680}"/>
          </ac:spMkLst>
        </pc:spChg>
        <pc:picChg chg="mod">
          <ac:chgData name="Luis Enrique Garrido López" userId="f42cccb0-40a9-4a3e-96fc-13d53be6c365" providerId="ADAL" clId="{2DF516AE-2F82-4FA4-9505-F62B446C916B}" dt="2022-10-11T19:55:36.653" v="4954" actId="1076"/>
          <ac:picMkLst>
            <pc:docMk/>
            <pc:sldMk cId="3775458773" sldId="375"/>
            <ac:picMk id="16" creationId="{F72F465E-8DF4-7146-BC37-7BE37E75798F}"/>
          </ac:picMkLst>
        </pc:picChg>
        <pc:picChg chg="mod">
          <ac:chgData name="Luis Enrique Garrido López" userId="f42cccb0-40a9-4a3e-96fc-13d53be6c365" providerId="ADAL" clId="{2DF516AE-2F82-4FA4-9505-F62B446C916B}" dt="2022-10-11T19:55:41.700" v="4957" actId="1076"/>
          <ac:picMkLst>
            <pc:docMk/>
            <pc:sldMk cId="3775458773" sldId="375"/>
            <ac:picMk id="17" creationId="{8EC061B9-FF5E-BF37-BDCC-474C61D5B106}"/>
          </ac:picMkLst>
        </pc:picChg>
      </pc:sldChg>
      <pc:sldChg chg="modSp">
        <pc:chgData name="Luis Enrique Garrido López" userId="f42cccb0-40a9-4a3e-96fc-13d53be6c365" providerId="ADAL" clId="{2DF516AE-2F82-4FA4-9505-F62B446C916B}" dt="2022-10-11T19:56:40.848" v="4963" actId="1076"/>
        <pc:sldMkLst>
          <pc:docMk/>
          <pc:sldMk cId="4078001704" sldId="377"/>
        </pc:sldMkLst>
        <pc:picChg chg="mod">
          <ac:chgData name="Luis Enrique Garrido López" userId="f42cccb0-40a9-4a3e-96fc-13d53be6c365" providerId="ADAL" clId="{2DF516AE-2F82-4FA4-9505-F62B446C916B}" dt="2022-10-11T19:56:33.802" v="4959" actId="1076"/>
          <ac:picMkLst>
            <pc:docMk/>
            <pc:sldMk cId="4078001704" sldId="377"/>
            <ac:picMk id="9" creationId="{D0FE7FB1-E89A-1C42-FA99-A7B881BF9AAB}"/>
          </ac:picMkLst>
        </pc:picChg>
        <pc:picChg chg="mod">
          <ac:chgData name="Luis Enrique Garrido López" userId="f42cccb0-40a9-4a3e-96fc-13d53be6c365" providerId="ADAL" clId="{2DF516AE-2F82-4FA4-9505-F62B446C916B}" dt="2022-10-11T19:56:40.848" v="4963" actId="1076"/>
          <ac:picMkLst>
            <pc:docMk/>
            <pc:sldMk cId="4078001704" sldId="377"/>
            <ac:picMk id="10" creationId="{A1F0F131-F203-95CB-B5C6-D1D5E7F44334}"/>
          </ac:picMkLst>
        </pc:picChg>
      </pc:sldChg>
      <pc:sldChg chg="modSp add mod">
        <pc:chgData name="Luis Enrique Garrido López" userId="f42cccb0-40a9-4a3e-96fc-13d53be6c365" providerId="ADAL" clId="{2DF516AE-2F82-4FA4-9505-F62B446C916B}" dt="2022-10-11T14:11:00.731" v="454"/>
        <pc:sldMkLst>
          <pc:docMk/>
          <pc:sldMk cId="1081831927" sldId="379"/>
        </pc:sldMkLst>
        <pc:spChg chg="mod">
          <ac:chgData name="Luis Enrique Garrido López" userId="f42cccb0-40a9-4a3e-96fc-13d53be6c365" providerId="ADAL" clId="{2DF516AE-2F82-4FA4-9505-F62B446C916B}" dt="2022-10-11T14:11:00.731" v="454"/>
          <ac:spMkLst>
            <pc:docMk/>
            <pc:sldMk cId="1081831927" sldId="379"/>
            <ac:spMk id="2" creationId="{86CD7741-51AB-6C85-4F65-717C81BB737A}"/>
          </ac:spMkLst>
        </pc:spChg>
      </pc:sldChg>
      <pc:sldChg chg="modSp add mod">
        <pc:chgData name="Luis Enrique Garrido López" userId="f42cccb0-40a9-4a3e-96fc-13d53be6c365" providerId="ADAL" clId="{2DF516AE-2F82-4FA4-9505-F62B446C916B}" dt="2022-10-11T14:11:06.539" v="457" actId="20577"/>
        <pc:sldMkLst>
          <pc:docMk/>
          <pc:sldMk cId="776844383" sldId="380"/>
        </pc:sldMkLst>
        <pc:spChg chg="mod">
          <ac:chgData name="Luis Enrique Garrido López" userId="f42cccb0-40a9-4a3e-96fc-13d53be6c365" providerId="ADAL" clId="{2DF516AE-2F82-4FA4-9505-F62B446C916B}" dt="2022-10-11T14:11:06.539" v="457" actId="20577"/>
          <ac:spMkLst>
            <pc:docMk/>
            <pc:sldMk cId="776844383" sldId="380"/>
            <ac:spMk id="2" creationId="{86CD7741-51AB-6C85-4F65-717C81BB737A}"/>
          </ac:spMkLst>
        </pc:spChg>
      </pc:sldChg>
      <pc:sldChg chg="add del">
        <pc:chgData name="Luis Enrique Garrido López" userId="f42cccb0-40a9-4a3e-96fc-13d53be6c365" providerId="ADAL" clId="{2DF516AE-2F82-4FA4-9505-F62B446C916B}" dt="2022-10-11T14:10:14.348" v="441" actId="47"/>
        <pc:sldMkLst>
          <pc:docMk/>
          <pc:sldMk cId="1525355527" sldId="380"/>
        </pc:sldMkLst>
      </pc:sldChg>
      <pc:sldChg chg="add del">
        <pc:chgData name="Luis Enrique Garrido López" userId="f42cccb0-40a9-4a3e-96fc-13d53be6c365" providerId="ADAL" clId="{2DF516AE-2F82-4FA4-9505-F62B446C916B}" dt="2022-10-11T14:10:15.276" v="442" actId="47"/>
        <pc:sldMkLst>
          <pc:docMk/>
          <pc:sldMk cId="157994559" sldId="381"/>
        </pc:sldMkLst>
      </pc:sldChg>
      <pc:sldChg chg="modSp add mod">
        <pc:chgData name="Luis Enrique Garrido López" userId="f42cccb0-40a9-4a3e-96fc-13d53be6c365" providerId="ADAL" clId="{2DF516AE-2F82-4FA4-9505-F62B446C916B}" dt="2022-10-11T14:11:41.619" v="468" actId="20577"/>
        <pc:sldMkLst>
          <pc:docMk/>
          <pc:sldMk cId="1366787619" sldId="381"/>
        </pc:sldMkLst>
        <pc:spChg chg="mod">
          <ac:chgData name="Luis Enrique Garrido López" userId="f42cccb0-40a9-4a3e-96fc-13d53be6c365" providerId="ADAL" clId="{2DF516AE-2F82-4FA4-9505-F62B446C916B}" dt="2022-10-11T14:11:41.619" v="468" actId="20577"/>
          <ac:spMkLst>
            <pc:docMk/>
            <pc:sldMk cId="1366787619" sldId="381"/>
            <ac:spMk id="2" creationId="{86CD7741-51AB-6C85-4F65-717C81BB737A}"/>
          </ac:spMkLst>
        </pc:spChg>
      </pc:sldChg>
      <pc:sldChg chg="modSp add del mod ord">
        <pc:chgData name="Luis Enrique Garrido López" userId="f42cccb0-40a9-4a3e-96fc-13d53be6c365" providerId="ADAL" clId="{2DF516AE-2F82-4FA4-9505-F62B446C916B}" dt="2022-10-13T14:03:31.205" v="7406" actId="47"/>
        <pc:sldMkLst>
          <pc:docMk/>
          <pc:sldMk cId="1661714385" sldId="382"/>
        </pc:sldMkLst>
        <pc:spChg chg="mod">
          <ac:chgData name="Luis Enrique Garrido López" userId="f42cccb0-40a9-4a3e-96fc-13d53be6c365" providerId="ADAL" clId="{2DF516AE-2F82-4FA4-9505-F62B446C916B}" dt="2022-10-11T14:11:50.069" v="469"/>
          <ac:spMkLst>
            <pc:docMk/>
            <pc:sldMk cId="1661714385" sldId="382"/>
            <ac:spMk id="2" creationId="{86CD7741-51AB-6C85-4F65-717C81BB737A}"/>
          </ac:spMkLst>
        </pc:spChg>
      </pc:sldChg>
      <pc:sldChg chg="add del">
        <pc:chgData name="Luis Enrique Garrido López" userId="f42cccb0-40a9-4a3e-96fc-13d53be6c365" providerId="ADAL" clId="{2DF516AE-2F82-4FA4-9505-F62B446C916B}" dt="2022-10-11T14:10:16.491" v="443" actId="47"/>
        <pc:sldMkLst>
          <pc:docMk/>
          <pc:sldMk cId="1836372340" sldId="382"/>
        </pc:sldMkLst>
      </pc:sldChg>
      <pc:sldChg chg="modSp add del mod ord">
        <pc:chgData name="Luis Enrique Garrido López" userId="f42cccb0-40a9-4a3e-96fc-13d53be6c365" providerId="ADAL" clId="{2DF516AE-2F82-4FA4-9505-F62B446C916B}" dt="2022-10-13T14:04:04.193" v="7409" actId="2696"/>
        <pc:sldMkLst>
          <pc:docMk/>
          <pc:sldMk cId="388924547" sldId="383"/>
        </pc:sldMkLst>
        <pc:spChg chg="mod">
          <ac:chgData name="Luis Enrique Garrido López" userId="f42cccb0-40a9-4a3e-96fc-13d53be6c365" providerId="ADAL" clId="{2DF516AE-2F82-4FA4-9505-F62B446C916B}" dt="2022-10-11T14:12:04.788" v="474" actId="20577"/>
          <ac:spMkLst>
            <pc:docMk/>
            <pc:sldMk cId="388924547" sldId="383"/>
            <ac:spMk id="2" creationId="{86CD7741-51AB-6C85-4F65-717C81BB737A}"/>
          </ac:spMkLst>
        </pc:spChg>
      </pc:sldChg>
      <pc:sldChg chg="modSp add mod">
        <pc:chgData name="Luis Enrique Garrido López" userId="f42cccb0-40a9-4a3e-96fc-13d53be6c365" providerId="ADAL" clId="{2DF516AE-2F82-4FA4-9505-F62B446C916B}" dt="2022-10-11T15:18:48.135" v="1041" actId="313"/>
        <pc:sldMkLst>
          <pc:docMk/>
          <pc:sldMk cId="3659371651" sldId="384"/>
        </pc:sldMkLst>
        <pc:spChg chg="mod">
          <ac:chgData name="Luis Enrique Garrido López" userId="f42cccb0-40a9-4a3e-96fc-13d53be6c365" providerId="ADAL" clId="{2DF516AE-2F82-4FA4-9505-F62B446C916B}" dt="2022-10-11T15:18:48.135" v="1041" actId="313"/>
          <ac:spMkLst>
            <pc:docMk/>
            <pc:sldMk cId="3659371651" sldId="384"/>
            <ac:spMk id="2" creationId="{86CD7741-51AB-6C85-4F65-717C81BB737A}"/>
          </ac:spMkLst>
        </pc:spChg>
      </pc:sldChg>
      <pc:sldChg chg="addSp delSp modSp add mod">
        <pc:chgData name="Luis Enrique Garrido López" userId="f42cccb0-40a9-4a3e-96fc-13d53be6c365" providerId="ADAL" clId="{2DF516AE-2F82-4FA4-9505-F62B446C916B}" dt="2022-10-11T16:32:23.802" v="1938" actId="208"/>
        <pc:sldMkLst>
          <pc:docMk/>
          <pc:sldMk cId="2835422463" sldId="385"/>
        </pc:sldMkLst>
        <pc:spChg chg="mod">
          <ac:chgData name="Luis Enrique Garrido López" userId="f42cccb0-40a9-4a3e-96fc-13d53be6c365" providerId="ADAL" clId="{2DF516AE-2F82-4FA4-9505-F62B446C916B}" dt="2022-10-11T16:25:00.263" v="1785" actId="20577"/>
          <ac:spMkLst>
            <pc:docMk/>
            <pc:sldMk cId="2835422463" sldId="385"/>
            <ac:spMk id="2" creationId="{C6FD1931-8AF6-56BA-5824-8481B8EDAC11}"/>
          </ac:spMkLst>
        </pc:spChg>
        <pc:spChg chg="mod">
          <ac:chgData name="Luis Enrique Garrido López" userId="f42cccb0-40a9-4a3e-96fc-13d53be6c365" providerId="ADAL" clId="{2DF516AE-2F82-4FA4-9505-F62B446C916B}" dt="2022-10-11T16:26:06.690" v="1846" actId="14100"/>
          <ac:spMkLst>
            <pc:docMk/>
            <pc:sldMk cId="2835422463" sldId="385"/>
            <ac:spMk id="3" creationId="{05E08D60-5EB3-8D00-816B-40D2FEF1CF34}"/>
          </ac:spMkLst>
        </pc:spChg>
        <pc:spChg chg="add del mod">
          <ac:chgData name="Luis Enrique Garrido López" userId="f42cccb0-40a9-4a3e-96fc-13d53be6c365" providerId="ADAL" clId="{2DF516AE-2F82-4FA4-9505-F62B446C916B}" dt="2022-10-11T16:20:54.267" v="1679" actId="478"/>
          <ac:spMkLst>
            <pc:docMk/>
            <pc:sldMk cId="2835422463" sldId="385"/>
            <ac:spMk id="5" creationId="{78C44D7C-ABB4-B574-7AB8-BA9BA2E61EF4}"/>
          </ac:spMkLst>
        </pc:spChg>
        <pc:spChg chg="add mod">
          <ac:chgData name="Luis Enrique Garrido López" userId="f42cccb0-40a9-4a3e-96fc-13d53be6c365" providerId="ADAL" clId="{2DF516AE-2F82-4FA4-9505-F62B446C916B}" dt="2022-10-11T16:21:29.196" v="1742" actId="404"/>
          <ac:spMkLst>
            <pc:docMk/>
            <pc:sldMk cId="2835422463" sldId="385"/>
            <ac:spMk id="6" creationId="{2D706AF5-6F21-FABD-61C1-03BC8F04DC81}"/>
          </ac:spMkLst>
        </pc:spChg>
        <pc:spChg chg="add del">
          <ac:chgData name="Luis Enrique Garrido López" userId="f42cccb0-40a9-4a3e-96fc-13d53be6c365" providerId="ADAL" clId="{2DF516AE-2F82-4FA4-9505-F62B446C916B}" dt="2022-10-11T16:27:14.085" v="1859" actId="478"/>
          <ac:spMkLst>
            <pc:docMk/>
            <pc:sldMk cId="2835422463" sldId="385"/>
            <ac:spMk id="13" creationId="{B9784327-97D7-D2C0-D561-D8E51A433882}"/>
          </ac:spMkLst>
        </pc:spChg>
        <pc:spChg chg="add mod">
          <ac:chgData name="Luis Enrique Garrido López" userId="f42cccb0-40a9-4a3e-96fc-13d53be6c365" providerId="ADAL" clId="{2DF516AE-2F82-4FA4-9505-F62B446C916B}" dt="2022-10-11T16:28:36.407" v="1874" actId="1076"/>
          <ac:spMkLst>
            <pc:docMk/>
            <pc:sldMk cId="2835422463" sldId="385"/>
            <ac:spMk id="14" creationId="{CB842AA8-EDBB-1F40-DCF2-86C13467FE10}"/>
          </ac:spMkLst>
        </pc:spChg>
        <pc:spChg chg="add mod">
          <ac:chgData name="Luis Enrique Garrido López" userId="f42cccb0-40a9-4a3e-96fc-13d53be6c365" providerId="ADAL" clId="{2DF516AE-2F82-4FA4-9505-F62B446C916B}" dt="2022-10-11T16:28:31.803" v="1873" actId="1076"/>
          <ac:spMkLst>
            <pc:docMk/>
            <pc:sldMk cId="2835422463" sldId="385"/>
            <ac:spMk id="15" creationId="{6F78E9D8-7550-A36C-ACC2-B24C0AC23A24}"/>
          </ac:spMkLst>
        </pc:spChg>
        <pc:spChg chg="add mod">
          <ac:chgData name="Luis Enrique Garrido López" userId="f42cccb0-40a9-4a3e-96fc-13d53be6c365" providerId="ADAL" clId="{2DF516AE-2F82-4FA4-9505-F62B446C916B}" dt="2022-10-11T16:28:28.584" v="1872" actId="1076"/>
          <ac:spMkLst>
            <pc:docMk/>
            <pc:sldMk cId="2835422463" sldId="385"/>
            <ac:spMk id="16" creationId="{45E389AB-C3C6-010B-4670-9515D5A18DDC}"/>
          </ac:spMkLst>
        </pc:spChg>
        <pc:spChg chg="add mod">
          <ac:chgData name="Luis Enrique Garrido López" userId="f42cccb0-40a9-4a3e-96fc-13d53be6c365" providerId="ADAL" clId="{2DF516AE-2F82-4FA4-9505-F62B446C916B}" dt="2022-10-11T16:28:53.583" v="1882" actId="1076"/>
          <ac:spMkLst>
            <pc:docMk/>
            <pc:sldMk cId="2835422463" sldId="385"/>
            <ac:spMk id="17" creationId="{28C93528-6F1B-38C5-58B5-BDEFF3A1986E}"/>
          </ac:spMkLst>
        </pc:spChg>
        <pc:spChg chg="add del mod">
          <ac:chgData name="Luis Enrique Garrido López" userId="f42cccb0-40a9-4a3e-96fc-13d53be6c365" providerId="ADAL" clId="{2DF516AE-2F82-4FA4-9505-F62B446C916B}" dt="2022-10-11T16:28:55.274" v="1884"/>
          <ac:spMkLst>
            <pc:docMk/>
            <pc:sldMk cId="2835422463" sldId="385"/>
            <ac:spMk id="18" creationId="{8629C4B8-8551-ECDB-37D8-0A93B2AFF867}"/>
          </ac:spMkLst>
        </pc:spChg>
        <pc:spChg chg="add mod">
          <ac:chgData name="Luis Enrique Garrido López" userId="f42cccb0-40a9-4a3e-96fc-13d53be6c365" providerId="ADAL" clId="{2DF516AE-2F82-4FA4-9505-F62B446C916B}" dt="2022-10-11T16:29:07.122" v="1894" actId="20577"/>
          <ac:spMkLst>
            <pc:docMk/>
            <pc:sldMk cId="2835422463" sldId="385"/>
            <ac:spMk id="19" creationId="{D2E54452-9C38-0F3F-45BD-D93E89759485}"/>
          </ac:spMkLst>
        </pc:spChg>
        <pc:spChg chg="add mod">
          <ac:chgData name="Luis Enrique Garrido López" userId="f42cccb0-40a9-4a3e-96fc-13d53be6c365" providerId="ADAL" clId="{2DF516AE-2F82-4FA4-9505-F62B446C916B}" dt="2022-10-11T16:29:13.907" v="1898" actId="20577"/>
          <ac:spMkLst>
            <pc:docMk/>
            <pc:sldMk cId="2835422463" sldId="385"/>
            <ac:spMk id="20" creationId="{30362498-FA76-5ABE-E1F2-55A55A398BC3}"/>
          </ac:spMkLst>
        </pc:spChg>
        <pc:spChg chg="add mod">
          <ac:chgData name="Luis Enrique Garrido López" userId="f42cccb0-40a9-4a3e-96fc-13d53be6c365" providerId="ADAL" clId="{2DF516AE-2F82-4FA4-9505-F62B446C916B}" dt="2022-10-11T16:29:25.777" v="1903" actId="1076"/>
          <ac:spMkLst>
            <pc:docMk/>
            <pc:sldMk cId="2835422463" sldId="385"/>
            <ac:spMk id="21" creationId="{C621693D-8C4D-A426-F693-74DACC2EE664}"/>
          </ac:spMkLst>
        </pc:spChg>
        <pc:picChg chg="add mod ord modCrop">
          <ac:chgData name="Luis Enrique Garrido López" userId="f42cccb0-40a9-4a3e-96fc-13d53be6c365" providerId="ADAL" clId="{2DF516AE-2F82-4FA4-9505-F62B446C916B}" dt="2022-10-11T16:32:23.802" v="1938" actId="208"/>
          <ac:picMkLst>
            <pc:docMk/>
            <pc:sldMk cId="2835422463" sldId="385"/>
            <ac:picMk id="8" creationId="{52818735-3770-443B-64F0-4C778F0222E1}"/>
          </ac:picMkLst>
        </pc:picChg>
        <pc:picChg chg="add mod ord modCrop">
          <ac:chgData name="Luis Enrique Garrido López" userId="f42cccb0-40a9-4a3e-96fc-13d53be6c365" providerId="ADAL" clId="{2DF516AE-2F82-4FA4-9505-F62B446C916B}" dt="2022-10-11T16:32:23.802" v="1938" actId="208"/>
          <ac:picMkLst>
            <pc:docMk/>
            <pc:sldMk cId="2835422463" sldId="385"/>
            <ac:picMk id="10" creationId="{DA8C7162-807B-C04D-3F6D-BA4AF9F4E474}"/>
          </ac:picMkLst>
        </pc:picChg>
        <pc:picChg chg="add mod modCrop">
          <ac:chgData name="Luis Enrique Garrido López" userId="f42cccb0-40a9-4a3e-96fc-13d53be6c365" providerId="ADAL" clId="{2DF516AE-2F82-4FA4-9505-F62B446C916B}" dt="2022-10-11T16:32:23.802" v="1938" actId="208"/>
          <ac:picMkLst>
            <pc:docMk/>
            <pc:sldMk cId="2835422463" sldId="385"/>
            <ac:picMk id="12" creationId="{568A077A-A9E3-0C34-AD6E-74B87B0441AC}"/>
          </ac:picMkLst>
        </pc:picChg>
      </pc:sldChg>
      <pc:sldChg chg="addSp delSp modSp add mod">
        <pc:chgData name="Luis Enrique Garrido López" userId="f42cccb0-40a9-4a3e-96fc-13d53be6c365" providerId="ADAL" clId="{2DF516AE-2F82-4FA4-9505-F62B446C916B}" dt="2022-10-11T19:16:34.348" v="3935" actId="1076"/>
        <pc:sldMkLst>
          <pc:docMk/>
          <pc:sldMk cId="958061969" sldId="386"/>
        </pc:sldMkLst>
        <pc:spChg chg="mod">
          <ac:chgData name="Luis Enrique Garrido López" userId="f42cccb0-40a9-4a3e-96fc-13d53be6c365" providerId="ADAL" clId="{2DF516AE-2F82-4FA4-9505-F62B446C916B}" dt="2022-10-11T15:20:01.658" v="1078" actId="20577"/>
          <ac:spMkLst>
            <pc:docMk/>
            <pc:sldMk cId="958061969" sldId="386"/>
            <ac:spMk id="2" creationId="{D9A958BE-AA5F-973D-118B-3A66352DB29B}"/>
          </ac:spMkLst>
        </pc:spChg>
        <pc:spChg chg="mod">
          <ac:chgData name="Luis Enrique Garrido López" userId="f42cccb0-40a9-4a3e-96fc-13d53be6c365" providerId="ADAL" clId="{2DF516AE-2F82-4FA4-9505-F62B446C916B}" dt="2022-10-11T19:16:11.237" v="3932" actId="1076"/>
          <ac:spMkLst>
            <pc:docMk/>
            <pc:sldMk cId="958061969" sldId="386"/>
            <ac:spMk id="3" creationId="{E2AB0634-62A0-8E1A-50B2-7103BC91F68F}"/>
          </ac:spMkLst>
        </pc:spChg>
        <pc:spChg chg="add del mod">
          <ac:chgData name="Luis Enrique Garrido López" userId="f42cccb0-40a9-4a3e-96fc-13d53be6c365" providerId="ADAL" clId="{2DF516AE-2F82-4FA4-9505-F62B446C916B}" dt="2022-10-11T16:35:51.544" v="2031"/>
          <ac:spMkLst>
            <pc:docMk/>
            <pc:sldMk cId="958061969" sldId="386"/>
            <ac:spMk id="4" creationId="{5DBEEEAD-99EB-8B3B-466F-57E52BA03D55}"/>
          </ac:spMkLst>
        </pc:spChg>
        <pc:spChg chg="add del mod">
          <ac:chgData name="Luis Enrique Garrido López" userId="f42cccb0-40a9-4a3e-96fc-13d53be6c365" providerId="ADAL" clId="{2DF516AE-2F82-4FA4-9505-F62B446C916B}" dt="2022-10-11T16:35:51.544" v="2031"/>
          <ac:spMkLst>
            <pc:docMk/>
            <pc:sldMk cId="958061969" sldId="386"/>
            <ac:spMk id="5" creationId="{8F0D009A-B959-0516-50F5-FB16D762AD5A}"/>
          </ac:spMkLst>
        </pc:spChg>
        <pc:spChg chg="add del mod">
          <ac:chgData name="Luis Enrique Garrido López" userId="f42cccb0-40a9-4a3e-96fc-13d53be6c365" providerId="ADAL" clId="{2DF516AE-2F82-4FA4-9505-F62B446C916B}" dt="2022-10-11T16:35:51.544" v="2031"/>
          <ac:spMkLst>
            <pc:docMk/>
            <pc:sldMk cId="958061969" sldId="386"/>
            <ac:spMk id="6" creationId="{6E214EB0-AA00-8125-592D-31C2D259B44F}"/>
          </ac:spMkLst>
        </pc:spChg>
        <pc:spChg chg="add del mod">
          <ac:chgData name="Luis Enrique Garrido López" userId="f42cccb0-40a9-4a3e-96fc-13d53be6c365" providerId="ADAL" clId="{2DF516AE-2F82-4FA4-9505-F62B446C916B}" dt="2022-10-11T16:35:51.544" v="2031"/>
          <ac:spMkLst>
            <pc:docMk/>
            <pc:sldMk cId="958061969" sldId="386"/>
            <ac:spMk id="7" creationId="{1EA0328A-4D4C-DD4F-0104-DDA9CC87E4AA}"/>
          </ac:spMkLst>
        </pc:spChg>
        <pc:spChg chg="add del mod">
          <ac:chgData name="Luis Enrique Garrido López" userId="f42cccb0-40a9-4a3e-96fc-13d53be6c365" providerId="ADAL" clId="{2DF516AE-2F82-4FA4-9505-F62B446C916B}" dt="2022-10-11T16:35:51.544" v="2031"/>
          <ac:spMkLst>
            <pc:docMk/>
            <pc:sldMk cId="958061969" sldId="386"/>
            <ac:spMk id="8" creationId="{D2A9E222-3866-AEB2-4156-699DD9ED7ADE}"/>
          </ac:spMkLst>
        </pc:spChg>
        <pc:spChg chg="add del mod">
          <ac:chgData name="Luis Enrique Garrido López" userId="f42cccb0-40a9-4a3e-96fc-13d53be6c365" providerId="ADAL" clId="{2DF516AE-2F82-4FA4-9505-F62B446C916B}" dt="2022-10-11T16:35:51.544" v="2031"/>
          <ac:spMkLst>
            <pc:docMk/>
            <pc:sldMk cId="958061969" sldId="386"/>
            <ac:spMk id="9" creationId="{1705E893-36E9-0B78-D9AE-4075FAC9FD60}"/>
          </ac:spMkLst>
        </pc:spChg>
        <pc:spChg chg="add del mod">
          <ac:chgData name="Luis Enrique Garrido López" userId="f42cccb0-40a9-4a3e-96fc-13d53be6c365" providerId="ADAL" clId="{2DF516AE-2F82-4FA4-9505-F62B446C916B}" dt="2022-10-11T16:35:54.326" v="2033"/>
          <ac:spMkLst>
            <pc:docMk/>
            <pc:sldMk cId="958061969" sldId="386"/>
            <ac:spMk id="10" creationId="{4C09CE36-26A7-1AD5-5DB2-4D1970EC6233}"/>
          </ac:spMkLst>
        </pc:spChg>
        <pc:spChg chg="add del mod">
          <ac:chgData name="Luis Enrique Garrido López" userId="f42cccb0-40a9-4a3e-96fc-13d53be6c365" providerId="ADAL" clId="{2DF516AE-2F82-4FA4-9505-F62B446C916B}" dt="2022-10-11T16:35:54.326" v="2033"/>
          <ac:spMkLst>
            <pc:docMk/>
            <pc:sldMk cId="958061969" sldId="386"/>
            <ac:spMk id="11" creationId="{F379638B-9B7A-4F8E-754D-559168787E49}"/>
          </ac:spMkLst>
        </pc:spChg>
        <pc:spChg chg="add del mod">
          <ac:chgData name="Luis Enrique Garrido López" userId="f42cccb0-40a9-4a3e-96fc-13d53be6c365" providerId="ADAL" clId="{2DF516AE-2F82-4FA4-9505-F62B446C916B}" dt="2022-10-11T16:35:54.326" v="2033"/>
          <ac:spMkLst>
            <pc:docMk/>
            <pc:sldMk cId="958061969" sldId="386"/>
            <ac:spMk id="12" creationId="{02F4C628-9A3B-5638-CAAF-2EBD482DC3DD}"/>
          </ac:spMkLst>
        </pc:spChg>
        <pc:spChg chg="add del mod">
          <ac:chgData name="Luis Enrique Garrido López" userId="f42cccb0-40a9-4a3e-96fc-13d53be6c365" providerId="ADAL" clId="{2DF516AE-2F82-4FA4-9505-F62B446C916B}" dt="2022-10-11T16:35:54.326" v="2033"/>
          <ac:spMkLst>
            <pc:docMk/>
            <pc:sldMk cId="958061969" sldId="386"/>
            <ac:spMk id="13" creationId="{36A2C5A8-87AF-5A0C-0A77-0684303C639C}"/>
          </ac:spMkLst>
        </pc:spChg>
        <pc:spChg chg="add del mod">
          <ac:chgData name="Luis Enrique Garrido López" userId="f42cccb0-40a9-4a3e-96fc-13d53be6c365" providerId="ADAL" clId="{2DF516AE-2F82-4FA4-9505-F62B446C916B}" dt="2022-10-11T16:35:54.326" v="2033"/>
          <ac:spMkLst>
            <pc:docMk/>
            <pc:sldMk cId="958061969" sldId="386"/>
            <ac:spMk id="14" creationId="{535FC7D5-6179-88DB-E851-CD709C122F97}"/>
          </ac:spMkLst>
        </pc:spChg>
        <pc:spChg chg="add del mod">
          <ac:chgData name="Luis Enrique Garrido López" userId="f42cccb0-40a9-4a3e-96fc-13d53be6c365" providerId="ADAL" clId="{2DF516AE-2F82-4FA4-9505-F62B446C916B}" dt="2022-10-11T16:35:54.326" v="2033"/>
          <ac:spMkLst>
            <pc:docMk/>
            <pc:sldMk cId="958061969" sldId="386"/>
            <ac:spMk id="15" creationId="{84655CBA-DFDD-FAFF-9A61-F692A756F944}"/>
          </ac:spMkLst>
        </pc:spChg>
        <pc:spChg chg="add mod">
          <ac:chgData name="Luis Enrique Garrido López" userId="f42cccb0-40a9-4a3e-96fc-13d53be6c365" providerId="ADAL" clId="{2DF516AE-2F82-4FA4-9505-F62B446C916B}" dt="2022-10-11T19:16:34.348" v="3935" actId="1076"/>
          <ac:spMkLst>
            <pc:docMk/>
            <pc:sldMk cId="958061969" sldId="386"/>
            <ac:spMk id="16" creationId="{55BEC6A2-746E-7BD1-B2A4-628D4549F4AF}"/>
          </ac:spMkLst>
        </pc:spChg>
        <pc:spChg chg="add mod">
          <ac:chgData name="Luis Enrique Garrido López" userId="f42cccb0-40a9-4a3e-96fc-13d53be6c365" providerId="ADAL" clId="{2DF516AE-2F82-4FA4-9505-F62B446C916B}" dt="2022-10-11T19:16:18.515" v="3933" actId="1076"/>
          <ac:spMkLst>
            <pc:docMk/>
            <pc:sldMk cId="958061969" sldId="386"/>
            <ac:spMk id="17" creationId="{6D1EE446-6AD8-09E9-2606-73DB8E1B6D97}"/>
          </ac:spMkLst>
        </pc:spChg>
        <pc:spChg chg="add mod">
          <ac:chgData name="Luis Enrique Garrido López" userId="f42cccb0-40a9-4a3e-96fc-13d53be6c365" providerId="ADAL" clId="{2DF516AE-2F82-4FA4-9505-F62B446C916B}" dt="2022-10-11T19:16:22.416" v="3934" actId="1076"/>
          <ac:spMkLst>
            <pc:docMk/>
            <pc:sldMk cId="958061969" sldId="386"/>
            <ac:spMk id="18" creationId="{B7FB7362-84F2-24FE-6DCA-3CEF113ED0BA}"/>
          </ac:spMkLst>
        </pc:spChg>
        <pc:spChg chg="add mod">
          <ac:chgData name="Luis Enrique Garrido López" userId="f42cccb0-40a9-4a3e-96fc-13d53be6c365" providerId="ADAL" clId="{2DF516AE-2F82-4FA4-9505-F62B446C916B}" dt="2022-10-11T19:16:34.348" v="3935" actId="1076"/>
          <ac:spMkLst>
            <pc:docMk/>
            <pc:sldMk cId="958061969" sldId="386"/>
            <ac:spMk id="19" creationId="{50987B0F-E061-A60D-C4AC-E021B802D903}"/>
          </ac:spMkLst>
        </pc:spChg>
        <pc:spChg chg="add mod">
          <ac:chgData name="Luis Enrique Garrido López" userId="f42cccb0-40a9-4a3e-96fc-13d53be6c365" providerId="ADAL" clId="{2DF516AE-2F82-4FA4-9505-F62B446C916B}" dt="2022-10-11T19:16:22.416" v="3934" actId="1076"/>
          <ac:spMkLst>
            <pc:docMk/>
            <pc:sldMk cId="958061969" sldId="386"/>
            <ac:spMk id="20" creationId="{7BA50D25-010A-EBC6-CD1A-CC90C92DAB60}"/>
          </ac:spMkLst>
        </pc:spChg>
        <pc:spChg chg="add mod">
          <ac:chgData name="Luis Enrique Garrido López" userId="f42cccb0-40a9-4a3e-96fc-13d53be6c365" providerId="ADAL" clId="{2DF516AE-2F82-4FA4-9505-F62B446C916B}" dt="2022-10-11T19:16:18.515" v="3933" actId="1076"/>
          <ac:spMkLst>
            <pc:docMk/>
            <pc:sldMk cId="958061969" sldId="386"/>
            <ac:spMk id="21" creationId="{96F0204B-32B1-2D28-CC61-C612266CFBF3}"/>
          </ac:spMkLst>
        </pc:spChg>
        <pc:spChg chg="add del mod">
          <ac:chgData name="Luis Enrique Garrido López" userId="f42cccb0-40a9-4a3e-96fc-13d53be6c365" providerId="ADAL" clId="{2DF516AE-2F82-4FA4-9505-F62B446C916B}" dt="2022-10-11T19:16:00.675" v="3929" actId="478"/>
          <ac:spMkLst>
            <pc:docMk/>
            <pc:sldMk cId="958061969" sldId="386"/>
            <ac:spMk id="23" creationId="{2E11BB87-BDE3-5962-1FD5-8E39F892A35B}"/>
          </ac:spMkLst>
        </pc:spChg>
        <pc:spChg chg="add del mod">
          <ac:chgData name="Luis Enrique Garrido López" userId="f42cccb0-40a9-4a3e-96fc-13d53be6c365" providerId="ADAL" clId="{2DF516AE-2F82-4FA4-9505-F62B446C916B}" dt="2022-10-11T19:16:01.628" v="3930" actId="478"/>
          <ac:spMkLst>
            <pc:docMk/>
            <pc:sldMk cId="958061969" sldId="386"/>
            <ac:spMk id="24" creationId="{974D06DF-3333-6BC4-E7FD-55FB9D678183}"/>
          </ac:spMkLst>
        </pc:spChg>
        <pc:spChg chg="add mod">
          <ac:chgData name="Luis Enrique Garrido López" userId="f42cccb0-40a9-4a3e-96fc-13d53be6c365" providerId="ADAL" clId="{2DF516AE-2F82-4FA4-9505-F62B446C916B}" dt="2022-10-11T19:16:34.348" v="3935" actId="1076"/>
          <ac:spMkLst>
            <pc:docMk/>
            <pc:sldMk cId="958061969" sldId="386"/>
            <ac:spMk id="25" creationId="{8A207110-A2E9-DF94-365D-E0D400246707}"/>
          </ac:spMkLst>
        </pc:spChg>
        <pc:spChg chg="add mod">
          <ac:chgData name="Luis Enrique Garrido López" userId="f42cccb0-40a9-4a3e-96fc-13d53be6c365" providerId="ADAL" clId="{2DF516AE-2F82-4FA4-9505-F62B446C916B}" dt="2022-10-11T19:16:22.416" v="3934" actId="1076"/>
          <ac:spMkLst>
            <pc:docMk/>
            <pc:sldMk cId="958061969" sldId="386"/>
            <ac:spMk id="26" creationId="{954B3820-5866-96B5-6390-92287E0676B1}"/>
          </ac:spMkLst>
        </pc:spChg>
        <pc:spChg chg="add mod">
          <ac:chgData name="Luis Enrique Garrido López" userId="f42cccb0-40a9-4a3e-96fc-13d53be6c365" providerId="ADAL" clId="{2DF516AE-2F82-4FA4-9505-F62B446C916B}" dt="2022-10-11T19:16:18.515" v="3933" actId="1076"/>
          <ac:spMkLst>
            <pc:docMk/>
            <pc:sldMk cId="958061969" sldId="386"/>
            <ac:spMk id="27" creationId="{C23914EC-7E9B-0109-4BB8-C7E168F74DE5}"/>
          </ac:spMkLst>
        </pc:spChg>
        <pc:spChg chg="add del mod">
          <ac:chgData name="Luis Enrique Garrido López" userId="f42cccb0-40a9-4a3e-96fc-13d53be6c365" providerId="ADAL" clId="{2DF516AE-2F82-4FA4-9505-F62B446C916B}" dt="2022-10-11T19:15:59.515" v="3928" actId="478"/>
          <ac:spMkLst>
            <pc:docMk/>
            <pc:sldMk cId="958061969" sldId="386"/>
            <ac:spMk id="28" creationId="{EE129EFC-1724-9415-1D9E-E64A07D14AAE}"/>
          </ac:spMkLst>
        </pc:spChg>
      </pc:sldChg>
      <pc:sldChg chg="add del">
        <pc:chgData name="Luis Enrique Garrido López" userId="f42cccb0-40a9-4a3e-96fc-13d53be6c365" providerId="ADAL" clId="{2DF516AE-2F82-4FA4-9505-F62B446C916B}" dt="2022-10-11T17:11:58.941" v="2522" actId="2696"/>
        <pc:sldMkLst>
          <pc:docMk/>
          <pc:sldMk cId="351842332" sldId="387"/>
        </pc:sldMkLst>
      </pc:sldChg>
      <pc:sldChg chg="add del">
        <pc:chgData name="Luis Enrique Garrido López" userId="f42cccb0-40a9-4a3e-96fc-13d53be6c365" providerId="ADAL" clId="{2DF516AE-2F82-4FA4-9505-F62B446C916B}" dt="2022-10-11T14:12:45.130" v="482"/>
        <pc:sldMkLst>
          <pc:docMk/>
          <pc:sldMk cId="2005395581" sldId="388"/>
        </pc:sldMkLst>
      </pc:sldChg>
      <pc:sldChg chg="add del">
        <pc:chgData name="Luis Enrique Garrido López" userId="f42cccb0-40a9-4a3e-96fc-13d53be6c365" providerId="ADAL" clId="{2DF516AE-2F82-4FA4-9505-F62B446C916B}" dt="2022-10-11T14:22:13.951" v="486" actId="2696"/>
        <pc:sldMkLst>
          <pc:docMk/>
          <pc:sldMk cId="2250441084" sldId="388"/>
        </pc:sldMkLst>
      </pc:sldChg>
      <pc:sldChg chg="add del">
        <pc:chgData name="Luis Enrique Garrido López" userId="f42cccb0-40a9-4a3e-96fc-13d53be6c365" providerId="ADAL" clId="{2DF516AE-2F82-4FA4-9505-F62B446C916B}" dt="2022-10-11T14:22:59.547" v="487" actId="2696"/>
        <pc:sldMkLst>
          <pc:docMk/>
          <pc:sldMk cId="953711513" sldId="389"/>
        </pc:sldMkLst>
      </pc:sldChg>
      <pc:sldChg chg="add del">
        <pc:chgData name="Luis Enrique Garrido López" userId="f42cccb0-40a9-4a3e-96fc-13d53be6c365" providerId="ADAL" clId="{2DF516AE-2F82-4FA4-9505-F62B446C916B}" dt="2022-10-11T14:12:45.130" v="482"/>
        <pc:sldMkLst>
          <pc:docMk/>
          <pc:sldMk cId="2472135950" sldId="389"/>
        </pc:sldMkLst>
      </pc:sldChg>
      <pc:sldChg chg="addSp delSp modSp add mod">
        <pc:chgData name="Luis Enrique Garrido López" userId="f42cccb0-40a9-4a3e-96fc-13d53be6c365" providerId="ADAL" clId="{2DF516AE-2F82-4FA4-9505-F62B446C916B}" dt="2022-10-11T18:48:01.957" v="3717" actId="478"/>
        <pc:sldMkLst>
          <pc:docMk/>
          <pc:sldMk cId="1419752293" sldId="390"/>
        </pc:sldMkLst>
        <pc:spChg chg="mod">
          <ac:chgData name="Luis Enrique Garrido López" userId="f42cccb0-40a9-4a3e-96fc-13d53be6c365" providerId="ADAL" clId="{2DF516AE-2F82-4FA4-9505-F62B446C916B}" dt="2022-10-11T14:45:58.235" v="561" actId="20577"/>
          <ac:spMkLst>
            <pc:docMk/>
            <pc:sldMk cId="1419752293" sldId="390"/>
            <ac:spMk id="2" creationId="{D9A958BE-AA5F-973D-118B-3A66352DB29B}"/>
          </ac:spMkLst>
        </pc:spChg>
        <pc:spChg chg="del">
          <ac:chgData name="Luis Enrique Garrido López" userId="f42cccb0-40a9-4a3e-96fc-13d53be6c365" providerId="ADAL" clId="{2DF516AE-2F82-4FA4-9505-F62B446C916B}" dt="2022-10-11T14:23:03.659" v="488" actId="478"/>
          <ac:spMkLst>
            <pc:docMk/>
            <pc:sldMk cId="1419752293" sldId="390"/>
            <ac:spMk id="3" creationId="{E2AB0634-62A0-8E1A-50B2-7103BC91F68F}"/>
          </ac:spMkLst>
        </pc:spChg>
        <pc:spChg chg="add del mod">
          <ac:chgData name="Luis Enrique Garrido López" userId="f42cccb0-40a9-4a3e-96fc-13d53be6c365" providerId="ADAL" clId="{2DF516AE-2F82-4FA4-9505-F62B446C916B}" dt="2022-10-11T14:23:27.133" v="494" actId="767"/>
          <ac:spMkLst>
            <pc:docMk/>
            <pc:sldMk cId="1419752293" sldId="390"/>
            <ac:spMk id="4" creationId="{44862981-EA2D-BA4B-D55E-E8E01F274A7B}"/>
          </ac:spMkLst>
        </pc:spChg>
        <pc:spChg chg="add mod">
          <ac:chgData name="Luis Enrique Garrido López" userId="f42cccb0-40a9-4a3e-96fc-13d53be6c365" providerId="ADAL" clId="{2DF516AE-2F82-4FA4-9505-F62B446C916B}" dt="2022-10-11T15:45:12.792" v="1411" actId="14100"/>
          <ac:spMkLst>
            <pc:docMk/>
            <pc:sldMk cId="1419752293" sldId="390"/>
            <ac:spMk id="5" creationId="{2E6F9676-FB15-C4D1-7BC5-D2323714D0F5}"/>
          </ac:spMkLst>
        </pc:spChg>
        <pc:spChg chg="add del mod">
          <ac:chgData name="Luis Enrique Garrido López" userId="f42cccb0-40a9-4a3e-96fc-13d53be6c365" providerId="ADAL" clId="{2DF516AE-2F82-4FA4-9505-F62B446C916B}" dt="2022-10-11T14:46:06.751" v="564"/>
          <ac:spMkLst>
            <pc:docMk/>
            <pc:sldMk cId="1419752293" sldId="390"/>
            <ac:spMk id="6" creationId="{3EC5EACE-4BD4-6B6A-44DB-94BAF23CB22D}"/>
          </ac:spMkLst>
        </pc:spChg>
        <pc:picChg chg="mod">
          <ac:chgData name="Luis Enrique Garrido López" userId="f42cccb0-40a9-4a3e-96fc-13d53be6c365" providerId="ADAL" clId="{2DF516AE-2F82-4FA4-9505-F62B446C916B}" dt="2022-10-11T18:47:52.671" v="3716" actId="1076"/>
          <ac:picMkLst>
            <pc:docMk/>
            <pc:sldMk cId="1419752293" sldId="390"/>
            <ac:picMk id="8" creationId="{2BF6CB76-6F24-6A9E-E661-E7E91F44EA3C}"/>
          </ac:picMkLst>
        </pc:picChg>
        <pc:picChg chg="add del mod">
          <ac:chgData name="Luis Enrique Garrido López" userId="f42cccb0-40a9-4a3e-96fc-13d53be6c365" providerId="ADAL" clId="{2DF516AE-2F82-4FA4-9505-F62B446C916B}" dt="2022-10-11T16:12:17.180" v="1665" actId="478"/>
          <ac:picMkLst>
            <pc:docMk/>
            <pc:sldMk cId="1419752293" sldId="390"/>
            <ac:picMk id="8" creationId="{4BFC58F0-A413-133C-102B-A2DD2CF9A602}"/>
          </ac:picMkLst>
        </pc:picChg>
        <pc:picChg chg="add mod">
          <ac:chgData name="Luis Enrique Garrido López" userId="f42cccb0-40a9-4a3e-96fc-13d53be6c365" providerId="ADAL" clId="{2DF516AE-2F82-4FA4-9505-F62B446C916B}" dt="2022-10-11T18:45:00.571" v="3714" actId="1076"/>
          <ac:picMkLst>
            <pc:docMk/>
            <pc:sldMk cId="1419752293" sldId="390"/>
            <ac:picMk id="10" creationId="{E0893888-DF3A-3227-8011-E6C50D262A0E}"/>
          </ac:picMkLst>
        </pc:picChg>
        <pc:picChg chg="add del mod">
          <ac:chgData name="Luis Enrique Garrido López" userId="f42cccb0-40a9-4a3e-96fc-13d53be6c365" providerId="ADAL" clId="{2DF516AE-2F82-4FA4-9505-F62B446C916B}" dt="2022-10-11T16:08:22.225" v="1632" actId="478"/>
          <ac:picMkLst>
            <pc:docMk/>
            <pc:sldMk cId="1419752293" sldId="390"/>
            <ac:picMk id="12" creationId="{BE5F2FD1-ACAC-FB55-732E-801271FCE886}"/>
          </ac:picMkLst>
        </pc:picChg>
        <pc:picChg chg="add mod">
          <ac:chgData name="Luis Enrique Garrido López" userId="f42cccb0-40a9-4a3e-96fc-13d53be6c365" providerId="ADAL" clId="{2DF516AE-2F82-4FA4-9505-F62B446C916B}" dt="2022-10-11T16:12:53.638" v="1671" actId="207"/>
          <ac:picMkLst>
            <pc:docMk/>
            <pc:sldMk cId="1419752293" sldId="390"/>
            <ac:picMk id="14" creationId="{E818DF4A-C4A7-020B-6408-1AE7DF1FC463}"/>
          </ac:picMkLst>
        </pc:picChg>
        <pc:picChg chg="add mod">
          <ac:chgData name="Luis Enrique Garrido López" userId="f42cccb0-40a9-4a3e-96fc-13d53be6c365" providerId="ADAL" clId="{2DF516AE-2F82-4FA4-9505-F62B446C916B}" dt="2022-10-11T16:12:19.835" v="1666" actId="1076"/>
          <ac:picMkLst>
            <pc:docMk/>
            <pc:sldMk cId="1419752293" sldId="390"/>
            <ac:picMk id="16" creationId="{C3CC4845-4E62-D0FF-35E7-506753EF8CFB}"/>
          </ac:picMkLst>
        </pc:picChg>
        <pc:picChg chg="add mod">
          <ac:chgData name="Luis Enrique Garrido López" userId="f42cccb0-40a9-4a3e-96fc-13d53be6c365" providerId="ADAL" clId="{2DF516AE-2F82-4FA4-9505-F62B446C916B}" dt="2022-10-11T16:12:41.432" v="1669" actId="207"/>
          <ac:picMkLst>
            <pc:docMk/>
            <pc:sldMk cId="1419752293" sldId="390"/>
            <ac:picMk id="18" creationId="{8B898482-5BDA-5204-972F-3430C66172C0}"/>
          </ac:picMkLst>
        </pc:picChg>
        <pc:picChg chg="add mod">
          <ac:chgData name="Luis Enrique Garrido López" userId="f42cccb0-40a9-4a3e-96fc-13d53be6c365" providerId="ADAL" clId="{2DF516AE-2F82-4FA4-9505-F62B446C916B}" dt="2022-10-11T16:13:08.919" v="1674" actId="207"/>
          <ac:picMkLst>
            <pc:docMk/>
            <pc:sldMk cId="1419752293" sldId="390"/>
            <ac:picMk id="20" creationId="{A2464BA3-3605-7557-5DCE-9992984C6EB0}"/>
          </ac:picMkLst>
        </pc:picChg>
        <pc:picChg chg="add del mod">
          <ac:chgData name="Luis Enrique Garrido López" userId="f42cccb0-40a9-4a3e-96fc-13d53be6c365" providerId="ADAL" clId="{2DF516AE-2F82-4FA4-9505-F62B446C916B}" dt="2022-10-11T18:48:01.957" v="3717" actId="478"/>
          <ac:picMkLst>
            <pc:docMk/>
            <pc:sldMk cId="1419752293" sldId="390"/>
            <ac:picMk id="22" creationId="{16396237-1F33-6170-C989-FDE19E193DEE}"/>
          </ac:picMkLst>
        </pc:picChg>
        <pc:picChg chg="add mod">
          <ac:chgData name="Luis Enrique Garrido López" userId="f42cccb0-40a9-4a3e-96fc-13d53be6c365" providerId="ADAL" clId="{2DF516AE-2F82-4FA4-9505-F62B446C916B}" dt="2022-10-11T16:12:58.642" v="1672" actId="207"/>
          <ac:picMkLst>
            <pc:docMk/>
            <pc:sldMk cId="1419752293" sldId="390"/>
            <ac:picMk id="24" creationId="{16B1DE04-8CD5-EE89-905A-A508D296B1C3}"/>
          </ac:picMkLst>
        </pc:picChg>
        <pc:cxnChg chg="add mod">
          <ac:chgData name="Luis Enrique Garrido López" userId="f42cccb0-40a9-4a3e-96fc-13d53be6c365" providerId="ADAL" clId="{2DF516AE-2F82-4FA4-9505-F62B446C916B}" dt="2022-10-11T16:12:19.835" v="1666" actId="1076"/>
          <ac:cxnSpMkLst>
            <pc:docMk/>
            <pc:sldMk cId="1419752293" sldId="390"/>
            <ac:cxnSpMk id="26" creationId="{78AE640B-25BE-5EBF-57A0-4D742AFAAF5E}"/>
          </ac:cxnSpMkLst>
        </pc:cxnChg>
        <pc:cxnChg chg="add mod">
          <ac:chgData name="Luis Enrique Garrido López" userId="f42cccb0-40a9-4a3e-96fc-13d53be6c365" providerId="ADAL" clId="{2DF516AE-2F82-4FA4-9505-F62B446C916B}" dt="2022-10-11T18:45:00.571" v="3714" actId="1076"/>
          <ac:cxnSpMkLst>
            <pc:docMk/>
            <pc:sldMk cId="1419752293" sldId="390"/>
            <ac:cxnSpMk id="28" creationId="{A50C2869-1208-E849-D655-5185FB6C47FE}"/>
          </ac:cxnSpMkLst>
        </pc:cxnChg>
        <pc:cxnChg chg="add mod">
          <ac:chgData name="Luis Enrique Garrido López" userId="f42cccb0-40a9-4a3e-96fc-13d53be6c365" providerId="ADAL" clId="{2DF516AE-2F82-4FA4-9505-F62B446C916B}" dt="2022-10-11T16:12:27.020" v="1668" actId="1076"/>
          <ac:cxnSpMkLst>
            <pc:docMk/>
            <pc:sldMk cId="1419752293" sldId="390"/>
            <ac:cxnSpMk id="30" creationId="{180E3441-A313-4A92-DBEA-9FB0B3CAC866}"/>
          </ac:cxnSpMkLst>
        </pc:cxnChg>
        <pc:cxnChg chg="add mod">
          <ac:chgData name="Luis Enrique Garrido López" userId="f42cccb0-40a9-4a3e-96fc-13d53be6c365" providerId="ADAL" clId="{2DF516AE-2F82-4FA4-9505-F62B446C916B}" dt="2022-10-11T16:12:19.835" v="1666" actId="1076"/>
          <ac:cxnSpMkLst>
            <pc:docMk/>
            <pc:sldMk cId="1419752293" sldId="390"/>
            <ac:cxnSpMk id="32" creationId="{314E5B89-B53E-BD06-3BAF-F0C29C9D88E0}"/>
          </ac:cxnSpMkLst>
        </pc:cxnChg>
        <pc:cxnChg chg="add mod">
          <ac:chgData name="Luis Enrique Garrido López" userId="f42cccb0-40a9-4a3e-96fc-13d53be6c365" providerId="ADAL" clId="{2DF516AE-2F82-4FA4-9505-F62B446C916B}" dt="2022-10-11T18:48:01.957" v="3717" actId="478"/>
          <ac:cxnSpMkLst>
            <pc:docMk/>
            <pc:sldMk cId="1419752293" sldId="390"/>
            <ac:cxnSpMk id="34" creationId="{51873D12-833B-894B-B18D-4BAED073DFD7}"/>
          </ac:cxnSpMkLst>
        </pc:cxnChg>
        <pc:cxnChg chg="add mod">
          <ac:chgData name="Luis Enrique Garrido López" userId="f42cccb0-40a9-4a3e-96fc-13d53be6c365" providerId="ADAL" clId="{2DF516AE-2F82-4FA4-9505-F62B446C916B}" dt="2022-10-11T16:12:24.721" v="1667" actId="14100"/>
          <ac:cxnSpMkLst>
            <pc:docMk/>
            <pc:sldMk cId="1419752293" sldId="390"/>
            <ac:cxnSpMk id="38" creationId="{CBF40E86-728A-D1F7-8035-5FD5251D6318}"/>
          </ac:cxnSpMkLst>
        </pc:cxnChg>
      </pc:sldChg>
      <pc:sldChg chg="add del">
        <pc:chgData name="Luis Enrique Garrido López" userId="f42cccb0-40a9-4a3e-96fc-13d53be6c365" providerId="ADAL" clId="{2DF516AE-2F82-4FA4-9505-F62B446C916B}" dt="2022-10-11T14:12:45.130" v="482"/>
        <pc:sldMkLst>
          <pc:docMk/>
          <pc:sldMk cId="1987541743" sldId="390"/>
        </pc:sldMkLst>
      </pc:sldChg>
      <pc:sldChg chg="add del">
        <pc:chgData name="Luis Enrique Garrido López" userId="f42cccb0-40a9-4a3e-96fc-13d53be6c365" providerId="ADAL" clId="{2DF516AE-2F82-4FA4-9505-F62B446C916B}" dt="2022-10-11T19:46:51.041" v="4677" actId="2696"/>
        <pc:sldMkLst>
          <pc:docMk/>
          <pc:sldMk cId="1289742961" sldId="391"/>
        </pc:sldMkLst>
      </pc:sldChg>
      <pc:sldChg chg="addSp delSp modSp add mod">
        <pc:chgData name="Luis Enrique Garrido López" userId="f42cccb0-40a9-4a3e-96fc-13d53be6c365" providerId="ADAL" clId="{2DF516AE-2F82-4FA4-9505-F62B446C916B}" dt="2022-10-11T17:41:20.396" v="3582" actId="207"/>
        <pc:sldMkLst>
          <pc:docMk/>
          <pc:sldMk cId="3446765650" sldId="392"/>
        </pc:sldMkLst>
        <pc:spChg chg="mod">
          <ac:chgData name="Luis Enrique Garrido López" userId="f42cccb0-40a9-4a3e-96fc-13d53be6c365" providerId="ADAL" clId="{2DF516AE-2F82-4FA4-9505-F62B446C916B}" dt="2022-10-11T14:47:20.852" v="572"/>
          <ac:spMkLst>
            <pc:docMk/>
            <pc:sldMk cId="3446765650" sldId="392"/>
            <ac:spMk id="2" creationId="{D9A958BE-AA5F-973D-118B-3A66352DB29B}"/>
          </ac:spMkLst>
        </pc:spChg>
        <pc:spChg chg="add mod">
          <ac:chgData name="Luis Enrique Garrido López" userId="f42cccb0-40a9-4a3e-96fc-13d53be6c365" providerId="ADAL" clId="{2DF516AE-2F82-4FA4-9505-F62B446C916B}" dt="2022-10-11T17:41:20.396" v="3582" actId="207"/>
          <ac:spMkLst>
            <pc:docMk/>
            <pc:sldMk cId="3446765650" sldId="392"/>
            <ac:spMk id="3" creationId="{D5B90FFA-7626-8473-7966-CA22AC3665FF}"/>
          </ac:spMkLst>
        </pc:spChg>
        <pc:spChg chg="add mod">
          <ac:chgData name="Luis Enrique Garrido López" userId="f42cccb0-40a9-4a3e-96fc-13d53be6c365" providerId="ADAL" clId="{2DF516AE-2F82-4FA4-9505-F62B446C916B}" dt="2022-10-11T17:41:06.143" v="3578" actId="113"/>
          <ac:spMkLst>
            <pc:docMk/>
            <pc:sldMk cId="3446765650" sldId="392"/>
            <ac:spMk id="4" creationId="{ADF5F161-5CCE-C074-FF90-38AEF29DB792}"/>
          </ac:spMkLst>
        </pc:spChg>
        <pc:spChg chg="mod">
          <ac:chgData name="Luis Enrique Garrido López" userId="f42cccb0-40a9-4a3e-96fc-13d53be6c365" providerId="ADAL" clId="{2DF516AE-2F82-4FA4-9505-F62B446C916B}" dt="2022-10-11T17:34:55.809" v="3327" actId="14100"/>
          <ac:spMkLst>
            <pc:docMk/>
            <pc:sldMk cId="3446765650" sldId="392"/>
            <ac:spMk id="5" creationId="{2E6F9676-FB15-C4D1-7BC5-D2323714D0F5}"/>
          </ac:spMkLst>
        </pc:spChg>
        <pc:spChg chg="add mod">
          <ac:chgData name="Luis Enrique Garrido López" userId="f42cccb0-40a9-4a3e-96fc-13d53be6c365" providerId="ADAL" clId="{2DF516AE-2F82-4FA4-9505-F62B446C916B}" dt="2022-10-11T17:40:22.031" v="3572" actId="1076"/>
          <ac:spMkLst>
            <pc:docMk/>
            <pc:sldMk cId="3446765650" sldId="392"/>
            <ac:spMk id="6" creationId="{C863BE39-214E-77D0-0CDA-A97AD5BAECBF}"/>
          </ac:spMkLst>
        </pc:spChg>
        <pc:picChg chg="add mod">
          <ac:chgData name="Luis Enrique Garrido López" userId="f42cccb0-40a9-4a3e-96fc-13d53be6c365" providerId="ADAL" clId="{2DF516AE-2F82-4FA4-9505-F62B446C916B}" dt="2022-10-11T17:39:30.978" v="3564" actId="207"/>
          <ac:picMkLst>
            <pc:docMk/>
            <pc:sldMk cId="3446765650" sldId="392"/>
            <ac:picMk id="8" creationId="{4CCBE2AA-1046-9268-A61D-85C50F702062}"/>
          </ac:picMkLst>
        </pc:picChg>
        <pc:picChg chg="add del mod">
          <ac:chgData name="Luis Enrique Garrido López" userId="f42cccb0-40a9-4a3e-96fc-13d53be6c365" providerId="ADAL" clId="{2DF516AE-2F82-4FA4-9505-F62B446C916B}" dt="2022-10-11T17:39:17.558" v="3559" actId="478"/>
          <ac:picMkLst>
            <pc:docMk/>
            <pc:sldMk cId="3446765650" sldId="392"/>
            <ac:picMk id="10" creationId="{E84D8AC1-5014-A5E1-93CD-D7864B7A2C25}"/>
          </ac:picMkLst>
        </pc:picChg>
      </pc:sldChg>
      <pc:sldChg chg="addSp modSp add mod">
        <pc:chgData name="Luis Enrique Garrido López" userId="f42cccb0-40a9-4a3e-96fc-13d53be6c365" providerId="ADAL" clId="{2DF516AE-2F82-4FA4-9505-F62B446C916B}" dt="2022-10-11T17:45:41.111" v="3707"/>
        <pc:sldMkLst>
          <pc:docMk/>
          <pc:sldMk cId="3983970371" sldId="393"/>
        </pc:sldMkLst>
        <pc:spChg chg="mod">
          <ac:chgData name="Luis Enrique Garrido López" userId="f42cccb0-40a9-4a3e-96fc-13d53be6c365" providerId="ADAL" clId="{2DF516AE-2F82-4FA4-9505-F62B446C916B}" dt="2022-10-11T14:54:23.804" v="598" actId="20577"/>
          <ac:spMkLst>
            <pc:docMk/>
            <pc:sldMk cId="3983970371" sldId="393"/>
            <ac:spMk id="2" creationId="{D9A958BE-AA5F-973D-118B-3A66352DB29B}"/>
          </ac:spMkLst>
        </pc:spChg>
        <pc:spChg chg="mod">
          <ac:chgData name="Luis Enrique Garrido López" userId="f42cccb0-40a9-4a3e-96fc-13d53be6c365" providerId="ADAL" clId="{2DF516AE-2F82-4FA4-9505-F62B446C916B}" dt="2022-10-11T17:41:45.046" v="3598" actId="20577"/>
          <ac:spMkLst>
            <pc:docMk/>
            <pc:sldMk cId="3983970371" sldId="393"/>
            <ac:spMk id="5" creationId="{2E6F9676-FB15-C4D1-7BC5-D2323714D0F5}"/>
          </ac:spMkLst>
        </pc:spChg>
        <pc:graphicFrameChg chg="add mod modGraphic">
          <ac:chgData name="Luis Enrique Garrido López" userId="f42cccb0-40a9-4a3e-96fc-13d53be6c365" providerId="ADAL" clId="{2DF516AE-2F82-4FA4-9505-F62B446C916B}" dt="2022-10-11T17:45:39.036" v="3706" actId="122"/>
          <ac:graphicFrameMkLst>
            <pc:docMk/>
            <pc:sldMk cId="3983970371" sldId="393"/>
            <ac:graphicFrameMk id="3" creationId="{C19E9759-1E74-E6AD-9A54-B743991DC2B2}"/>
          </ac:graphicFrameMkLst>
        </pc:graphicFrameChg>
        <pc:graphicFrameChg chg="add mod modGraphic">
          <ac:chgData name="Luis Enrique Garrido López" userId="f42cccb0-40a9-4a3e-96fc-13d53be6c365" providerId="ADAL" clId="{2DF516AE-2F82-4FA4-9505-F62B446C916B}" dt="2022-10-11T17:45:41.111" v="3707"/>
          <ac:graphicFrameMkLst>
            <pc:docMk/>
            <pc:sldMk cId="3983970371" sldId="393"/>
            <ac:graphicFrameMk id="4" creationId="{99C55679-3BF3-118F-2A1F-4C2F2946B201}"/>
          </ac:graphicFrameMkLst>
        </pc:graphicFrameChg>
        <pc:picChg chg="add mod">
          <ac:chgData name="Luis Enrique Garrido López" userId="f42cccb0-40a9-4a3e-96fc-13d53be6c365" providerId="ADAL" clId="{2DF516AE-2F82-4FA4-9505-F62B446C916B}" dt="2022-10-11T17:43:35.262" v="3617" actId="207"/>
          <ac:picMkLst>
            <pc:docMk/>
            <pc:sldMk cId="3983970371" sldId="393"/>
            <ac:picMk id="7" creationId="{DEB9D74A-E555-EBB2-9095-55E702ECF5C1}"/>
          </ac:picMkLst>
        </pc:picChg>
      </pc:sldChg>
      <pc:sldChg chg="addSp modSp add mod">
        <pc:chgData name="Luis Enrique Garrido López" userId="f42cccb0-40a9-4a3e-96fc-13d53be6c365" providerId="ADAL" clId="{2DF516AE-2F82-4FA4-9505-F62B446C916B}" dt="2022-10-11T19:46:37.103" v="4676" actId="207"/>
        <pc:sldMkLst>
          <pc:docMk/>
          <pc:sldMk cId="3915787430" sldId="394"/>
        </pc:sldMkLst>
        <pc:spChg chg="mod">
          <ac:chgData name="Luis Enrique Garrido López" userId="f42cccb0-40a9-4a3e-96fc-13d53be6c365" providerId="ADAL" clId="{2DF516AE-2F82-4FA4-9505-F62B446C916B}" dt="2022-10-11T14:55:15.006" v="653" actId="20577"/>
          <ac:spMkLst>
            <pc:docMk/>
            <pc:sldMk cId="3915787430" sldId="394"/>
            <ac:spMk id="2" creationId="{D9A958BE-AA5F-973D-118B-3A66352DB29B}"/>
          </ac:spMkLst>
        </pc:spChg>
        <pc:spChg chg="add mod">
          <ac:chgData name="Luis Enrique Garrido López" userId="f42cccb0-40a9-4a3e-96fc-13d53be6c365" providerId="ADAL" clId="{2DF516AE-2F82-4FA4-9505-F62B446C916B}" dt="2022-10-11T19:45:31.539" v="4652" actId="14100"/>
          <ac:spMkLst>
            <pc:docMk/>
            <pc:sldMk cId="3915787430" sldId="394"/>
            <ac:spMk id="4" creationId="{6FC82A26-BDCB-9F76-8F85-A66A9D346D66}"/>
          </ac:spMkLst>
        </pc:spChg>
        <pc:spChg chg="mod">
          <ac:chgData name="Luis Enrique Garrido López" userId="f42cccb0-40a9-4a3e-96fc-13d53be6c365" providerId="ADAL" clId="{2DF516AE-2F82-4FA4-9505-F62B446C916B}" dt="2022-10-11T19:41:53.541" v="4604" actId="27636"/>
          <ac:spMkLst>
            <pc:docMk/>
            <pc:sldMk cId="3915787430" sldId="394"/>
            <ac:spMk id="5" creationId="{2E6F9676-FB15-C4D1-7BC5-D2323714D0F5}"/>
          </ac:spMkLst>
        </pc:spChg>
        <pc:spChg chg="add mod">
          <ac:chgData name="Luis Enrique Garrido López" userId="f42cccb0-40a9-4a3e-96fc-13d53be6c365" providerId="ADAL" clId="{2DF516AE-2F82-4FA4-9505-F62B446C916B}" dt="2022-10-11T19:45:26.513" v="4650" actId="14100"/>
          <ac:spMkLst>
            <pc:docMk/>
            <pc:sldMk cId="3915787430" sldId="394"/>
            <ac:spMk id="6" creationId="{7827B003-617A-8508-36C7-039E8B03C6C4}"/>
          </ac:spMkLst>
        </pc:spChg>
        <pc:spChg chg="add mod">
          <ac:chgData name="Luis Enrique Garrido López" userId="f42cccb0-40a9-4a3e-96fc-13d53be6c365" providerId="ADAL" clId="{2DF516AE-2F82-4FA4-9505-F62B446C916B}" dt="2022-10-11T19:46:09.368" v="4667" actId="1076"/>
          <ac:spMkLst>
            <pc:docMk/>
            <pc:sldMk cId="3915787430" sldId="394"/>
            <ac:spMk id="10" creationId="{BCC78F50-510D-A695-9FD1-44A1C0F1013A}"/>
          </ac:spMkLst>
        </pc:spChg>
        <pc:spChg chg="add mod">
          <ac:chgData name="Luis Enrique Garrido López" userId="f42cccb0-40a9-4a3e-96fc-13d53be6c365" providerId="ADAL" clId="{2DF516AE-2F82-4FA4-9505-F62B446C916B}" dt="2022-10-11T19:46:29.048" v="4674" actId="1076"/>
          <ac:spMkLst>
            <pc:docMk/>
            <pc:sldMk cId="3915787430" sldId="394"/>
            <ac:spMk id="11" creationId="{0F046D5E-C21C-F746-8453-228183C6E649}"/>
          </ac:spMkLst>
        </pc:spChg>
        <pc:picChg chg="add mod modCrop">
          <ac:chgData name="Luis Enrique Garrido López" userId="f42cccb0-40a9-4a3e-96fc-13d53be6c365" providerId="ADAL" clId="{2DF516AE-2F82-4FA4-9505-F62B446C916B}" dt="2022-10-11T19:42:26.097" v="4612" actId="1076"/>
          <ac:picMkLst>
            <pc:docMk/>
            <pc:sldMk cId="3915787430" sldId="394"/>
            <ac:picMk id="3" creationId="{84B76B17-1956-37C9-D05E-A5D04CA6FA5A}"/>
          </ac:picMkLst>
        </pc:picChg>
        <pc:picChg chg="add mod modCrop">
          <ac:chgData name="Luis Enrique Garrido López" userId="f42cccb0-40a9-4a3e-96fc-13d53be6c365" providerId="ADAL" clId="{2DF516AE-2F82-4FA4-9505-F62B446C916B}" dt="2022-10-11T19:45:32.735" v="4653" actId="1076"/>
          <ac:picMkLst>
            <pc:docMk/>
            <pc:sldMk cId="3915787430" sldId="394"/>
            <ac:picMk id="7" creationId="{C2AC0AB6-C489-0ED9-ABF4-D17097B03733}"/>
          </ac:picMkLst>
        </pc:picChg>
        <pc:picChg chg="add mod modCrop">
          <ac:chgData name="Luis Enrique Garrido López" userId="f42cccb0-40a9-4a3e-96fc-13d53be6c365" providerId="ADAL" clId="{2DF516AE-2F82-4FA4-9505-F62B446C916B}" dt="2022-10-11T19:46:37.103" v="4676" actId="207"/>
          <ac:picMkLst>
            <pc:docMk/>
            <pc:sldMk cId="3915787430" sldId="394"/>
            <ac:picMk id="9" creationId="{9101C22E-2FC3-158E-84A2-26599DB35DAE}"/>
          </ac:picMkLst>
        </pc:picChg>
      </pc:sldChg>
      <pc:sldChg chg="addSp delSp modSp add mod">
        <pc:chgData name="Luis Enrique Garrido López" userId="f42cccb0-40a9-4a3e-96fc-13d53be6c365" providerId="ADAL" clId="{2DF516AE-2F82-4FA4-9505-F62B446C916B}" dt="2022-10-11T20:36:46.221" v="6873" actId="13822"/>
        <pc:sldMkLst>
          <pc:docMk/>
          <pc:sldMk cId="504522645" sldId="395"/>
        </pc:sldMkLst>
        <pc:spChg chg="mod">
          <ac:chgData name="Luis Enrique Garrido López" userId="f42cccb0-40a9-4a3e-96fc-13d53be6c365" providerId="ADAL" clId="{2DF516AE-2F82-4FA4-9505-F62B446C916B}" dt="2022-10-11T14:56:49.185" v="719" actId="20577"/>
          <ac:spMkLst>
            <pc:docMk/>
            <pc:sldMk cId="504522645" sldId="395"/>
            <ac:spMk id="2" creationId="{D9A958BE-AA5F-973D-118B-3A66352DB29B}"/>
          </ac:spMkLst>
        </pc:spChg>
        <pc:spChg chg="mod">
          <ac:chgData name="Luis Enrique Garrido López" userId="f42cccb0-40a9-4a3e-96fc-13d53be6c365" providerId="ADAL" clId="{2DF516AE-2F82-4FA4-9505-F62B446C916B}" dt="2022-10-11T20:33:22.513" v="6759" actId="14100"/>
          <ac:spMkLst>
            <pc:docMk/>
            <pc:sldMk cId="504522645" sldId="395"/>
            <ac:spMk id="5" creationId="{2E6F9676-FB15-C4D1-7BC5-D2323714D0F5}"/>
          </ac:spMkLst>
        </pc:spChg>
        <pc:spChg chg="add mod">
          <ac:chgData name="Luis Enrique Garrido López" userId="f42cccb0-40a9-4a3e-96fc-13d53be6c365" providerId="ADAL" clId="{2DF516AE-2F82-4FA4-9505-F62B446C916B}" dt="2022-10-11T20:34:55.290" v="6805" actId="1076"/>
          <ac:spMkLst>
            <pc:docMk/>
            <pc:sldMk cId="504522645" sldId="395"/>
            <ac:spMk id="12" creationId="{1520A203-151F-D3CE-A2A0-105375DE1AFA}"/>
          </ac:spMkLst>
        </pc:spChg>
        <pc:spChg chg="add mod">
          <ac:chgData name="Luis Enrique Garrido López" userId="f42cccb0-40a9-4a3e-96fc-13d53be6c365" providerId="ADAL" clId="{2DF516AE-2F82-4FA4-9505-F62B446C916B}" dt="2022-10-11T20:35:59.783" v="6833" actId="1076"/>
          <ac:spMkLst>
            <pc:docMk/>
            <pc:sldMk cId="504522645" sldId="395"/>
            <ac:spMk id="22" creationId="{F5371CD3-A46D-7189-5CAD-7340598FB757}"/>
          </ac:spMkLst>
        </pc:spChg>
        <pc:spChg chg="add mod">
          <ac:chgData name="Luis Enrique Garrido López" userId="f42cccb0-40a9-4a3e-96fc-13d53be6c365" providerId="ADAL" clId="{2DF516AE-2F82-4FA4-9505-F62B446C916B}" dt="2022-10-11T20:36:15.600" v="6859" actId="1076"/>
          <ac:spMkLst>
            <pc:docMk/>
            <pc:sldMk cId="504522645" sldId="395"/>
            <ac:spMk id="23" creationId="{E930CD6A-5AFE-2E67-4A00-9825B13034C0}"/>
          </ac:spMkLst>
        </pc:spChg>
        <pc:spChg chg="add mod">
          <ac:chgData name="Luis Enrique Garrido López" userId="f42cccb0-40a9-4a3e-96fc-13d53be6c365" providerId="ADAL" clId="{2DF516AE-2F82-4FA4-9505-F62B446C916B}" dt="2022-10-11T20:36:25.555" v="6870" actId="20577"/>
          <ac:spMkLst>
            <pc:docMk/>
            <pc:sldMk cId="504522645" sldId="395"/>
            <ac:spMk id="24" creationId="{260D73EE-059D-AB3C-10DD-E06C1D248021}"/>
          </ac:spMkLst>
        </pc:spChg>
        <pc:picChg chg="add del mod">
          <ac:chgData name="Luis Enrique Garrido López" userId="f42cccb0-40a9-4a3e-96fc-13d53be6c365" providerId="ADAL" clId="{2DF516AE-2F82-4FA4-9505-F62B446C916B}" dt="2022-10-11T20:19:04.424" v="5388" actId="21"/>
          <ac:picMkLst>
            <pc:docMk/>
            <pc:sldMk cId="504522645" sldId="395"/>
            <ac:picMk id="3" creationId="{3FFBC217-C2A3-10EC-7C8E-1291D69BBB34}"/>
          </ac:picMkLst>
        </pc:picChg>
        <pc:picChg chg="add mod">
          <ac:chgData name="Luis Enrique Garrido López" userId="f42cccb0-40a9-4a3e-96fc-13d53be6c365" providerId="ADAL" clId="{2DF516AE-2F82-4FA4-9505-F62B446C916B}" dt="2022-10-11T20:35:34.753" v="6812" actId="1076"/>
          <ac:picMkLst>
            <pc:docMk/>
            <pc:sldMk cId="504522645" sldId="395"/>
            <ac:picMk id="4" creationId="{9BF2362C-5C28-ABAB-A267-4CF5A808849C}"/>
          </ac:picMkLst>
        </pc:picChg>
        <pc:picChg chg="add mod">
          <ac:chgData name="Luis Enrique Garrido López" userId="f42cccb0-40a9-4a3e-96fc-13d53be6c365" providerId="ADAL" clId="{2DF516AE-2F82-4FA4-9505-F62B446C916B}" dt="2022-10-11T20:35:31.422" v="6810" actId="1076"/>
          <ac:picMkLst>
            <pc:docMk/>
            <pc:sldMk cId="504522645" sldId="395"/>
            <ac:picMk id="6" creationId="{C17EFAFA-3562-1B50-4E11-E0E5F762BFC0}"/>
          </ac:picMkLst>
        </pc:picChg>
        <pc:picChg chg="add mod modCrop">
          <ac:chgData name="Luis Enrique Garrido López" userId="f42cccb0-40a9-4a3e-96fc-13d53be6c365" providerId="ADAL" clId="{2DF516AE-2F82-4FA4-9505-F62B446C916B}" dt="2022-10-11T20:35:33.181" v="6811" actId="1076"/>
          <ac:picMkLst>
            <pc:docMk/>
            <pc:sldMk cId="504522645" sldId="395"/>
            <ac:picMk id="7" creationId="{253D8A1B-BFBB-8E96-8500-2E5600E68230}"/>
          </ac:picMkLst>
        </pc:picChg>
        <pc:picChg chg="add mod">
          <ac:chgData name="Luis Enrique Garrido López" userId="f42cccb0-40a9-4a3e-96fc-13d53be6c365" providerId="ADAL" clId="{2DF516AE-2F82-4FA4-9505-F62B446C916B}" dt="2022-10-11T20:34:29.787" v="6789" actId="1076"/>
          <ac:picMkLst>
            <pc:docMk/>
            <pc:sldMk cId="504522645" sldId="395"/>
            <ac:picMk id="9" creationId="{2678A0F0-E3B4-4CEA-0DEE-25596413A34F}"/>
          </ac:picMkLst>
        </pc:picChg>
        <pc:picChg chg="add del mod">
          <ac:chgData name="Luis Enrique Garrido López" userId="f42cccb0-40a9-4a3e-96fc-13d53be6c365" providerId="ADAL" clId="{2DF516AE-2F82-4FA4-9505-F62B446C916B}" dt="2022-10-11T20:34:11.877" v="6781" actId="478"/>
          <ac:picMkLst>
            <pc:docMk/>
            <pc:sldMk cId="504522645" sldId="395"/>
            <ac:picMk id="11" creationId="{E71CE505-B4E6-FCD3-25A9-22F8E0DCFFF0}"/>
          </ac:picMkLst>
        </pc:picChg>
        <pc:cxnChg chg="add mod">
          <ac:chgData name="Luis Enrique Garrido López" userId="f42cccb0-40a9-4a3e-96fc-13d53be6c365" providerId="ADAL" clId="{2DF516AE-2F82-4FA4-9505-F62B446C916B}" dt="2022-10-11T20:36:38.146" v="6871" actId="13822"/>
          <ac:cxnSpMkLst>
            <pc:docMk/>
            <pc:sldMk cId="504522645" sldId="395"/>
            <ac:cxnSpMk id="14" creationId="{24A59B13-C086-4D03-9247-1B87F882BC19}"/>
          </ac:cxnSpMkLst>
        </pc:cxnChg>
        <pc:cxnChg chg="add mod">
          <ac:chgData name="Luis Enrique Garrido López" userId="f42cccb0-40a9-4a3e-96fc-13d53be6c365" providerId="ADAL" clId="{2DF516AE-2F82-4FA4-9505-F62B446C916B}" dt="2022-10-11T20:36:43.336" v="6872" actId="13822"/>
          <ac:cxnSpMkLst>
            <pc:docMk/>
            <pc:sldMk cId="504522645" sldId="395"/>
            <ac:cxnSpMk id="16" creationId="{D282124B-D590-722B-5EAE-33919D7A3374}"/>
          </ac:cxnSpMkLst>
        </pc:cxnChg>
        <pc:cxnChg chg="add mod">
          <ac:chgData name="Luis Enrique Garrido López" userId="f42cccb0-40a9-4a3e-96fc-13d53be6c365" providerId="ADAL" clId="{2DF516AE-2F82-4FA4-9505-F62B446C916B}" dt="2022-10-11T20:36:46.221" v="6873" actId="13822"/>
          <ac:cxnSpMkLst>
            <pc:docMk/>
            <pc:sldMk cId="504522645" sldId="395"/>
            <ac:cxnSpMk id="18" creationId="{402987A6-319C-6394-96CE-DC3D23631534}"/>
          </ac:cxnSpMkLst>
        </pc:cxnChg>
      </pc:sldChg>
      <pc:sldChg chg="add del">
        <pc:chgData name="Luis Enrique Garrido López" userId="f42cccb0-40a9-4a3e-96fc-13d53be6c365" providerId="ADAL" clId="{2DF516AE-2F82-4FA4-9505-F62B446C916B}" dt="2022-10-11T14:57:39.424" v="779" actId="2696"/>
        <pc:sldMkLst>
          <pc:docMk/>
          <pc:sldMk cId="1436035977" sldId="396"/>
        </pc:sldMkLst>
      </pc:sldChg>
      <pc:sldChg chg="addSp modSp add mod">
        <pc:chgData name="Luis Enrique Garrido López" userId="f42cccb0-40a9-4a3e-96fc-13d53be6c365" providerId="ADAL" clId="{2DF516AE-2F82-4FA4-9505-F62B446C916B}" dt="2022-10-11T20:15:47.402" v="5343" actId="207"/>
        <pc:sldMkLst>
          <pc:docMk/>
          <pc:sldMk cId="4018082297" sldId="397"/>
        </pc:sldMkLst>
        <pc:spChg chg="mod">
          <ac:chgData name="Luis Enrique Garrido López" userId="f42cccb0-40a9-4a3e-96fc-13d53be6c365" providerId="ADAL" clId="{2DF516AE-2F82-4FA4-9505-F62B446C916B}" dt="2022-10-11T14:57:26.531" v="776" actId="20577"/>
          <ac:spMkLst>
            <pc:docMk/>
            <pc:sldMk cId="4018082297" sldId="397"/>
            <ac:spMk id="2" creationId="{D9A958BE-AA5F-973D-118B-3A66352DB29B}"/>
          </ac:spMkLst>
        </pc:spChg>
        <pc:spChg chg="mod">
          <ac:chgData name="Luis Enrique Garrido López" userId="f42cccb0-40a9-4a3e-96fc-13d53be6c365" providerId="ADAL" clId="{2DF516AE-2F82-4FA4-9505-F62B446C916B}" dt="2022-10-11T19:54:11.895" v="4948" actId="20577"/>
          <ac:spMkLst>
            <pc:docMk/>
            <pc:sldMk cId="4018082297" sldId="397"/>
            <ac:spMk id="5" creationId="{2E6F9676-FB15-C4D1-7BC5-D2323714D0F5}"/>
          </ac:spMkLst>
        </pc:spChg>
        <pc:spChg chg="add mod">
          <ac:chgData name="Luis Enrique Garrido López" userId="f42cccb0-40a9-4a3e-96fc-13d53be6c365" providerId="ADAL" clId="{2DF516AE-2F82-4FA4-9505-F62B446C916B}" dt="2022-10-11T19:54:27.236" v="4950" actId="1076"/>
          <ac:spMkLst>
            <pc:docMk/>
            <pc:sldMk cId="4018082297" sldId="397"/>
            <ac:spMk id="9" creationId="{C0F1FDAB-9BEB-FC6F-8CCE-2E7441C65E02}"/>
          </ac:spMkLst>
        </pc:spChg>
        <pc:spChg chg="add mod">
          <ac:chgData name="Luis Enrique Garrido López" userId="f42cccb0-40a9-4a3e-96fc-13d53be6c365" providerId="ADAL" clId="{2DF516AE-2F82-4FA4-9505-F62B446C916B}" dt="2022-10-11T19:54:27.236" v="4950" actId="1076"/>
          <ac:spMkLst>
            <pc:docMk/>
            <pc:sldMk cId="4018082297" sldId="397"/>
            <ac:spMk id="10" creationId="{926EBD78-A295-C778-36CC-7C1C63593F29}"/>
          </ac:spMkLst>
        </pc:spChg>
        <pc:spChg chg="add mod">
          <ac:chgData name="Luis Enrique Garrido López" userId="f42cccb0-40a9-4a3e-96fc-13d53be6c365" providerId="ADAL" clId="{2DF516AE-2F82-4FA4-9505-F62B446C916B}" dt="2022-10-11T19:54:27.236" v="4950" actId="1076"/>
          <ac:spMkLst>
            <pc:docMk/>
            <pc:sldMk cId="4018082297" sldId="397"/>
            <ac:spMk id="11" creationId="{B66C7C2A-FA29-DE1B-3F50-F2A1B3EF160D}"/>
          </ac:spMkLst>
        </pc:spChg>
        <pc:spChg chg="add mod">
          <ac:chgData name="Luis Enrique Garrido López" userId="f42cccb0-40a9-4a3e-96fc-13d53be6c365" providerId="ADAL" clId="{2DF516AE-2F82-4FA4-9505-F62B446C916B}" dt="2022-10-11T19:54:27.236" v="4950" actId="1076"/>
          <ac:spMkLst>
            <pc:docMk/>
            <pc:sldMk cId="4018082297" sldId="397"/>
            <ac:spMk id="12" creationId="{A1C094DD-A59A-73A1-E918-D9C5604065E6}"/>
          </ac:spMkLst>
        </pc:spChg>
        <pc:spChg chg="add mod">
          <ac:chgData name="Luis Enrique Garrido López" userId="f42cccb0-40a9-4a3e-96fc-13d53be6c365" providerId="ADAL" clId="{2DF516AE-2F82-4FA4-9505-F62B446C916B}" dt="2022-10-11T19:54:27.236" v="4950" actId="1076"/>
          <ac:spMkLst>
            <pc:docMk/>
            <pc:sldMk cId="4018082297" sldId="397"/>
            <ac:spMk id="14" creationId="{84922306-3FF6-D5D3-EC16-68B0ADB1D7C5}"/>
          </ac:spMkLst>
        </pc:spChg>
        <pc:spChg chg="add mod">
          <ac:chgData name="Luis Enrique Garrido López" userId="f42cccb0-40a9-4a3e-96fc-13d53be6c365" providerId="ADAL" clId="{2DF516AE-2F82-4FA4-9505-F62B446C916B}" dt="2022-10-11T19:54:27.236" v="4950" actId="1076"/>
          <ac:spMkLst>
            <pc:docMk/>
            <pc:sldMk cId="4018082297" sldId="397"/>
            <ac:spMk id="15" creationId="{2E045A08-8385-5DFA-6432-0E4865ADE86D}"/>
          </ac:spMkLst>
        </pc:spChg>
        <pc:picChg chg="add mod">
          <ac:chgData name="Luis Enrique Garrido López" userId="f42cccb0-40a9-4a3e-96fc-13d53be6c365" providerId="ADAL" clId="{2DF516AE-2F82-4FA4-9505-F62B446C916B}" dt="2022-10-11T20:15:33.964" v="5341" actId="207"/>
          <ac:picMkLst>
            <pc:docMk/>
            <pc:sldMk cId="4018082297" sldId="397"/>
            <ac:picMk id="3" creationId="{E455D518-45D7-921D-CEF3-E782EC024AF4}"/>
          </ac:picMkLst>
        </pc:picChg>
        <pc:picChg chg="add mod">
          <ac:chgData name="Luis Enrique Garrido López" userId="f42cccb0-40a9-4a3e-96fc-13d53be6c365" providerId="ADAL" clId="{2DF516AE-2F82-4FA4-9505-F62B446C916B}" dt="2022-10-11T19:54:27.236" v="4950" actId="1076"/>
          <ac:picMkLst>
            <pc:docMk/>
            <pc:sldMk cId="4018082297" sldId="397"/>
            <ac:picMk id="4" creationId="{6CBB1980-462B-0AA6-CDB4-4A962A00E272}"/>
          </ac:picMkLst>
        </pc:picChg>
        <pc:picChg chg="add mod">
          <ac:chgData name="Luis Enrique Garrido López" userId="f42cccb0-40a9-4a3e-96fc-13d53be6c365" providerId="ADAL" clId="{2DF516AE-2F82-4FA4-9505-F62B446C916B}" dt="2022-10-11T20:15:42.616" v="5342" actId="207"/>
          <ac:picMkLst>
            <pc:docMk/>
            <pc:sldMk cId="4018082297" sldId="397"/>
            <ac:picMk id="6" creationId="{638B20E0-D311-8656-5DD0-97A04B5C5F62}"/>
          </ac:picMkLst>
        </pc:picChg>
        <pc:picChg chg="add mod">
          <ac:chgData name="Luis Enrique Garrido López" userId="f42cccb0-40a9-4a3e-96fc-13d53be6c365" providerId="ADAL" clId="{2DF516AE-2F82-4FA4-9505-F62B446C916B}" dt="2022-10-11T19:54:27.236" v="4950" actId="1076"/>
          <ac:picMkLst>
            <pc:docMk/>
            <pc:sldMk cId="4018082297" sldId="397"/>
            <ac:picMk id="7" creationId="{9EB4BD42-186F-3BE7-7278-BFB208AE5D66}"/>
          </ac:picMkLst>
        </pc:picChg>
        <pc:picChg chg="add mod">
          <ac:chgData name="Luis Enrique Garrido López" userId="f42cccb0-40a9-4a3e-96fc-13d53be6c365" providerId="ADAL" clId="{2DF516AE-2F82-4FA4-9505-F62B446C916B}" dt="2022-10-11T19:54:27.236" v="4950" actId="1076"/>
          <ac:picMkLst>
            <pc:docMk/>
            <pc:sldMk cId="4018082297" sldId="397"/>
            <ac:picMk id="8" creationId="{884E82BC-6B4E-B473-2923-863FC11830DE}"/>
          </ac:picMkLst>
        </pc:picChg>
        <pc:picChg chg="add mod">
          <ac:chgData name="Luis Enrique Garrido López" userId="f42cccb0-40a9-4a3e-96fc-13d53be6c365" providerId="ADAL" clId="{2DF516AE-2F82-4FA4-9505-F62B446C916B}" dt="2022-10-11T20:15:47.402" v="5343" actId="207"/>
          <ac:picMkLst>
            <pc:docMk/>
            <pc:sldMk cId="4018082297" sldId="397"/>
            <ac:picMk id="13" creationId="{CAA5C4E0-5C7A-B55C-91C8-0C5146A78F46}"/>
          </ac:picMkLst>
        </pc:picChg>
      </pc:sldChg>
      <pc:sldChg chg="addSp delSp modSp add mod">
        <pc:chgData name="Luis Enrique Garrido López" userId="f42cccb0-40a9-4a3e-96fc-13d53be6c365" providerId="ADAL" clId="{2DF516AE-2F82-4FA4-9505-F62B446C916B}" dt="2022-10-11T20:17:46.007" v="5371" actId="1076"/>
        <pc:sldMkLst>
          <pc:docMk/>
          <pc:sldMk cId="1960613441" sldId="398"/>
        </pc:sldMkLst>
        <pc:spChg chg="mod">
          <ac:chgData name="Luis Enrique Garrido López" userId="f42cccb0-40a9-4a3e-96fc-13d53be6c365" providerId="ADAL" clId="{2DF516AE-2F82-4FA4-9505-F62B446C916B}" dt="2022-10-11T14:57:56.453" v="802" actId="20577"/>
          <ac:spMkLst>
            <pc:docMk/>
            <pc:sldMk cId="1960613441" sldId="398"/>
            <ac:spMk id="2" creationId="{D9A958BE-AA5F-973D-118B-3A66352DB29B}"/>
          </ac:spMkLst>
        </pc:spChg>
        <pc:spChg chg="add mod">
          <ac:chgData name="Luis Enrique Garrido López" userId="f42cccb0-40a9-4a3e-96fc-13d53be6c365" providerId="ADAL" clId="{2DF516AE-2F82-4FA4-9505-F62B446C916B}" dt="2022-10-11T20:16:56.126" v="5363" actId="1076"/>
          <ac:spMkLst>
            <pc:docMk/>
            <pc:sldMk cId="1960613441" sldId="398"/>
            <ac:spMk id="4" creationId="{D6106E73-26B9-DBB2-D5A9-84779B6C0502}"/>
          </ac:spMkLst>
        </pc:spChg>
        <pc:spChg chg="mod">
          <ac:chgData name="Luis Enrique Garrido López" userId="f42cccb0-40a9-4a3e-96fc-13d53be6c365" providerId="ADAL" clId="{2DF516AE-2F82-4FA4-9505-F62B446C916B}" dt="2022-10-11T20:16:49.058" v="5362" actId="1076"/>
          <ac:spMkLst>
            <pc:docMk/>
            <pc:sldMk cId="1960613441" sldId="398"/>
            <ac:spMk id="5" creationId="{2E6F9676-FB15-C4D1-7BC5-D2323714D0F5}"/>
          </ac:spMkLst>
        </pc:spChg>
        <pc:spChg chg="add mod">
          <ac:chgData name="Luis Enrique Garrido López" userId="f42cccb0-40a9-4a3e-96fc-13d53be6c365" providerId="ADAL" clId="{2DF516AE-2F82-4FA4-9505-F62B446C916B}" dt="2022-10-11T20:16:56.126" v="5363" actId="1076"/>
          <ac:spMkLst>
            <pc:docMk/>
            <pc:sldMk cId="1960613441" sldId="398"/>
            <ac:spMk id="6" creationId="{EC0C15A1-B9E5-8FA0-6B5F-938AB17CBE64}"/>
          </ac:spMkLst>
        </pc:spChg>
        <pc:spChg chg="add mod">
          <ac:chgData name="Luis Enrique Garrido López" userId="f42cccb0-40a9-4a3e-96fc-13d53be6c365" providerId="ADAL" clId="{2DF516AE-2F82-4FA4-9505-F62B446C916B}" dt="2022-10-11T20:16:56.126" v="5363" actId="1076"/>
          <ac:spMkLst>
            <pc:docMk/>
            <pc:sldMk cId="1960613441" sldId="398"/>
            <ac:spMk id="7" creationId="{6C6FE662-B9AB-500E-8C85-53EF0F7F5FCD}"/>
          </ac:spMkLst>
        </pc:spChg>
        <pc:spChg chg="add del mod">
          <ac:chgData name="Luis Enrique Garrido López" userId="f42cccb0-40a9-4a3e-96fc-13d53be6c365" providerId="ADAL" clId="{2DF516AE-2F82-4FA4-9505-F62B446C916B}" dt="2022-10-11T20:16:03.514" v="5345" actId="478"/>
          <ac:spMkLst>
            <pc:docMk/>
            <pc:sldMk cId="1960613441" sldId="398"/>
            <ac:spMk id="11" creationId="{C4B7885F-1376-B57C-397F-13C641DCD9AD}"/>
          </ac:spMkLst>
        </pc:spChg>
        <pc:spChg chg="add mod">
          <ac:chgData name="Luis Enrique Garrido López" userId="f42cccb0-40a9-4a3e-96fc-13d53be6c365" providerId="ADAL" clId="{2DF516AE-2F82-4FA4-9505-F62B446C916B}" dt="2022-10-11T20:17:35.585" v="5368" actId="1076"/>
          <ac:spMkLst>
            <pc:docMk/>
            <pc:sldMk cId="1960613441" sldId="398"/>
            <ac:spMk id="21" creationId="{CEAD650C-5BF5-2745-F95B-DDAB16349F2B}"/>
          </ac:spMkLst>
        </pc:spChg>
        <pc:spChg chg="add mod">
          <ac:chgData name="Luis Enrique Garrido López" userId="f42cccb0-40a9-4a3e-96fc-13d53be6c365" providerId="ADAL" clId="{2DF516AE-2F82-4FA4-9505-F62B446C916B}" dt="2022-10-11T20:17:40.967" v="5369" actId="1076"/>
          <ac:spMkLst>
            <pc:docMk/>
            <pc:sldMk cId="1960613441" sldId="398"/>
            <ac:spMk id="22" creationId="{B39EBF90-8C7E-C432-B769-37DDE18D9555}"/>
          </ac:spMkLst>
        </pc:spChg>
        <pc:spChg chg="add mod">
          <ac:chgData name="Luis Enrique Garrido López" userId="f42cccb0-40a9-4a3e-96fc-13d53be6c365" providerId="ADAL" clId="{2DF516AE-2F82-4FA4-9505-F62B446C916B}" dt="2022-10-11T20:17:46.007" v="5371" actId="1076"/>
          <ac:spMkLst>
            <pc:docMk/>
            <pc:sldMk cId="1960613441" sldId="398"/>
            <ac:spMk id="23" creationId="{230E79F3-9FAD-16D0-AFE4-3FF890436558}"/>
          </ac:spMkLst>
        </pc:spChg>
        <pc:picChg chg="add mod">
          <ac:chgData name="Luis Enrique Garrido López" userId="f42cccb0-40a9-4a3e-96fc-13d53be6c365" providerId="ADAL" clId="{2DF516AE-2F82-4FA4-9505-F62B446C916B}" dt="2022-10-11T20:16:56.126" v="5363" actId="1076"/>
          <ac:picMkLst>
            <pc:docMk/>
            <pc:sldMk cId="1960613441" sldId="398"/>
            <ac:picMk id="3" creationId="{D9FF8233-DA1E-9FF7-5173-F286105B100E}"/>
          </ac:picMkLst>
        </pc:picChg>
        <pc:picChg chg="add mod">
          <ac:chgData name="Luis Enrique Garrido López" userId="f42cccb0-40a9-4a3e-96fc-13d53be6c365" providerId="ADAL" clId="{2DF516AE-2F82-4FA4-9505-F62B446C916B}" dt="2022-10-11T20:17:03.787" v="5365" actId="1076"/>
          <ac:picMkLst>
            <pc:docMk/>
            <pc:sldMk cId="1960613441" sldId="398"/>
            <ac:picMk id="8" creationId="{161A9687-2709-5188-00F2-D2540A04F297}"/>
          </ac:picMkLst>
        </pc:picChg>
        <pc:picChg chg="add mod">
          <ac:chgData name="Luis Enrique Garrido López" userId="f42cccb0-40a9-4a3e-96fc-13d53be6c365" providerId="ADAL" clId="{2DF516AE-2F82-4FA4-9505-F62B446C916B}" dt="2022-10-11T20:17:03.787" v="5365" actId="1076"/>
          <ac:picMkLst>
            <pc:docMk/>
            <pc:sldMk cId="1960613441" sldId="398"/>
            <ac:picMk id="9" creationId="{1C82E955-E250-8D72-BFB7-DFDBC037B7B9}"/>
          </ac:picMkLst>
        </pc:picChg>
        <pc:picChg chg="add mod">
          <ac:chgData name="Luis Enrique Garrido López" userId="f42cccb0-40a9-4a3e-96fc-13d53be6c365" providerId="ADAL" clId="{2DF516AE-2F82-4FA4-9505-F62B446C916B}" dt="2022-10-11T20:17:03.787" v="5365" actId="1076"/>
          <ac:picMkLst>
            <pc:docMk/>
            <pc:sldMk cId="1960613441" sldId="398"/>
            <ac:picMk id="10" creationId="{D9BBB50C-6E16-1B08-05B8-7DAD6C8F60FB}"/>
          </ac:picMkLst>
        </pc:picChg>
        <pc:picChg chg="add mod">
          <ac:chgData name="Luis Enrique Garrido López" userId="f42cccb0-40a9-4a3e-96fc-13d53be6c365" providerId="ADAL" clId="{2DF516AE-2F82-4FA4-9505-F62B446C916B}" dt="2022-10-11T20:17:03.787" v="5365" actId="1076"/>
          <ac:picMkLst>
            <pc:docMk/>
            <pc:sldMk cId="1960613441" sldId="398"/>
            <ac:picMk id="13" creationId="{C98EBFB8-D5AF-A21D-28CD-A16B3999F442}"/>
          </ac:picMkLst>
        </pc:picChg>
        <pc:picChg chg="add mod">
          <ac:chgData name="Luis Enrique Garrido López" userId="f42cccb0-40a9-4a3e-96fc-13d53be6c365" providerId="ADAL" clId="{2DF516AE-2F82-4FA4-9505-F62B446C916B}" dt="2022-10-11T20:17:03.787" v="5365" actId="1076"/>
          <ac:picMkLst>
            <pc:docMk/>
            <pc:sldMk cId="1960613441" sldId="398"/>
            <ac:picMk id="15" creationId="{6E742477-518E-B76A-0C0F-32931FCB1F73}"/>
          </ac:picMkLst>
        </pc:picChg>
        <pc:picChg chg="add mod">
          <ac:chgData name="Luis Enrique Garrido López" userId="f42cccb0-40a9-4a3e-96fc-13d53be6c365" providerId="ADAL" clId="{2DF516AE-2F82-4FA4-9505-F62B446C916B}" dt="2022-10-11T20:17:03.787" v="5365" actId="1076"/>
          <ac:picMkLst>
            <pc:docMk/>
            <pc:sldMk cId="1960613441" sldId="398"/>
            <ac:picMk id="17" creationId="{F5DAF261-AB48-1822-F9CE-005F923985AB}"/>
          </ac:picMkLst>
        </pc:picChg>
        <pc:picChg chg="add mod">
          <ac:chgData name="Luis Enrique Garrido López" userId="f42cccb0-40a9-4a3e-96fc-13d53be6c365" providerId="ADAL" clId="{2DF516AE-2F82-4FA4-9505-F62B446C916B}" dt="2022-10-11T20:16:56.126" v="5363" actId="1076"/>
          <ac:picMkLst>
            <pc:docMk/>
            <pc:sldMk cId="1960613441" sldId="398"/>
            <ac:picMk id="18" creationId="{85020288-D4C2-64CC-F828-B6E901903197}"/>
          </ac:picMkLst>
        </pc:picChg>
        <pc:picChg chg="add mod">
          <ac:chgData name="Luis Enrique Garrido López" userId="f42cccb0-40a9-4a3e-96fc-13d53be6c365" providerId="ADAL" clId="{2DF516AE-2F82-4FA4-9505-F62B446C916B}" dt="2022-10-11T20:16:56.126" v="5363" actId="1076"/>
          <ac:picMkLst>
            <pc:docMk/>
            <pc:sldMk cId="1960613441" sldId="398"/>
            <ac:picMk id="19" creationId="{58AAAE17-16D4-B154-A4A5-B6A4CA648D79}"/>
          </ac:picMkLst>
        </pc:picChg>
        <pc:picChg chg="add mod">
          <ac:chgData name="Luis Enrique Garrido López" userId="f42cccb0-40a9-4a3e-96fc-13d53be6c365" providerId="ADAL" clId="{2DF516AE-2F82-4FA4-9505-F62B446C916B}" dt="2022-10-11T20:16:56.126" v="5363" actId="1076"/>
          <ac:picMkLst>
            <pc:docMk/>
            <pc:sldMk cId="1960613441" sldId="398"/>
            <ac:picMk id="20" creationId="{14A22184-A297-CE95-6465-936BFE7BDDEF}"/>
          </ac:picMkLst>
        </pc:picChg>
      </pc:sldChg>
      <pc:sldChg chg="modSp add mod">
        <pc:chgData name="Luis Enrique Garrido López" userId="f42cccb0-40a9-4a3e-96fc-13d53be6c365" providerId="ADAL" clId="{2DF516AE-2F82-4FA4-9505-F62B446C916B}" dt="2022-10-11T20:31:10.781" v="6577" actId="20577"/>
        <pc:sldMkLst>
          <pc:docMk/>
          <pc:sldMk cId="2879955578" sldId="399"/>
        </pc:sldMkLst>
        <pc:spChg chg="mod">
          <ac:chgData name="Luis Enrique Garrido López" userId="f42cccb0-40a9-4a3e-96fc-13d53be6c365" providerId="ADAL" clId="{2DF516AE-2F82-4FA4-9505-F62B446C916B}" dt="2022-10-11T14:58:28.926" v="859" actId="20577"/>
          <ac:spMkLst>
            <pc:docMk/>
            <pc:sldMk cId="2879955578" sldId="399"/>
            <ac:spMk id="2" creationId="{D9A958BE-AA5F-973D-118B-3A66352DB29B}"/>
          </ac:spMkLst>
        </pc:spChg>
        <pc:spChg chg="mod">
          <ac:chgData name="Luis Enrique Garrido López" userId="f42cccb0-40a9-4a3e-96fc-13d53be6c365" providerId="ADAL" clId="{2DF516AE-2F82-4FA4-9505-F62B446C916B}" dt="2022-10-11T20:31:10.781" v="6577" actId="20577"/>
          <ac:spMkLst>
            <pc:docMk/>
            <pc:sldMk cId="2879955578" sldId="399"/>
            <ac:spMk id="5" creationId="{2E6F9676-FB15-C4D1-7BC5-D2323714D0F5}"/>
          </ac:spMkLst>
        </pc:spChg>
      </pc:sldChg>
      <pc:sldChg chg="add del">
        <pc:chgData name="Luis Enrique Garrido López" userId="f42cccb0-40a9-4a3e-96fc-13d53be6c365" providerId="ADAL" clId="{2DF516AE-2F82-4FA4-9505-F62B446C916B}" dt="2022-10-11T15:12:53.779" v="896" actId="2696"/>
        <pc:sldMkLst>
          <pc:docMk/>
          <pc:sldMk cId="57547756" sldId="400"/>
        </pc:sldMkLst>
      </pc:sldChg>
      <pc:sldChg chg="add del">
        <pc:chgData name="Luis Enrique Garrido López" userId="f42cccb0-40a9-4a3e-96fc-13d53be6c365" providerId="ADAL" clId="{2DF516AE-2F82-4FA4-9505-F62B446C916B}" dt="2022-10-11T15:12:51.920" v="895" actId="2696"/>
        <pc:sldMkLst>
          <pc:docMk/>
          <pc:sldMk cId="3338268421" sldId="401"/>
        </pc:sldMkLst>
      </pc:sldChg>
      <pc:sldChg chg="modSp add del mod">
        <pc:chgData name="Luis Enrique Garrido López" userId="f42cccb0-40a9-4a3e-96fc-13d53be6c365" providerId="ADAL" clId="{2DF516AE-2F82-4FA4-9505-F62B446C916B}" dt="2022-10-11T20:59:12.203" v="7302" actId="2696"/>
        <pc:sldMkLst>
          <pc:docMk/>
          <pc:sldMk cId="3088151037" sldId="402"/>
        </pc:sldMkLst>
        <pc:spChg chg="mod">
          <ac:chgData name="Luis Enrique Garrido López" userId="f42cccb0-40a9-4a3e-96fc-13d53be6c365" providerId="ADAL" clId="{2DF516AE-2F82-4FA4-9505-F62B446C916B}" dt="2022-10-11T15:13:07.919" v="906" actId="20577"/>
          <ac:spMkLst>
            <pc:docMk/>
            <pc:sldMk cId="3088151037" sldId="402"/>
            <ac:spMk id="2" creationId="{D9A958BE-AA5F-973D-118B-3A66352DB29B}"/>
          </ac:spMkLst>
        </pc:spChg>
        <pc:spChg chg="mod">
          <ac:chgData name="Luis Enrique Garrido López" userId="f42cccb0-40a9-4a3e-96fc-13d53be6c365" providerId="ADAL" clId="{2DF516AE-2F82-4FA4-9505-F62B446C916B}" dt="2022-10-11T15:12:43.134" v="892" actId="20577"/>
          <ac:spMkLst>
            <pc:docMk/>
            <pc:sldMk cId="3088151037" sldId="402"/>
            <ac:spMk id="3" creationId="{E2AB0634-62A0-8E1A-50B2-7103BC91F68F}"/>
          </ac:spMkLst>
        </pc:spChg>
      </pc:sldChg>
      <pc:sldChg chg="addSp modSp add mod">
        <pc:chgData name="Luis Enrique Garrido López" userId="f42cccb0-40a9-4a3e-96fc-13d53be6c365" providerId="ADAL" clId="{2DF516AE-2F82-4FA4-9505-F62B446C916B}" dt="2022-10-11T20:42:13.636" v="7092" actId="207"/>
        <pc:sldMkLst>
          <pc:docMk/>
          <pc:sldMk cId="3438787007" sldId="403"/>
        </pc:sldMkLst>
        <pc:spChg chg="mod">
          <ac:chgData name="Luis Enrique Garrido López" userId="f42cccb0-40a9-4a3e-96fc-13d53be6c365" providerId="ADAL" clId="{2DF516AE-2F82-4FA4-9505-F62B446C916B}" dt="2022-10-11T15:12:27.625" v="881" actId="122"/>
          <ac:spMkLst>
            <pc:docMk/>
            <pc:sldMk cId="3438787007" sldId="403"/>
            <ac:spMk id="2" creationId="{C6FD1931-8AF6-56BA-5824-8481B8EDAC11}"/>
          </ac:spMkLst>
        </pc:spChg>
        <pc:spChg chg="mod">
          <ac:chgData name="Luis Enrique Garrido López" userId="f42cccb0-40a9-4a3e-96fc-13d53be6c365" providerId="ADAL" clId="{2DF516AE-2F82-4FA4-9505-F62B446C916B}" dt="2022-10-11T20:42:04.651" v="7090" actId="20577"/>
          <ac:spMkLst>
            <pc:docMk/>
            <pc:sldMk cId="3438787007" sldId="403"/>
            <ac:spMk id="3" creationId="{05E08D60-5EB3-8D00-816B-40D2FEF1CF34}"/>
          </ac:spMkLst>
        </pc:spChg>
        <pc:picChg chg="add mod modCrop">
          <ac:chgData name="Luis Enrique Garrido López" userId="f42cccb0-40a9-4a3e-96fc-13d53be6c365" providerId="ADAL" clId="{2DF516AE-2F82-4FA4-9505-F62B446C916B}" dt="2022-10-11T20:42:13.636" v="7092" actId="207"/>
          <ac:picMkLst>
            <pc:docMk/>
            <pc:sldMk cId="3438787007" sldId="403"/>
            <ac:picMk id="5" creationId="{98C0822E-B2CB-0AFF-6644-829CFFED9539}"/>
          </ac:picMkLst>
        </pc:picChg>
        <pc:picChg chg="add mod modCrop">
          <ac:chgData name="Luis Enrique Garrido López" userId="f42cccb0-40a9-4a3e-96fc-13d53be6c365" providerId="ADAL" clId="{2DF516AE-2F82-4FA4-9505-F62B446C916B}" dt="2022-10-11T20:41:47.026" v="7084" actId="1076"/>
          <ac:picMkLst>
            <pc:docMk/>
            <pc:sldMk cId="3438787007" sldId="403"/>
            <ac:picMk id="7" creationId="{2DAA9809-BCDB-5CB6-6662-FD601F3F23EE}"/>
          </ac:picMkLst>
        </pc:picChg>
      </pc:sldChg>
      <pc:sldChg chg="modSp add del mod">
        <pc:chgData name="Luis Enrique Garrido López" userId="f42cccb0-40a9-4a3e-96fc-13d53be6c365" providerId="ADAL" clId="{2DF516AE-2F82-4FA4-9505-F62B446C916B}" dt="2022-10-11T20:59:10.041" v="7301" actId="2696"/>
        <pc:sldMkLst>
          <pc:docMk/>
          <pc:sldMk cId="3147562681" sldId="404"/>
        </pc:sldMkLst>
        <pc:spChg chg="mod">
          <ac:chgData name="Luis Enrique Garrido López" userId="f42cccb0-40a9-4a3e-96fc-13d53be6c365" providerId="ADAL" clId="{2DF516AE-2F82-4FA4-9505-F62B446C916B}" dt="2022-10-11T20:58:24.725" v="7290" actId="313"/>
          <ac:spMkLst>
            <pc:docMk/>
            <pc:sldMk cId="3147562681" sldId="404"/>
            <ac:spMk id="2" creationId="{D9A958BE-AA5F-973D-118B-3A66352DB29B}"/>
          </ac:spMkLst>
        </pc:spChg>
        <pc:spChg chg="mod">
          <ac:chgData name="Luis Enrique Garrido López" userId="f42cccb0-40a9-4a3e-96fc-13d53be6c365" providerId="ADAL" clId="{2DF516AE-2F82-4FA4-9505-F62B446C916B}" dt="2022-10-11T20:58:42.946" v="7299" actId="20577"/>
          <ac:spMkLst>
            <pc:docMk/>
            <pc:sldMk cId="3147562681" sldId="404"/>
            <ac:spMk id="3" creationId="{E2AB0634-62A0-8E1A-50B2-7103BC91F68F}"/>
          </ac:spMkLst>
        </pc:spChg>
      </pc:sldChg>
      <pc:sldChg chg="modSp add del mod">
        <pc:chgData name="Luis Enrique Garrido López" userId="f42cccb0-40a9-4a3e-96fc-13d53be6c365" providerId="ADAL" clId="{2DF516AE-2F82-4FA4-9505-F62B446C916B}" dt="2022-10-11T20:58:57.737" v="7300" actId="2696"/>
        <pc:sldMkLst>
          <pc:docMk/>
          <pc:sldMk cId="734975059" sldId="405"/>
        </pc:sldMkLst>
        <pc:spChg chg="mod">
          <ac:chgData name="Luis Enrique Garrido López" userId="f42cccb0-40a9-4a3e-96fc-13d53be6c365" providerId="ADAL" clId="{2DF516AE-2F82-4FA4-9505-F62B446C916B}" dt="2022-10-11T15:13:23.431" v="924" actId="20577"/>
          <ac:spMkLst>
            <pc:docMk/>
            <pc:sldMk cId="734975059" sldId="405"/>
            <ac:spMk id="2" creationId="{D9A958BE-AA5F-973D-118B-3A66352DB29B}"/>
          </ac:spMkLst>
        </pc:spChg>
      </pc:sldChg>
      <pc:sldChg chg="modSp add del mod ord">
        <pc:chgData name="Luis Enrique Garrido López" userId="f42cccb0-40a9-4a3e-96fc-13d53be6c365" providerId="ADAL" clId="{2DF516AE-2F82-4FA4-9505-F62B446C916B}" dt="2022-10-13T14:03:32.886" v="7407" actId="47"/>
        <pc:sldMkLst>
          <pc:docMk/>
          <pc:sldMk cId="1002109363" sldId="406"/>
        </pc:sldMkLst>
        <pc:spChg chg="mod">
          <ac:chgData name="Luis Enrique Garrido López" userId="f42cccb0-40a9-4a3e-96fc-13d53be6c365" providerId="ADAL" clId="{2DF516AE-2F82-4FA4-9505-F62B446C916B}" dt="2022-10-11T15:13:47.537" v="935" actId="122"/>
          <ac:spMkLst>
            <pc:docMk/>
            <pc:sldMk cId="1002109363" sldId="406"/>
            <ac:spMk id="2" creationId="{C6FD1931-8AF6-56BA-5824-8481B8EDAC11}"/>
          </ac:spMkLst>
        </pc:spChg>
      </pc:sldChg>
      <pc:sldChg chg="modSp add del mod ord">
        <pc:chgData name="Luis Enrique Garrido López" userId="f42cccb0-40a9-4a3e-96fc-13d53be6c365" providerId="ADAL" clId="{2DF516AE-2F82-4FA4-9505-F62B446C916B}" dt="2022-10-13T14:03:30.174" v="7405" actId="47"/>
        <pc:sldMkLst>
          <pc:docMk/>
          <pc:sldMk cId="3093781561" sldId="407"/>
        </pc:sldMkLst>
        <pc:spChg chg="mod">
          <ac:chgData name="Luis Enrique Garrido López" userId="f42cccb0-40a9-4a3e-96fc-13d53be6c365" providerId="ADAL" clId="{2DF516AE-2F82-4FA4-9505-F62B446C916B}" dt="2022-10-11T15:15:08.925" v="967" actId="20577"/>
          <ac:spMkLst>
            <pc:docMk/>
            <pc:sldMk cId="3093781561" sldId="407"/>
            <ac:spMk id="2" creationId="{D9A958BE-AA5F-973D-118B-3A66352DB29B}"/>
          </ac:spMkLst>
        </pc:spChg>
      </pc:sldChg>
      <pc:sldChg chg="modSp add del mod ord">
        <pc:chgData name="Luis Enrique Garrido López" userId="f42cccb0-40a9-4a3e-96fc-13d53be6c365" providerId="ADAL" clId="{2DF516AE-2F82-4FA4-9505-F62B446C916B}" dt="2022-10-13T14:03:30.174" v="7405" actId="47"/>
        <pc:sldMkLst>
          <pc:docMk/>
          <pc:sldMk cId="4151244425" sldId="408"/>
        </pc:sldMkLst>
        <pc:spChg chg="mod">
          <ac:chgData name="Luis Enrique Garrido López" userId="f42cccb0-40a9-4a3e-96fc-13d53be6c365" providerId="ADAL" clId="{2DF516AE-2F82-4FA4-9505-F62B446C916B}" dt="2022-10-11T15:15:18.188" v="976" actId="20577"/>
          <ac:spMkLst>
            <pc:docMk/>
            <pc:sldMk cId="4151244425" sldId="408"/>
            <ac:spMk id="2" creationId="{D9A958BE-AA5F-973D-118B-3A66352DB29B}"/>
          </ac:spMkLst>
        </pc:spChg>
      </pc:sldChg>
      <pc:sldChg chg="modSp add del mod ord">
        <pc:chgData name="Luis Enrique Garrido López" userId="f42cccb0-40a9-4a3e-96fc-13d53be6c365" providerId="ADAL" clId="{2DF516AE-2F82-4FA4-9505-F62B446C916B}" dt="2022-10-13T14:03:30.174" v="7405" actId="47"/>
        <pc:sldMkLst>
          <pc:docMk/>
          <pc:sldMk cId="1438013504" sldId="409"/>
        </pc:sldMkLst>
        <pc:spChg chg="mod">
          <ac:chgData name="Luis Enrique Garrido López" userId="f42cccb0-40a9-4a3e-96fc-13d53be6c365" providerId="ADAL" clId="{2DF516AE-2F82-4FA4-9505-F62B446C916B}" dt="2022-10-11T15:15:46.230" v="1004" actId="20577"/>
          <ac:spMkLst>
            <pc:docMk/>
            <pc:sldMk cId="1438013504" sldId="409"/>
            <ac:spMk id="2" creationId="{D9A958BE-AA5F-973D-118B-3A66352DB29B}"/>
          </ac:spMkLst>
        </pc:spChg>
      </pc:sldChg>
      <pc:sldChg chg="modSp add del mod ord">
        <pc:chgData name="Luis Enrique Garrido López" userId="f42cccb0-40a9-4a3e-96fc-13d53be6c365" providerId="ADAL" clId="{2DF516AE-2F82-4FA4-9505-F62B446C916B}" dt="2022-10-13T14:03:30.174" v="7405" actId="47"/>
        <pc:sldMkLst>
          <pc:docMk/>
          <pc:sldMk cId="2148451223" sldId="410"/>
        </pc:sldMkLst>
        <pc:spChg chg="mod">
          <ac:chgData name="Luis Enrique Garrido López" userId="f42cccb0-40a9-4a3e-96fc-13d53be6c365" providerId="ADAL" clId="{2DF516AE-2F82-4FA4-9505-F62B446C916B}" dt="2022-10-11T15:16:05.735" v="1021" actId="20577"/>
          <ac:spMkLst>
            <pc:docMk/>
            <pc:sldMk cId="2148451223" sldId="410"/>
            <ac:spMk id="2" creationId="{D9A958BE-AA5F-973D-118B-3A66352DB29B}"/>
          </ac:spMkLst>
        </pc:spChg>
      </pc:sldChg>
      <pc:sldChg chg="modSp add del mod ord">
        <pc:chgData name="Luis Enrique Garrido López" userId="f42cccb0-40a9-4a3e-96fc-13d53be6c365" providerId="ADAL" clId="{2DF516AE-2F82-4FA4-9505-F62B446C916B}" dt="2022-10-13T14:04:04.193" v="7409" actId="2696"/>
        <pc:sldMkLst>
          <pc:docMk/>
          <pc:sldMk cId="1245586279" sldId="411"/>
        </pc:sldMkLst>
        <pc:spChg chg="mod">
          <ac:chgData name="Luis Enrique Garrido López" userId="f42cccb0-40a9-4a3e-96fc-13d53be6c365" providerId="ADAL" clId="{2DF516AE-2F82-4FA4-9505-F62B446C916B}" dt="2022-10-11T15:18:32.968" v="1025"/>
          <ac:spMkLst>
            <pc:docMk/>
            <pc:sldMk cId="1245586279" sldId="411"/>
            <ac:spMk id="2" creationId="{D9A958BE-AA5F-973D-118B-3A66352DB29B}"/>
          </ac:spMkLst>
        </pc:spChg>
      </pc:sldChg>
      <pc:sldChg chg="add del ord">
        <pc:chgData name="Luis Enrique Garrido López" userId="f42cccb0-40a9-4a3e-96fc-13d53be6c365" providerId="ADAL" clId="{2DF516AE-2F82-4FA4-9505-F62B446C916B}" dt="2022-10-13T14:04:04.193" v="7409" actId="2696"/>
        <pc:sldMkLst>
          <pc:docMk/>
          <pc:sldMk cId="2831935890" sldId="412"/>
        </pc:sldMkLst>
      </pc:sldChg>
      <pc:sldChg chg="modSp add mod">
        <pc:chgData name="Luis Enrique Garrido López" userId="f42cccb0-40a9-4a3e-96fc-13d53be6c365" providerId="ADAL" clId="{2DF516AE-2F82-4FA4-9505-F62B446C916B}" dt="2022-10-11T20:52:26.145" v="7156" actId="20577"/>
        <pc:sldMkLst>
          <pc:docMk/>
          <pc:sldMk cId="2961842970" sldId="413"/>
        </pc:sldMkLst>
        <pc:spChg chg="mod">
          <ac:chgData name="Luis Enrique Garrido López" userId="f42cccb0-40a9-4a3e-96fc-13d53be6c365" providerId="ADAL" clId="{2DF516AE-2F82-4FA4-9505-F62B446C916B}" dt="2022-10-11T20:51:25.139" v="7126"/>
          <ac:spMkLst>
            <pc:docMk/>
            <pc:sldMk cId="2961842970" sldId="413"/>
            <ac:spMk id="2" creationId="{D9A958BE-AA5F-973D-118B-3A66352DB29B}"/>
          </ac:spMkLst>
        </pc:spChg>
        <pc:spChg chg="mod">
          <ac:chgData name="Luis Enrique Garrido López" userId="f42cccb0-40a9-4a3e-96fc-13d53be6c365" providerId="ADAL" clId="{2DF516AE-2F82-4FA4-9505-F62B446C916B}" dt="2022-10-11T20:52:26.145" v="7156" actId="20577"/>
          <ac:spMkLst>
            <pc:docMk/>
            <pc:sldMk cId="2961842970" sldId="413"/>
            <ac:spMk id="3" creationId="{E2AB0634-62A0-8E1A-50B2-7103BC91F68F}"/>
          </ac:spMkLst>
        </pc:spChg>
      </pc:sldChg>
      <pc:sldChg chg="modSp add del mod">
        <pc:chgData name="Luis Enrique Garrido López" userId="f42cccb0-40a9-4a3e-96fc-13d53be6c365" providerId="ADAL" clId="{2DF516AE-2F82-4FA4-9505-F62B446C916B}" dt="2022-10-13T14:03:45.523" v="7408" actId="2696"/>
        <pc:sldMkLst>
          <pc:docMk/>
          <pc:sldMk cId="667549436" sldId="414"/>
        </pc:sldMkLst>
        <pc:spChg chg="mod">
          <ac:chgData name="Luis Enrique Garrido López" userId="f42cccb0-40a9-4a3e-96fc-13d53be6c365" providerId="ADAL" clId="{2DF516AE-2F82-4FA4-9505-F62B446C916B}" dt="2022-10-11T20:51:30.698" v="7127"/>
          <ac:spMkLst>
            <pc:docMk/>
            <pc:sldMk cId="667549436" sldId="414"/>
            <ac:spMk id="2" creationId="{D9A958BE-AA5F-973D-118B-3A66352DB29B}"/>
          </ac:spMkLst>
        </pc:spChg>
        <pc:spChg chg="mod">
          <ac:chgData name="Luis Enrique Garrido López" userId="f42cccb0-40a9-4a3e-96fc-13d53be6c365" providerId="ADAL" clId="{2DF516AE-2F82-4FA4-9505-F62B446C916B}" dt="2022-10-11T20:52:06.087" v="7149" actId="14100"/>
          <ac:spMkLst>
            <pc:docMk/>
            <pc:sldMk cId="667549436" sldId="414"/>
            <ac:spMk id="3" creationId="{E2AB0634-62A0-8E1A-50B2-7103BC91F68F}"/>
          </ac:spMkLst>
        </pc:spChg>
      </pc:sldChg>
      <pc:sldChg chg="addSp modSp add mod ord">
        <pc:chgData name="Luis Enrique Garrido López" userId="f42cccb0-40a9-4a3e-96fc-13d53be6c365" providerId="ADAL" clId="{2DF516AE-2F82-4FA4-9505-F62B446C916B}" dt="2022-10-11T19:18:05.228" v="3963"/>
        <pc:sldMkLst>
          <pc:docMk/>
          <pc:sldMk cId="3288416282" sldId="415"/>
        </pc:sldMkLst>
        <pc:spChg chg="mod">
          <ac:chgData name="Luis Enrique Garrido López" userId="f42cccb0-40a9-4a3e-96fc-13d53be6c365" providerId="ADAL" clId="{2DF516AE-2F82-4FA4-9505-F62B446C916B}" dt="2022-10-11T15:20:12.650" v="1088" actId="20577"/>
          <ac:spMkLst>
            <pc:docMk/>
            <pc:sldMk cId="3288416282" sldId="415"/>
            <ac:spMk id="2" creationId="{D9A958BE-AA5F-973D-118B-3A66352DB29B}"/>
          </ac:spMkLst>
        </pc:spChg>
        <pc:spChg chg="mod">
          <ac:chgData name="Luis Enrique Garrido López" userId="f42cccb0-40a9-4a3e-96fc-13d53be6c365" providerId="ADAL" clId="{2DF516AE-2F82-4FA4-9505-F62B446C916B}" dt="2022-10-11T16:47:17.029" v="2174" actId="5793"/>
          <ac:spMkLst>
            <pc:docMk/>
            <pc:sldMk cId="3288416282" sldId="415"/>
            <ac:spMk id="3" creationId="{E2AB0634-62A0-8E1A-50B2-7103BC91F68F}"/>
          </ac:spMkLst>
        </pc:spChg>
        <pc:spChg chg="add mod">
          <ac:chgData name="Luis Enrique Garrido López" userId="f42cccb0-40a9-4a3e-96fc-13d53be6c365" providerId="ADAL" clId="{2DF516AE-2F82-4FA4-9505-F62B446C916B}" dt="2022-10-11T17:11:00.520" v="2512" actId="1076"/>
          <ac:spMkLst>
            <pc:docMk/>
            <pc:sldMk cId="3288416282" sldId="415"/>
            <ac:spMk id="4" creationId="{5E682A81-EF13-13E2-778A-6A505E787195}"/>
          </ac:spMkLst>
        </pc:spChg>
        <pc:spChg chg="add mod">
          <ac:chgData name="Luis Enrique Garrido López" userId="f42cccb0-40a9-4a3e-96fc-13d53be6c365" providerId="ADAL" clId="{2DF516AE-2F82-4FA4-9505-F62B446C916B}" dt="2022-10-11T17:11:00.520" v="2512" actId="1076"/>
          <ac:spMkLst>
            <pc:docMk/>
            <pc:sldMk cId="3288416282" sldId="415"/>
            <ac:spMk id="5" creationId="{BE8062B5-288E-B5F5-30F7-076813E92894}"/>
          </ac:spMkLst>
        </pc:spChg>
        <pc:spChg chg="add mod">
          <ac:chgData name="Luis Enrique Garrido López" userId="f42cccb0-40a9-4a3e-96fc-13d53be6c365" providerId="ADAL" clId="{2DF516AE-2F82-4FA4-9505-F62B446C916B}" dt="2022-10-11T16:51:50.327" v="2224" actId="1076"/>
          <ac:spMkLst>
            <pc:docMk/>
            <pc:sldMk cId="3288416282" sldId="415"/>
            <ac:spMk id="6" creationId="{FDB8EE6A-9C74-CE54-E0B0-A31D9AF1CC67}"/>
          </ac:spMkLst>
        </pc:spChg>
        <pc:spChg chg="add mod">
          <ac:chgData name="Luis Enrique Garrido López" userId="f42cccb0-40a9-4a3e-96fc-13d53be6c365" providerId="ADAL" clId="{2DF516AE-2F82-4FA4-9505-F62B446C916B}" dt="2022-10-11T16:51:50.327" v="2224" actId="1076"/>
          <ac:spMkLst>
            <pc:docMk/>
            <pc:sldMk cId="3288416282" sldId="415"/>
            <ac:spMk id="7" creationId="{C8295E6F-EA50-62DC-FB55-AD8717F91E71}"/>
          </ac:spMkLst>
        </pc:spChg>
        <pc:spChg chg="add mod">
          <ac:chgData name="Luis Enrique Garrido López" userId="f42cccb0-40a9-4a3e-96fc-13d53be6c365" providerId="ADAL" clId="{2DF516AE-2F82-4FA4-9505-F62B446C916B}" dt="2022-10-11T16:51:50.327" v="2224" actId="1076"/>
          <ac:spMkLst>
            <pc:docMk/>
            <pc:sldMk cId="3288416282" sldId="415"/>
            <ac:spMk id="8" creationId="{3D0231A0-E202-42FA-3E4A-A68AC74221B0}"/>
          </ac:spMkLst>
        </pc:spChg>
        <pc:spChg chg="add mod">
          <ac:chgData name="Luis Enrique Garrido López" userId="f42cccb0-40a9-4a3e-96fc-13d53be6c365" providerId="ADAL" clId="{2DF516AE-2F82-4FA4-9505-F62B446C916B}" dt="2022-10-11T17:11:00.520" v="2512" actId="1076"/>
          <ac:spMkLst>
            <pc:docMk/>
            <pc:sldMk cId="3288416282" sldId="415"/>
            <ac:spMk id="15" creationId="{B07C5C6A-C0C0-B907-AA6B-C0A5B79F3678}"/>
          </ac:spMkLst>
        </pc:spChg>
        <pc:picChg chg="add mod modCrop">
          <ac:chgData name="Luis Enrique Garrido López" userId="f42cccb0-40a9-4a3e-96fc-13d53be6c365" providerId="ADAL" clId="{2DF516AE-2F82-4FA4-9505-F62B446C916B}" dt="2022-10-11T16:51:50.327" v="2224" actId="1076"/>
          <ac:picMkLst>
            <pc:docMk/>
            <pc:sldMk cId="3288416282" sldId="415"/>
            <ac:picMk id="10" creationId="{C88937CF-782A-BC53-5719-5CA7A5D60D56}"/>
          </ac:picMkLst>
        </pc:picChg>
        <pc:picChg chg="add mod">
          <ac:chgData name="Luis Enrique Garrido López" userId="f42cccb0-40a9-4a3e-96fc-13d53be6c365" providerId="ADAL" clId="{2DF516AE-2F82-4FA4-9505-F62B446C916B}" dt="2022-10-11T16:51:50.327" v="2224" actId="1076"/>
          <ac:picMkLst>
            <pc:docMk/>
            <pc:sldMk cId="3288416282" sldId="415"/>
            <ac:picMk id="12" creationId="{6D30995E-1A64-5B4A-B96A-088F32F2BB1E}"/>
          </ac:picMkLst>
        </pc:picChg>
        <pc:picChg chg="add mod">
          <ac:chgData name="Luis Enrique Garrido López" userId="f42cccb0-40a9-4a3e-96fc-13d53be6c365" providerId="ADAL" clId="{2DF516AE-2F82-4FA4-9505-F62B446C916B}" dt="2022-10-11T16:51:50.327" v="2224" actId="1076"/>
          <ac:picMkLst>
            <pc:docMk/>
            <pc:sldMk cId="3288416282" sldId="415"/>
            <ac:picMk id="14" creationId="{37188B6E-8D6D-A736-C4A5-0093AABEBBC2}"/>
          </ac:picMkLst>
        </pc:picChg>
      </pc:sldChg>
      <pc:sldChg chg="addSp delSp modSp add mod">
        <pc:chgData name="Luis Enrique Garrido López" userId="f42cccb0-40a9-4a3e-96fc-13d53be6c365" providerId="ADAL" clId="{2DF516AE-2F82-4FA4-9505-F62B446C916B}" dt="2022-10-11T19:10:47.252" v="3894" actId="1076"/>
        <pc:sldMkLst>
          <pc:docMk/>
          <pc:sldMk cId="2437841890" sldId="416"/>
        </pc:sldMkLst>
        <pc:spChg chg="mod">
          <ac:chgData name="Luis Enrique Garrido López" userId="f42cccb0-40a9-4a3e-96fc-13d53be6c365" providerId="ADAL" clId="{2DF516AE-2F82-4FA4-9505-F62B446C916B}" dt="2022-10-11T15:20:30.516" v="1112" actId="20577"/>
          <ac:spMkLst>
            <pc:docMk/>
            <pc:sldMk cId="2437841890" sldId="416"/>
            <ac:spMk id="2" creationId="{D9A958BE-AA5F-973D-118B-3A66352DB29B}"/>
          </ac:spMkLst>
        </pc:spChg>
        <pc:spChg chg="mod">
          <ac:chgData name="Luis Enrique Garrido López" userId="f42cccb0-40a9-4a3e-96fc-13d53be6c365" providerId="ADAL" clId="{2DF516AE-2F82-4FA4-9505-F62B446C916B}" dt="2022-10-11T16:55:39.037" v="2291" actId="255"/>
          <ac:spMkLst>
            <pc:docMk/>
            <pc:sldMk cId="2437841890" sldId="416"/>
            <ac:spMk id="3" creationId="{E2AB0634-62A0-8E1A-50B2-7103BC91F68F}"/>
          </ac:spMkLst>
        </pc:spChg>
        <pc:spChg chg="add del mod">
          <ac:chgData name="Luis Enrique Garrido López" userId="f42cccb0-40a9-4a3e-96fc-13d53be6c365" providerId="ADAL" clId="{2DF516AE-2F82-4FA4-9505-F62B446C916B}" dt="2022-10-11T16:56:36.135" v="2297" actId="478"/>
          <ac:spMkLst>
            <pc:docMk/>
            <pc:sldMk cId="2437841890" sldId="416"/>
            <ac:spMk id="4" creationId="{58779A08-5B3E-6ADD-0A47-62C36B9D1437}"/>
          </ac:spMkLst>
        </pc:spChg>
        <pc:spChg chg="add del mod">
          <ac:chgData name="Luis Enrique Garrido López" userId="f42cccb0-40a9-4a3e-96fc-13d53be6c365" providerId="ADAL" clId="{2DF516AE-2F82-4FA4-9505-F62B446C916B}" dt="2022-10-11T16:56:36.135" v="2297" actId="478"/>
          <ac:spMkLst>
            <pc:docMk/>
            <pc:sldMk cId="2437841890" sldId="416"/>
            <ac:spMk id="5" creationId="{DA818AF6-11E3-D667-D96D-3F2F50DF3163}"/>
          </ac:spMkLst>
        </pc:spChg>
        <pc:spChg chg="add del mod">
          <ac:chgData name="Luis Enrique Garrido López" userId="f42cccb0-40a9-4a3e-96fc-13d53be6c365" providerId="ADAL" clId="{2DF516AE-2F82-4FA4-9505-F62B446C916B}" dt="2022-10-11T16:56:36.135" v="2297" actId="478"/>
          <ac:spMkLst>
            <pc:docMk/>
            <pc:sldMk cId="2437841890" sldId="416"/>
            <ac:spMk id="6" creationId="{01EA23B8-762B-56AF-E571-10FD0F96AD4B}"/>
          </ac:spMkLst>
        </pc:spChg>
        <pc:spChg chg="add del">
          <ac:chgData name="Luis Enrique Garrido López" userId="f42cccb0-40a9-4a3e-96fc-13d53be6c365" providerId="ADAL" clId="{2DF516AE-2F82-4FA4-9505-F62B446C916B}" dt="2022-10-11T17:02:52.100" v="2345" actId="22"/>
          <ac:spMkLst>
            <pc:docMk/>
            <pc:sldMk cId="2437841890" sldId="416"/>
            <ac:spMk id="22" creationId="{DA1FEC59-568E-69F7-2F25-A896FE7BD968}"/>
          </ac:spMkLst>
        </pc:spChg>
        <pc:spChg chg="add del mod">
          <ac:chgData name="Luis Enrique Garrido López" userId="f42cccb0-40a9-4a3e-96fc-13d53be6c365" providerId="ADAL" clId="{2DF516AE-2F82-4FA4-9505-F62B446C916B}" dt="2022-10-11T17:03:00.541" v="2348"/>
          <ac:spMkLst>
            <pc:docMk/>
            <pc:sldMk cId="2437841890" sldId="416"/>
            <ac:spMk id="23" creationId="{2B834606-4DCE-1917-81D6-F6B74A774EAF}"/>
          </ac:spMkLst>
        </pc:spChg>
        <pc:spChg chg="add del mod">
          <ac:chgData name="Luis Enrique Garrido López" userId="f42cccb0-40a9-4a3e-96fc-13d53be6c365" providerId="ADAL" clId="{2DF516AE-2F82-4FA4-9505-F62B446C916B}" dt="2022-10-11T19:03:56.627" v="3746" actId="478"/>
          <ac:spMkLst>
            <pc:docMk/>
            <pc:sldMk cId="2437841890" sldId="416"/>
            <ac:spMk id="24" creationId="{F2A9DCE0-E231-9A20-B2D5-6686611DF941}"/>
          </ac:spMkLst>
        </pc:spChg>
        <pc:spChg chg="add del mod">
          <ac:chgData name="Luis Enrique Garrido López" userId="f42cccb0-40a9-4a3e-96fc-13d53be6c365" providerId="ADAL" clId="{2DF516AE-2F82-4FA4-9505-F62B446C916B}" dt="2022-10-11T19:03:55.497" v="3745" actId="478"/>
          <ac:spMkLst>
            <pc:docMk/>
            <pc:sldMk cId="2437841890" sldId="416"/>
            <ac:spMk id="25" creationId="{E02D83DE-4BBE-53C3-0562-E389E1FA66EC}"/>
          </ac:spMkLst>
        </pc:spChg>
        <pc:spChg chg="add del mod">
          <ac:chgData name="Luis Enrique Garrido López" userId="f42cccb0-40a9-4a3e-96fc-13d53be6c365" providerId="ADAL" clId="{2DF516AE-2F82-4FA4-9505-F62B446C916B}" dt="2022-10-11T17:03:23.314" v="2357" actId="478"/>
          <ac:spMkLst>
            <pc:docMk/>
            <pc:sldMk cId="2437841890" sldId="416"/>
            <ac:spMk id="26" creationId="{DA028200-38F6-C92F-ED98-A3259A9D5E44}"/>
          </ac:spMkLst>
        </pc:spChg>
        <pc:spChg chg="add mod">
          <ac:chgData name="Luis Enrique Garrido López" userId="f42cccb0-40a9-4a3e-96fc-13d53be6c365" providerId="ADAL" clId="{2DF516AE-2F82-4FA4-9505-F62B446C916B}" dt="2022-10-11T19:05:10.269" v="3790" actId="1076"/>
          <ac:spMkLst>
            <pc:docMk/>
            <pc:sldMk cId="2437841890" sldId="416"/>
            <ac:spMk id="27" creationId="{38EDECCF-259B-30F6-2549-F0E96775B609}"/>
          </ac:spMkLst>
        </pc:spChg>
        <pc:spChg chg="add mod">
          <ac:chgData name="Luis Enrique Garrido López" userId="f42cccb0-40a9-4a3e-96fc-13d53be6c365" providerId="ADAL" clId="{2DF516AE-2F82-4FA4-9505-F62B446C916B}" dt="2022-10-11T19:06:24.623" v="3824" actId="207"/>
          <ac:spMkLst>
            <pc:docMk/>
            <pc:sldMk cId="2437841890" sldId="416"/>
            <ac:spMk id="28" creationId="{3164FC8E-DF8D-8A5B-539A-E441C233E582}"/>
          </ac:spMkLst>
        </pc:spChg>
        <pc:spChg chg="add mod">
          <ac:chgData name="Luis Enrique Garrido López" userId="f42cccb0-40a9-4a3e-96fc-13d53be6c365" providerId="ADAL" clId="{2DF516AE-2F82-4FA4-9505-F62B446C916B}" dt="2022-10-11T19:06:30.224" v="3828" actId="1076"/>
          <ac:spMkLst>
            <pc:docMk/>
            <pc:sldMk cId="2437841890" sldId="416"/>
            <ac:spMk id="30" creationId="{01250CB0-316C-3851-6361-DD2AD015B1AA}"/>
          </ac:spMkLst>
        </pc:spChg>
        <pc:spChg chg="add del mod">
          <ac:chgData name="Luis Enrique Garrido López" userId="f42cccb0-40a9-4a3e-96fc-13d53be6c365" providerId="ADAL" clId="{2DF516AE-2F82-4FA4-9505-F62B446C916B}" dt="2022-10-11T18:51:40.639" v="3726" actId="478"/>
          <ac:spMkLst>
            <pc:docMk/>
            <pc:sldMk cId="2437841890" sldId="416"/>
            <ac:spMk id="40" creationId="{E2260F45-6AAA-3B44-FE60-AFA05F191BF8}"/>
          </ac:spMkLst>
        </pc:spChg>
        <pc:spChg chg="add del mod">
          <ac:chgData name="Luis Enrique Garrido López" userId="f42cccb0-40a9-4a3e-96fc-13d53be6c365" providerId="ADAL" clId="{2DF516AE-2F82-4FA4-9505-F62B446C916B}" dt="2022-10-11T19:03:54.265" v="3744" actId="478"/>
          <ac:spMkLst>
            <pc:docMk/>
            <pc:sldMk cId="2437841890" sldId="416"/>
            <ac:spMk id="41" creationId="{159C6C46-025D-63CE-BCE6-3FF094FF9DBC}"/>
          </ac:spMkLst>
        </pc:spChg>
        <pc:picChg chg="add mod">
          <ac:chgData name="Luis Enrique Garrido López" userId="f42cccb0-40a9-4a3e-96fc-13d53be6c365" providerId="ADAL" clId="{2DF516AE-2F82-4FA4-9505-F62B446C916B}" dt="2022-10-11T19:07:04.161" v="3831" actId="207"/>
          <ac:picMkLst>
            <pc:docMk/>
            <pc:sldMk cId="2437841890" sldId="416"/>
            <ac:picMk id="5" creationId="{B2AC9C5C-908B-0EFB-9CB3-1F1812A3D554}"/>
          </ac:picMkLst>
        </pc:picChg>
        <pc:picChg chg="add mod">
          <ac:chgData name="Luis Enrique Garrido López" userId="f42cccb0-40a9-4a3e-96fc-13d53be6c365" providerId="ADAL" clId="{2DF516AE-2F82-4FA4-9505-F62B446C916B}" dt="2022-10-11T19:06:55.575" v="3830" actId="207"/>
          <ac:picMkLst>
            <pc:docMk/>
            <pc:sldMk cId="2437841890" sldId="416"/>
            <ac:picMk id="6" creationId="{039F011D-2DD8-4B5B-98EF-679409F06C40}"/>
          </ac:picMkLst>
        </pc:picChg>
        <pc:picChg chg="add del mod">
          <ac:chgData name="Luis Enrique Garrido López" userId="f42cccb0-40a9-4a3e-96fc-13d53be6c365" providerId="ADAL" clId="{2DF516AE-2F82-4FA4-9505-F62B446C916B}" dt="2022-10-11T19:07:20.357" v="3836" actId="1076"/>
          <ac:picMkLst>
            <pc:docMk/>
            <pc:sldMk cId="2437841890" sldId="416"/>
            <ac:picMk id="7" creationId="{2498BB91-E80C-4BD8-8C1A-E3F0420CDF34}"/>
          </ac:picMkLst>
        </pc:picChg>
        <pc:picChg chg="add del mod">
          <ac:chgData name="Luis Enrique Garrido López" userId="f42cccb0-40a9-4a3e-96fc-13d53be6c365" providerId="ADAL" clId="{2DF516AE-2F82-4FA4-9505-F62B446C916B}" dt="2022-10-11T19:03:43.905" v="3739" actId="478"/>
          <ac:picMkLst>
            <pc:docMk/>
            <pc:sldMk cId="2437841890" sldId="416"/>
            <ac:picMk id="8" creationId="{5661F2A3-BA45-04B8-A0C3-7F97391B77E2}"/>
          </ac:picMkLst>
        </pc:picChg>
        <pc:picChg chg="add mod">
          <ac:chgData name="Luis Enrique Garrido López" userId="f42cccb0-40a9-4a3e-96fc-13d53be6c365" providerId="ADAL" clId="{2DF516AE-2F82-4FA4-9505-F62B446C916B}" dt="2022-10-11T19:07:04.161" v="3831" actId="207"/>
          <ac:picMkLst>
            <pc:docMk/>
            <pc:sldMk cId="2437841890" sldId="416"/>
            <ac:picMk id="9" creationId="{0CAA9772-407F-8849-94B9-36F17F2FD93C}"/>
          </ac:picMkLst>
        </pc:picChg>
        <pc:picChg chg="add del mod">
          <ac:chgData name="Luis Enrique Garrido López" userId="f42cccb0-40a9-4a3e-96fc-13d53be6c365" providerId="ADAL" clId="{2DF516AE-2F82-4FA4-9505-F62B446C916B}" dt="2022-10-11T19:03:42.449" v="3735" actId="478"/>
          <ac:picMkLst>
            <pc:docMk/>
            <pc:sldMk cId="2437841890" sldId="416"/>
            <ac:picMk id="10" creationId="{8A20BF9E-CC64-A943-177B-36612C0881A5}"/>
          </ac:picMkLst>
        </pc:picChg>
        <pc:picChg chg="add mod">
          <ac:chgData name="Luis Enrique Garrido López" userId="f42cccb0-40a9-4a3e-96fc-13d53be6c365" providerId="ADAL" clId="{2DF516AE-2F82-4FA4-9505-F62B446C916B}" dt="2022-10-11T19:06:48.593" v="3829" actId="207"/>
          <ac:picMkLst>
            <pc:docMk/>
            <pc:sldMk cId="2437841890" sldId="416"/>
            <ac:picMk id="11" creationId="{D4C001D9-61E8-65C8-78BF-BE1E9C5D0DDA}"/>
          </ac:picMkLst>
        </pc:picChg>
        <pc:picChg chg="add del mod">
          <ac:chgData name="Luis Enrique Garrido López" userId="f42cccb0-40a9-4a3e-96fc-13d53be6c365" providerId="ADAL" clId="{2DF516AE-2F82-4FA4-9505-F62B446C916B}" dt="2022-10-11T19:03:43.505" v="3738" actId="478"/>
          <ac:picMkLst>
            <pc:docMk/>
            <pc:sldMk cId="2437841890" sldId="416"/>
            <ac:picMk id="12" creationId="{F8D1053D-DD82-88F6-24DD-DE8EEC30D7A2}"/>
          </ac:picMkLst>
        </pc:picChg>
        <pc:picChg chg="add mod">
          <ac:chgData name="Luis Enrique Garrido López" userId="f42cccb0-40a9-4a3e-96fc-13d53be6c365" providerId="ADAL" clId="{2DF516AE-2F82-4FA4-9505-F62B446C916B}" dt="2022-10-11T19:07:04.161" v="3831" actId="207"/>
          <ac:picMkLst>
            <pc:docMk/>
            <pc:sldMk cId="2437841890" sldId="416"/>
            <ac:picMk id="13" creationId="{BEF0AB3F-F3FB-1935-D5DD-75C086435E96}"/>
          </ac:picMkLst>
        </pc:picChg>
        <pc:picChg chg="add del mod">
          <ac:chgData name="Luis Enrique Garrido López" userId="f42cccb0-40a9-4a3e-96fc-13d53be6c365" providerId="ADAL" clId="{2DF516AE-2F82-4FA4-9505-F62B446C916B}" dt="2022-10-11T19:03:41.905" v="3734" actId="478"/>
          <ac:picMkLst>
            <pc:docMk/>
            <pc:sldMk cId="2437841890" sldId="416"/>
            <ac:picMk id="14" creationId="{57629007-A667-6FD9-1395-B4F0D144BE03}"/>
          </ac:picMkLst>
        </pc:picChg>
        <pc:picChg chg="add mod">
          <ac:chgData name="Luis Enrique Garrido López" userId="f42cccb0-40a9-4a3e-96fc-13d53be6c365" providerId="ADAL" clId="{2DF516AE-2F82-4FA4-9505-F62B446C916B}" dt="2022-10-11T19:06:48.593" v="3829" actId="207"/>
          <ac:picMkLst>
            <pc:docMk/>
            <pc:sldMk cId="2437841890" sldId="416"/>
            <ac:picMk id="15" creationId="{914DED2F-9B47-E4AE-6F82-0E0EE70FAE1F}"/>
          </ac:picMkLst>
        </pc:picChg>
        <pc:picChg chg="add del mod">
          <ac:chgData name="Luis Enrique Garrido López" userId="f42cccb0-40a9-4a3e-96fc-13d53be6c365" providerId="ADAL" clId="{2DF516AE-2F82-4FA4-9505-F62B446C916B}" dt="2022-10-11T19:03:43.169" v="3737" actId="478"/>
          <ac:picMkLst>
            <pc:docMk/>
            <pc:sldMk cId="2437841890" sldId="416"/>
            <ac:picMk id="16" creationId="{2FB2F0E5-5907-2F87-38FE-14F9004D74C0}"/>
          </ac:picMkLst>
        </pc:picChg>
        <pc:picChg chg="add del mod">
          <ac:chgData name="Luis Enrique Garrido López" userId="f42cccb0-40a9-4a3e-96fc-13d53be6c365" providerId="ADAL" clId="{2DF516AE-2F82-4FA4-9505-F62B446C916B}" dt="2022-10-11T19:07:20.357" v="3836" actId="1076"/>
          <ac:picMkLst>
            <pc:docMk/>
            <pc:sldMk cId="2437841890" sldId="416"/>
            <ac:picMk id="17" creationId="{767BE550-4E42-F5E4-6C05-A75CB905ABA7}"/>
          </ac:picMkLst>
        </pc:picChg>
        <pc:picChg chg="add del mod">
          <ac:chgData name="Luis Enrique Garrido López" userId="f42cccb0-40a9-4a3e-96fc-13d53be6c365" providerId="ADAL" clId="{2DF516AE-2F82-4FA4-9505-F62B446C916B}" dt="2022-10-11T19:03:41.568" v="3733" actId="478"/>
          <ac:picMkLst>
            <pc:docMk/>
            <pc:sldMk cId="2437841890" sldId="416"/>
            <ac:picMk id="18" creationId="{B79444FF-F78C-9108-59BC-B6E63B5F81FF}"/>
          </ac:picMkLst>
        </pc:picChg>
        <pc:picChg chg="add mod">
          <ac:chgData name="Luis Enrique Garrido López" userId="f42cccb0-40a9-4a3e-96fc-13d53be6c365" providerId="ADAL" clId="{2DF516AE-2F82-4FA4-9505-F62B446C916B}" dt="2022-10-11T19:06:55.575" v="3830" actId="207"/>
          <ac:picMkLst>
            <pc:docMk/>
            <pc:sldMk cId="2437841890" sldId="416"/>
            <ac:picMk id="19" creationId="{90FB3572-414C-12F9-3AC0-6BB724ACE763}"/>
          </ac:picMkLst>
        </pc:picChg>
        <pc:picChg chg="add del mod">
          <ac:chgData name="Luis Enrique Garrido López" userId="f42cccb0-40a9-4a3e-96fc-13d53be6c365" providerId="ADAL" clId="{2DF516AE-2F82-4FA4-9505-F62B446C916B}" dt="2022-10-11T19:03:42.793" v="3736" actId="478"/>
          <ac:picMkLst>
            <pc:docMk/>
            <pc:sldMk cId="2437841890" sldId="416"/>
            <ac:picMk id="20" creationId="{563344BE-3ACC-7BC7-7A24-38BDE17C4DA7}"/>
          </ac:picMkLst>
        </pc:picChg>
        <pc:picChg chg="add mod">
          <ac:chgData name="Luis Enrique Garrido López" userId="f42cccb0-40a9-4a3e-96fc-13d53be6c365" providerId="ADAL" clId="{2DF516AE-2F82-4FA4-9505-F62B446C916B}" dt="2022-10-11T19:06:48.593" v="3829" actId="207"/>
          <ac:picMkLst>
            <pc:docMk/>
            <pc:sldMk cId="2437841890" sldId="416"/>
            <ac:picMk id="21" creationId="{A16009C7-37CE-16F3-90D5-EC74CDEC6799}"/>
          </ac:picMkLst>
        </pc:picChg>
        <pc:picChg chg="add mod">
          <ac:chgData name="Luis Enrique Garrido López" userId="f42cccb0-40a9-4a3e-96fc-13d53be6c365" providerId="ADAL" clId="{2DF516AE-2F82-4FA4-9505-F62B446C916B}" dt="2022-10-11T19:06:55.575" v="3830" actId="207"/>
          <ac:picMkLst>
            <pc:docMk/>
            <pc:sldMk cId="2437841890" sldId="416"/>
            <ac:picMk id="22" creationId="{EC2275EA-0F31-5AFE-A107-A45C8BDE8570}"/>
          </ac:picMkLst>
        </pc:picChg>
        <pc:picChg chg="add del mod">
          <ac:chgData name="Luis Enrique Garrido López" userId="f42cccb0-40a9-4a3e-96fc-13d53be6c365" providerId="ADAL" clId="{2DF516AE-2F82-4FA4-9505-F62B446C916B}" dt="2022-10-11T19:07:20.357" v="3836" actId="1076"/>
          <ac:picMkLst>
            <pc:docMk/>
            <pc:sldMk cId="2437841890" sldId="416"/>
            <ac:picMk id="23" creationId="{A7C69C4F-2011-331B-E421-2F62CF1008C8}"/>
          </ac:picMkLst>
        </pc:picChg>
        <pc:picChg chg="add mod">
          <ac:chgData name="Luis Enrique Garrido López" userId="f42cccb0-40a9-4a3e-96fc-13d53be6c365" providerId="ADAL" clId="{2DF516AE-2F82-4FA4-9505-F62B446C916B}" dt="2022-10-11T19:06:28.895" v="3827" actId="1076"/>
          <ac:picMkLst>
            <pc:docMk/>
            <pc:sldMk cId="2437841890" sldId="416"/>
            <ac:picMk id="26" creationId="{87B702C7-63FB-B21D-67EE-30CF8A286874}"/>
          </ac:picMkLst>
        </pc:picChg>
        <pc:picChg chg="add del mod">
          <ac:chgData name="Luis Enrique Garrido López" userId="f42cccb0-40a9-4a3e-96fc-13d53be6c365" providerId="ADAL" clId="{2DF516AE-2F82-4FA4-9505-F62B446C916B}" dt="2022-10-11T18:51:38.695" v="3723" actId="478"/>
          <ac:picMkLst>
            <pc:docMk/>
            <pc:sldMk cId="2437841890" sldId="416"/>
            <ac:picMk id="29" creationId="{F63A3AC5-6188-2F0D-6114-E98A176D59DF}"/>
          </ac:picMkLst>
        </pc:picChg>
        <pc:picChg chg="add del mod">
          <ac:chgData name="Luis Enrique Garrido López" userId="f42cccb0-40a9-4a3e-96fc-13d53be6c365" providerId="ADAL" clId="{2DF516AE-2F82-4FA4-9505-F62B446C916B}" dt="2022-10-11T18:51:41.559" v="3728" actId="478"/>
          <ac:picMkLst>
            <pc:docMk/>
            <pc:sldMk cId="2437841890" sldId="416"/>
            <ac:picMk id="31" creationId="{5256B75F-FDF9-E747-A1AB-8F1932E8EDA3}"/>
          </ac:picMkLst>
        </pc:picChg>
        <pc:picChg chg="add mod">
          <ac:chgData name="Luis Enrique Garrido López" userId="f42cccb0-40a9-4a3e-96fc-13d53be6c365" providerId="ADAL" clId="{2DF516AE-2F82-4FA4-9505-F62B446C916B}" dt="2022-10-11T19:10:40.328" v="3892" actId="1076"/>
          <ac:picMkLst>
            <pc:docMk/>
            <pc:sldMk cId="2437841890" sldId="416"/>
            <ac:picMk id="32" creationId="{A097CAB7-45C0-08D4-E229-128657FF1409}"/>
          </ac:picMkLst>
        </pc:picChg>
        <pc:picChg chg="add del mod">
          <ac:chgData name="Luis Enrique Garrido López" userId="f42cccb0-40a9-4a3e-96fc-13d53be6c365" providerId="ADAL" clId="{2DF516AE-2F82-4FA4-9505-F62B446C916B}" dt="2022-10-11T18:51:41.871" v="3729" actId="478"/>
          <ac:picMkLst>
            <pc:docMk/>
            <pc:sldMk cId="2437841890" sldId="416"/>
            <ac:picMk id="33" creationId="{9E07B43C-32F2-280E-A016-58E5B2BC794C}"/>
          </ac:picMkLst>
        </pc:picChg>
        <pc:picChg chg="add mod">
          <ac:chgData name="Luis Enrique Garrido López" userId="f42cccb0-40a9-4a3e-96fc-13d53be6c365" providerId="ADAL" clId="{2DF516AE-2F82-4FA4-9505-F62B446C916B}" dt="2022-10-11T19:10:41.625" v="3893" actId="1076"/>
          <ac:picMkLst>
            <pc:docMk/>
            <pc:sldMk cId="2437841890" sldId="416"/>
            <ac:picMk id="34" creationId="{F8505837-231F-0083-6A03-963586C7DA1C}"/>
          </ac:picMkLst>
        </pc:picChg>
        <pc:picChg chg="add del mod">
          <ac:chgData name="Luis Enrique Garrido López" userId="f42cccb0-40a9-4a3e-96fc-13d53be6c365" providerId="ADAL" clId="{2DF516AE-2F82-4FA4-9505-F62B446C916B}" dt="2022-10-11T18:51:41.016" v="3727" actId="478"/>
          <ac:picMkLst>
            <pc:docMk/>
            <pc:sldMk cId="2437841890" sldId="416"/>
            <ac:picMk id="35" creationId="{7A6E61EC-08A0-843A-33A1-B2215EDA92A3}"/>
          </ac:picMkLst>
        </pc:picChg>
        <pc:picChg chg="add mod">
          <ac:chgData name="Luis Enrique Garrido López" userId="f42cccb0-40a9-4a3e-96fc-13d53be6c365" providerId="ADAL" clId="{2DF516AE-2F82-4FA4-9505-F62B446C916B}" dt="2022-10-11T19:10:39.484" v="3891" actId="1076"/>
          <ac:picMkLst>
            <pc:docMk/>
            <pc:sldMk cId="2437841890" sldId="416"/>
            <ac:picMk id="36" creationId="{B82729A9-CA6C-CCB3-C153-2F88D6835C9D}"/>
          </ac:picMkLst>
        </pc:picChg>
        <pc:picChg chg="add del mod">
          <ac:chgData name="Luis Enrique Garrido López" userId="f42cccb0-40a9-4a3e-96fc-13d53be6c365" providerId="ADAL" clId="{2DF516AE-2F82-4FA4-9505-F62B446C916B}" dt="2022-10-11T18:51:39.631" v="3725" actId="478"/>
          <ac:picMkLst>
            <pc:docMk/>
            <pc:sldMk cId="2437841890" sldId="416"/>
            <ac:picMk id="37" creationId="{C68D4B28-3251-2E20-A430-7B12B00C64F9}"/>
          </ac:picMkLst>
        </pc:picChg>
        <pc:picChg chg="add mod">
          <ac:chgData name="Luis Enrique Garrido López" userId="f42cccb0-40a9-4a3e-96fc-13d53be6c365" providerId="ADAL" clId="{2DF516AE-2F82-4FA4-9505-F62B446C916B}" dt="2022-10-11T19:10:47.252" v="3894" actId="1076"/>
          <ac:picMkLst>
            <pc:docMk/>
            <pc:sldMk cId="2437841890" sldId="416"/>
            <ac:picMk id="38" creationId="{CC1295D5-3D43-F0A2-8832-95B8BD34FA03}"/>
          </ac:picMkLst>
        </pc:picChg>
        <pc:picChg chg="add del mod">
          <ac:chgData name="Luis Enrique Garrido López" userId="f42cccb0-40a9-4a3e-96fc-13d53be6c365" providerId="ADAL" clId="{2DF516AE-2F82-4FA4-9505-F62B446C916B}" dt="2022-10-11T18:51:39.183" v="3724" actId="478"/>
          <ac:picMkLst>
            <pc:docMk/>
            <pc:sldMk cId="2437841890" sldId="416"/>
            <ac:picMk id="39" creationId="{B905BEED-6493-7461-95DD-8D7B85B7B1D5}"/>
          </ac:picMkLst>
        </pc:picChg>
        <pc:picChg chg="add mod">
          <ac:chgData name="Luis Enrique Garrido López" userId="f42cccb0-40a9-4a3e-96fc-13d53be6c365" providerId="ADAL" clId="{2DF516AE-2F82-4FA4-9505-F62B446C916B}" dt="2022-10-11T19:10:47.252" v="3894" actId="1076"/>
          <ac:picMkLst>
            <pc:docMk/>
            <pc:sldMk cId="2437841890" sldId="416"/>
            <ac:picMk id="42" creationId="{A9CF2C36-FA96-EC0C-1B3B-F43D0813C12B}"/>
          </ac:picMkLst>
        </pc:picChg>
        <pc:picChg chg="add mod">
          <ac:chgData name="Luis Enrique Garrido López" userId="f42cccb0-40a9-4a3e-96fc-13d53be6c365" providerId="ADAL" clId="{2DF516AE-2F82-4FA4-9505-F62B446C916B}" dt="2022-10-11T19:10:47.252" v="3894" actId="1076"/>
          <ac:picMkLst>
            <pc:docMk/>
            <pc:sldMk cId="2437841890" sldId="416"/>
            <ac:picMk id="43" creationId="{0BB98137-199C-BC55-5AAF-787AD88FD1D3}"/>
          </ac:picMkLst>
        </pc:picChg>
        <pc:picChg chg="add mod">
          <ac:chgData name="Luis Enrique Garrido López" userId="f42cccb0-40a9-4a3e-96fc-13d53be6c365" providerId="ADAL" clId="{2DF516AE-2F82-4FA4-9505-F62B446C916B}" dt="2022-10-11T19:10:33.012" v="3887" actId="1076"/>
          <ac:picMkLst>
            <pc:docMk/>
            <pc:sldMk cId="2437841890" sldId="416"/>
            <ac:picMk id="44" creationId="{8BC73F19-EE9A-0DF1-8F7C-2B1F39A009CA}"/>
          </ac:picMkLst>
        </pc:picChg>
        <pc:picChg chg="add mod">
          <ac:chgData name="Luis Enrique Garrido López" userId="f42cccb0-40a9-4a3e-96fc-13d53be6c365" providerId="ADAL" clId="{2DF516AE-2F82-4FA4-9505-F62B446C916B}" dt="2022-10-11T19:10:34.135" v="3888" actId="1076"/>
          <ac:picMkLst>
            <pc:docMk/>
            <pc:sldMk cId="2437841890" sldId="416"/>
            <ac:picMk id="45" creationId="{05D3E872-B67A-95A0-D3BF-CBBC0324ED69}"/>
          </ac:picMkLst>
        </pc:picChg>
        <pc:picChg chg="add mod">
          <ac:chgData name="Luis Enrique Garrido López" userId="f42cccb0-40a9-4a3e-96fc-13d53be6c365" providerId="ADAL" clId="{2DF516AE-2F82-4FA4-9505-F62B446C916B}" dt="2022-10-11T19:10:23.549" v="3879" actId="1076"/>
          <ac:picMkLst>
            <pc:docMk/>
            <pc:sldMk cId="2437841890" sldId="416"/>
            <ac:picMk id="46" creationId="{5BCB07D6-112A-871C-6F39-1A39E2BEA99B}"/>
          </ac:picMkLst>
        </pc:picChg>
        <pc:picChg chg="add mod">
          <ac:chgData name="Luis Enrique Garrido López" userId="f42cccb0-40a9-4a3e-96fc-13d53be6c365" providerId="ADAL" clId="{2DF516AE-2F82-4FA4-9505-F62B446C916B}" dt="2022-10-11T19:10:35.433" v="3889" actId="1076"/>
          <ac:picMkLst>
            <pc:docMk/>
            <pc:sldMk cId="2437841890" sldId="416"/>
            <ac:picMk id="47" creationId="{681B75EB-E284-E68C-CC59-E813484D1E78}"/>
          </ac:picMkLst>
        </pc:picChg>
        <pc:picChg chg="add mod">
          <ac:chgData name="Luis Enrique Garrido López" userId="f42cccb0-40a9-4a3e-96fc-13d53be6c365" providerId="ADAL" clId="{2DF516AE-2F82-4FA4-9505-F62B446C916B}" dt="2022-10-11T19:10:18.363" v="3875" actId="14100"/>
          <ac:picMkLst>
            <pc:docMk/>
            <pc:sldMk cId="2437841890" sldId="416"/>
            <ac:picMk id="48" creationId="{B6A9B2D9-0449-C0E6-DF95-2EE318891F90}"/>
          </ac:picMkLst>
        </pc:picChg>
        <pc:picChg chg="add mod">
          <ac:chgData name="Luis Enrique Garrido López" userId="f42cccb0-40a9-4a3e-96fc-13d53be6c365" providerId="ADAL" clId="{2DF516AE-2F82-4FA4-9505-F62B446C916B}" dt="2022-10-11T19:10:18.363" v="3875" actId="14100"/>
          <ac:picMkLst>
            <pc:docMk/>
            <pc:sldMk cId="2437841890" sldId="416"/>
            <ac:picMk id="49" creationId="{6DB89FC2-FFF4-4EA4-BCE0-494356ED6206}"/>
          </ac:picMkLst>
        </pc:picChg>
        <pc:picChg chg="mod">
          <ac:chgData name="Luis Enrique Garrido López" userId="f42cccb0-40a9-4a3e-96fc-13d53be6c365" providerId="ADAL" clId="{2DF516AE-2F82-4FA4-9505-F62B446C916B}" dt="2022-10-11T18:51:45.979" v="3730" actId="1076"/>
          <ac:picMkLst>
            <pc:docMk/>
            <pc:sldMk cId="2437841890" sldId="416"/>
            <ac:picMk id="1026" creationId="{7EAD0EE6-92F2-72B3-1EF3-CF69B809AA4C}"/>
          </ac:picMkLst>
        </pc:picChg>
        <pc:picChg chg="del">
          <ac:chgData name="Luis Enrique Garrido López" userId="f42cccb0-40a9-4a3e-96fc-13d53be6c365" providerId="ADAL" clId="{2DF516AE-2F82-4FA4-9505-F62B446C916B}" dt="2022-10-11T19:03:40.297" v="3732" actId="478"/>
          <ac:picMkLst>
            <pc:docMk/>
            <pc:sldMk cId="2437841890" sldId="416"/>
            <ac:picMk id="1030" creationId="{E88A8027-DE48-93CE-4163-C4CB15B4FE1D}"/>
          </ac:picMkLst>
        </pc:picChg>
      </pc:sldChg>
      <pc:sldChg chg="modSp add mod">
        <pc:chgData name="Luis Enrique Garrido López" userId="f42cccb0-40a9-4a3e-96fc-13d53be6c365" providerId="ADAL" clId="{2DF516AE-2F82-4FA4-9505-F62B446C916B}" dt="2022-10-11T16:05:32.498" v="1590" actId="404"/>
        <pc:sldMkLst>
          <pc:docMk/>
          <pc:sldMk cId="3630696481" sldId="417"/>
        </pc:sldMkLst>
        <pc:spChg chg="mod">
          <ac:chgData name="Luis Enrique Garrido López" userId="f42cccb0-40a9-4a3e-96fc-13d53be6c365" providerId="ADAL" clId="{2DF516AE-2F82-4FA4-9505-F62B446C916B}" dt="2022-10-11T16:05:32.498" v="1590" actId="404"/>
          <ac:spMkLst>
            <pc:docMk/>
            <pc:sldMk cId="3630696481" sldId="417"/>
            <ac:spMk id="5" creationId="{2E6F9676-FB15-C4D1-7BC5-D2323714D0F5}"/>
          </ac:spMkLst>
        </pc:spChg>
      </pc:sldChg>
      <pc:sldChg chg="add del">
        <pc:chgData name="Luis Enrique Garrido López" userId="f42cccb0-40a9-4a3e-96fc-13d53be6c365" providerId="ADAL" clId="{2DF516AE-2F82-4FA4-9505-F62B446C916B}" dt="2022-10-11T17:11:56.723" v="2521" actId="2696"/>
        <pc:sldMkLst>
          <pc:docMk/>
          <pc:sldMk cId="20815962" sldId="418"/>
        </pc:sldMkLst>
      </pc:sldChg>
      <pc:sldChg chg="modSp add del mod">
        <pc:chgData name="Luis Enrique Garrido López" userId="f42cccb0-40a9-4a3e-96fc-13d53be6c365" providerId="ADAL" clId="{2DF516AE-2F82-4FA4-9505-F62B446C916B}" dt="2022-10-11T16:40:23.731" v="2130" actId="2696"/>
        <pc:sldMkLst>
          <pc:docMk/>
          <pc:sldMk cId="545124042" sldId="418"/>
        </pc:sldMkLst>
        <pc:spChg chg="mod">
          <ac:chgData name="Luis Enrique Garrido López" userId="f42cccb0-40a9-4a3e-96fc-13d53be6c365" providerId="ADAL" clId="{2DF516AE-2F82-4FA4-9505-F62B446C916B}" dt="2022-10-11T16:35:41.528" v="2029" actId="20577"/>
          <ac:spMkLst>
            <pc:docMk/>
            <pc:sldMk cId="545124042" sldId="418"/>
            <ac:spMk id="3" creationId="{E2AB0634-62A0-8E1A-50B2-7103BC91F68F}"/>
          </ac:spMkLst>
        </pc:spChg>
      </pc:sldChg>
      <pc:sldChg chg="addSp delSp modSp add mod">
        <pc:chgData name="Luis Enrique Garrido López" userId="f42cccb0-40a9-4a3e-96fc-13d53be6c365" providerId="ADAL" clId="{2DF516AE-2F82-4FA4-9505-F62B446C916B}" dt="2022-10-11T19:39:06.251" v="4290" actId="20577"/>
        <pc:sldMkLst>
          <pc:docMk/>
          <pc:sldMk cId="1433032118" sldId="418"/>
        </pc:sldMkLst>
        <pc:spChg chg="del mod">
          <ac:chgData name="Luis Enrique Garrido López" userId="f42cccb0-40a9-4a3e-96fc-13d53be6c365" providerId="ADAL" clId="{2DF516AE-2F82-4FA4-9505-F62B446C916B}" dt="2022-10-11T18:30:53.560" v="3710" actId="478"/>
          <ac:spMkLst>
            <pc:docMk/>
            <pc:sldMk cId="1433032118" sldId="418"/>
            <ac:spMk id="5" creationId="{2E6F9676-FB15-C4D1-7BC5-D2323714D0F5}"/>
          </ac:spMkLst>
        </pc:spChg>
        <pc:spChg chg="add del mod">
          <ac:chgData name="Luis Enrique Garrido López" userId="f42cccb0-40a9-4a3e-96fc-13d53be6c365" providerId="ADAL" clId="{2DF516AE-2F82-4FA4-9505-F62B446C916B}" dt="2022-10-11T18:30:56.230" v="3711" actId="478"/>
          <ac:spMkLst>
            <pc:docMk/>
            <pc:sldMk cId="1433032118" sldId="418"/>
            <ac:spMk id="8" creationId="{4853094A-E1FC-4E94-438D-A7E8A2C778B4}"/>
          </ac:spMkLst>
        </pc:spChg>
        <pc:graphicFrameChg chg="mod">
          <ac:chgData name="Luis Enrique Garrido López" userId="f42cccb0-40a9-4a3e-96fc-13d53be6c365" providerId="ADAL" clId="{2DF516AE-2F82-4FA4-9505-F62B446C916B}" dt="2022-10-11T18:31:00.229" v="3712" actId="1076"/>
          <ac:graphicFrameMkLst>
            <pc:docMk/>
            <pc:sldMk cId="1433032118" sldId="418"/>
            <ac:graphicFrameMk id="3" creationId="{C19E9759-1E74-E6AD-9A54-B743991DC2B2}"/>
          </ac:graphicFrameMkLst>
        </pc:graphicFrameChg>
        <pc:graphicFrameChg chg="mod modGraphic">
          <ac:chgData name="Luis Enrique Garrido López" userId="f42cccb0-40a9-4a3e-96fc-13d53be6c365" providerId="ADAL" clId="{2DF516AE-2F82-4FA4-9505-F62B446C916B}" dt="2022-10-11T19:39:06.251" v="4290" actId="20577"/>
          <ac:graphicFrameMkLst>
            <pc:docMk/>
            <pc:sldMk cId="1433032118" sldId="418"/>
            <ac:graphicFrameMk id="4" creationId="{99C55679-3BF3-118F-2A1F-4C2F2946B201}"/>
          </ac:graphicFrameMkLst>
        </pc:graphicFrameChg>
        <pc:picChg chg="mod">
          <ac:chgData name="Luis Enrique Garrido López" userId="f42cccb0-40a9-4a3e-96fc-13d53be6c365" providerId="ADAL" clId="{2DF516AE-2F82-4FA4-9505-F62B446C916B}" dt="2022-10-11T18:31:00.229" v="3712" actId="1076"/>
          <ac:picMkLst>
            <pc:docMk/>
            <pc:sldMk cId="1433032118" sldId="418"/>
            <ac:picMk id="7" creationId="{DEB9D74A-E555-EBB2-9095-55E702ECF5C1}"/>
          </ac:picMkLst>
        </pc:picChg>
      </pc:sldChg>
      <pc:sldChg chg="addSp delSp modSp mod">
        <pc:chgData name="Luis Enrique Garrido López" userId="f42cccb0-40a9-4a3e-96fc-13d53be6c365" providerId="ADAL" clId="{2DF516AE-2F82-4FA4-9505-F62B446C916B}" dt="2022-10-11T20:17:13.681" v="5366" actId="1076"/>
        <pc:sldMkLst>
          <pc:docMk/>
          <pc:sldMk cId="4113216016" sldId="419"/>
        </pc:sldMkLst>
        <pc:spChg chg="del">
          <ac:chgData name="Luis Enrique Garrido López" userId="f42cccb0-40a9-4a3e-96fc-13d53be6c365" providerId="ADAL" clId="{2DF516AE-2F82-4FA4-9505-F62B446C916B}" dt="2022-10-11T19:28:44.031" v="3988" actId="478"/>
          <ac:spMkLst>
            <pc:docMk/>
            <pc:sldMk cId="4113216016" sldId="419"/>
            <ac:spMk id="3" creationId="{B30982C3-60E0-015C-D86F-1F9E92743036}"/>
          </ac:spMkLst>
        </pc:spChg>
        <pc:spChg chg="add mod">
          <ac:chgData name="Luis Enrique Garrido López" userId="f42cccb0-40a9-4a3e-96fc-13d53be6c365" providerId="ADAL" clId="{2DF516AE-2F82-4FA4-9505-F62B446C916B}" dt="2022-10-11T20:17:13.681" v="5366" actId="1076"/>
          <ac:spMkLst>
            <pc:docMk/>
            <pc:sldMk cId="4113216016" sldId="419"/>
            <ac:spMk id="4" creationId="{9C5164DC-962C-71D5-19CF-C2F4BC7F0E2F}"/>
          </ac:spMkLst>
        </pc:spChg>
        <pc:spChg chg="add mod">
          <ac:chgData name="Luis Enrique Garrido López" userId="f42cccb0-40a9-4a3e-96fc-13d53be6c365" providerId="ADAL" clId="{2DF516AE-2F82-4FA4-9505-F62B446C916B}" dt="2022-10-11T19:35:12.186" v="4199" actId="1076"/>
          <ac:spMkLst>
            <pc:docMk/>
            <pc:sldMk cId="4113216016" sldId="419"/>
            <ac:spMk id="5" creationId="{A24DC8BE-3794-4D9D-276D-8CB98E18772D}"/>
          </ac:spMkLst>
        </pc:spChg>
        <pc:spChg chg="add mod">
          <ac:chgData name="Luis Enrique Garrido López" userId="f42cccb0-40a9-4a3e-96fc-13d53be6c365" providerId="ADAL" clId="{2DF516AE-2F82-4FA4-9505-F62B446C916B}" dt="2022-10-11T19:35:01.640" v="4195" actId="1076"/>
          <ac:spMkLst>
            <pc:docMk/>
            <pc:sldMk cId="4113216016" sldId="419"/>
            <ac:spMk id="12" creationId="{32CAD181-CBE1-421A-A53C-669A4EE14D0A}"/>
          </ac:spMkLst>
        </pc:spChg>
        <pc:spChg chg="add del mod">
          <ac:chgData name="Luis Enrique Garrido López" userId="f42cccb0-40a9-4a3e-96fc-13d53be6c365" providerId="ADAL" clId="{2DF516AE-2F82-4FA4-9505-F62B446C916B}" dt="2022-10-11T19:35:54.557" v="4237" actId="478"/>
          <ac:spMkLst>
            <pc:docMk/>
            <pc:sldMk cId="4113216016" sldId="419"/>
            <ac:spMk id="15" creationId="{1D054706-DFA5-7A2F-ACB6-EED8572094BC}"/>
          </ac:spMkLst>
        </pc:spChg>
        <pc:spChg chg="add mod">
          <ac:chgData name="Luis Enrique Garrido López" userId="f42cccb0-40a9-4a3e-96fc-13d53be6c365" providerId="ADAL" clId="{2DF516AE-2F82-4FA4-9505-F62B446C916B}" dt="2022-10-11T19:36:08.834" v="4251" actId="14100"/>
          <ac:spMkLst>
            <pc:docMk/>
            <pc:sldMk cId="4113216016" sldId="419"/>
            <ac:spMk id="16" creationId="{1163A142-16E8-6BA6-9358-FD372BBC4F92}"/>
          </ac:spMkLst>
        </pc:spChg>
        <pc:spChg chg="add mod">
          <ac:chgData name="Luis Enrique Garrido López" userId="f42cccb0-40a9-4a3e-96fc-13d53be6c365" providerId="ADAL" clId="{2DF516AE-2F82-4FA4-9505-F62B446C916B}" dt="2022-10-11T19:38:07.219" v="4284" actId="1076"/>
          <ac:spMkLst>
            <pc:docMk/>
            <pc:sldMk cId="4113216016" sldId="419"/>
            <ac:spMk id="23" creationId="{F343657A-EB30-B54E-189E-3C2BDA212412}"/>
          </ac:spMkLst>
        </pc:spChg>
        <pc:spChg chg="add mod">
          <ac:chgData name="Luis Enrique Garrido López" userId="f42cccb0-40a9-4a3e-96fc-13d53be6c365" providerId="ADAL" clId="{2DF516AE-2F82-4FA4-9505-F62B446C916B}" dt="2022-10-11T19:38:13.694" v="4287" actId="1076"/>
          <ac:spMkLst>
            <pc:docMk/>
            <pc:sldMk cId="4113216016" sldId="419"/>
            <ac:spMk id="26" creationId="{DECFC0E9-C09B-1EB4-2B5E-6AFB43F39D82}"/>
          </ac:spMkLst>
        </pc:spChg>
        <pc:spChg chg="add mod">
          <ac:chgData name="Luis Enrique Garrido López" userId="f42cccb0-40a9-4a3e-96fc-13d53be6c365" providerId="ADAL" clId="{2DF516AE-2F82-4FA4-9505-F62B446C916B}" dt="2022-10-11T19:38:13.694" v="4287" actId="1076"/>
          <ac:spMkLst>
            <pc:docMk/>
            <pc:sldMk cId="4113216016" sldId="419"/>
            <ac:spMk id="27" creationId="{9B039180-3D52-D592-1CA7-211DBBDB02DF}"/>
          </ac:spMkLst>
        </pc:spChg>
        <pc:spChg chg="add mod">
          <ac:chgData name="Luis Enrique Garrido López" userId="f42cccb0-40a9-4a3e-96fc-13d53be6c365" providerId="ADAL" clId="{2DF516AE-2F82-4FA4-9505-F62B446C916B}" dt="2022-10-11T19:37:58.863" v="4281" actId="1076"/>
          <ac:spMkLst>
            <pc:docMk/>
            <pc:sldMk cId="4113216016" sldId="419"/>
            <ac:spMk id="29" creationId="{D036F3C0-92E5-3E98-6E1B-2F16EC6B180F}"/>
          </ac:spMkLst>
        </pc:spChg>
        <pc:spChg chg="add mod">
          <ac:chgData name="Luis Enrique Garrido López" userId="f42cccb0-40a9-4a3e-96fc-13d53be6c365" providerId="ADAL" clId="{2DF516AE-2F82-4FA4-9505-F62B446C916B}" dt="2022-10-11T19:38:03.716" v="4283" actId="1076"/>
          <ac:spMkLst>
            <pc:docMk/>
            <pc:sldMk cId="4113216016" sldId="419"/>
            <ac:spMk id="30" creationId="{12EF46CC-061B-4447-A17B-B0876187D8AB}"/>
          </ac:spMkLst>
        </pc:spChg>
        <pc:picChg chg="add mod">
          <ac:chgData name="Luis Enrique Garrido López" userId="f42cccb0-40a9-4a3e-96fc-13d53be6c365" providerId="ADAL" clId="{2DF516AE-2F82-4FA4-9505-F62B446C916B}" dt="2022-10-11T19:35:25.974" v="4205" actId="1076"/>
          <ac:picMkLst>
            <pc:docMk/>
            <pc:sldMk cId="4113216016" sldId="419"/>
            <ac:picMk id="6" creationId="{91D17D5A-A5E0-F04E-F45B-640194C0001A}"/>
          </ac:picMkLst>
        </pc:picChg>
        <pc:picChg chg="add mod">
          <ac:chgData name="Luis Enrique Garrido López" userId="f42cccb0-40a9-4a3e-96fc-13d53be6c365" providerId="ADAL" clId="{2DF516AE-2F82-4FA4-9505-F62B446C916B}" dt="2022-10-11T19:35:10.122" v="4198" actId="1076"/>
          <ac:picMkLst>
            <pc:docMk/>
            <pc:sldMk cId="4113216016" sldId="419"/>
            <ac:picMk id="7" creationId="{39275E5F-9FA2-0B7B-ED11-AC84628ED7F8}"/>
          </ac:picMkLst>
        </pc:picChg>
        <pc:picChg chg="add mod">
          <ac:chgData name="Luis Enrique Garrido López" userId="f42cccb0-40a9-4a3e-96fc-13d53be6c365" providerId="ADAL" clId="{2DF516AE-2F82-4FA4-9505-F62B446C916B}" dt="2022-10-11T19:35:10.122" v="4198" actId="1076"/>
          <ac:picMkLst>
            <pc:docMk/>
            <pc:sldMk cId="4113216016" sldId="419"/>
            <ac:picMk id="8" creationId="{DECEBE8D-7926-D7BA-07BA-8C8FB2329546}"/>
          </ac:picMkLst>
        </pc:picChg>
        <pc:picChg chg="add mod">
          <ac:chgData name="Luis Enrique Garrido López" userId="f42cccb0-40a9-4a3e-96fc-13d53be6c365" providerId="ADAL" clId="{2DF516AE-2F82-4FA4-9505-F62B446C916B}" dt="2022-10-11T19:35:28.915" v="4207" actId="1076"/>
          <ac:picMkLst>
            <pc:docMk/>
            <pc:sldMk cId="4113216016" sldId="419"/>
            <ac:picMk id="9" creationId="{27B920AC-722A-719E-C4B4-617815C1DC90}"/>
          </ac:picMkLst>
        </pc:picChg>
        <pc:picChg chg="add mod">
          <ac:chgData name="Luis Enrique Garrido López" userId="f42cccb0-40a9-4a3e-96fc-13d53be6c365" providerId="ADAL" clId="{2DF516AE-2F82-4FA4-9505-F62B446C916B}" dt="2022-10-11T19:35:10.122" v="4198" actId="1076"/>
          <ac:picMkLst>
            <pc:docMk/>
            <pc:sldMk cId="4113216016" sldId="419"/>
            <ac:picMk id="10" creationId="{9F7F0984-37B5-FAFA-5BB4-F28506EBE6BA}"/>
          </ac:picMkLst>
        </pc:picChg>
        <pc:picChg chg="add mod">
          <ac:chgData name="Luis Enrique Garrido López" userId="f42cccb0-40a9-4a3e-96fc-13d53be6c365" providerId="ADAL" clId="{2DF516AE-2F82-4FA4-9505-F62B446C916B}" dt="2022-10-11T19:35:10.122" v="4198" actId="1076"/>
          <ac:picMkLst>
            <pc:docMk/>
            <pc:sldMk cId="4113216016" sldId="419"/>
            <ac:picMk id="11" creationId="{614AE3A0-4253-D6A2-0376-D82B0663460B}"/>
          </ac:picMkLst>
        </pc:picChg>
        <pc:picChg chg="add mod">
          <ac:chgData name="Luis Enrique Garrido López" userId="f42cccb0-40a9-4a3e-96fc-13d53be6c365" providerId="ADAL" clId="{2DF516AE-2F82-4FA4-9505-F62B446C916B}" dt="2022-10-11T19:35:27.523" v="4206" actId="1076"/>
          <ac:picMkLst>
            <pc:docMk/>
            <pc:sldMk cId="4113216016" sldId="419"/>
            <ac:picMk id="13" creationId="{09904DF3-438C-B467-63AD-C122BCC598C1}"/>
          </ac:picMkLst>
        </pc:picChg>
        <pc:picChg chg="add mod">
          <ac:chgData name="Luis Enrique Garrido López" userId="f42cccb0-40a9-4a3e-96fc-13d53be6c365" providerId="ADAL" clId="{2DF516AE-2F82-4FA4-9505-F62B446C916B}" dt="2022-10-11T19:35:24.843" v="4204" actId="1076"/>
          <ac:picMkLst>
            <pc:docMk/>
            <pc:sldMk cId="4113216016" sldId="419"/>
            <ac:picMk id="14" creationId="{1495ED9C-97D6-1256-DAF6-949B1F98E61B}"/>
          </ac:picMkLst>
        </pc:picChg>
        <pc:picChg chg="add mod">
          <ac:chgData name="Luis Enrique Garrido López" userId="f42cccb0-40a9-4a3e-96fc-13d53be6c365" providerId="ADAL" clId="{2DF516AE-2F82-4FA4-9505-F62B446C916B}" dt="2022-10-11T19:37:58.863" v="4281" actId="1076"/>
          <ac:picMkLst>
            <pc:docMk/>
            <pc:sldMk cId="4113216016" sldId="419"/>
            <ac:picMk id="17" creationId="{57C25ABA-6B1B-9A84-7BBB-FD0CA9312B1C}"/>
          </ac:picMkLst>
        </pc:picChg>
        <pc:picChg chg="add mod">
          <ac:chgData name="Luis Enrique Garrido López" userId="f42cccb0-40a9-4a3e-96fc-13d53be6c365" providerId="ADAL" clId="{2DF516AE-2F82-4FA4-9505-F62B446C916B}" dt="2022-10-11T19:37:58.863" v="4281" actId="1076"/>
          <ac:picMkLst>
            <pc:docMk/>
            <pc:sldMk cId="4113216016" sldId="419"/>
            <ac:picMk id="18" creationId="{08A58AD5-BCDD-7D3C-E6AB-050183DC5CDD}"/>
          </ac:picMkLst>
        </pc:picChg>
        <pc:picChg chg="add mod">
          <ac:chgData name="Luis Enrique Garrido López" userId="f42cccb0-40a9-4a3e-96fc-13d53be6c365" providerId="ADAL" clId="{2DF516AE-2F82-4FA4-9505-F62B446C916B}" dt="2022-10-11T19:37:58.863" v="4281" actId="1076"/>
          <ac:picMkLst>
            <pc:docMk/>
            <pc:sldMk cId="4113216016" sldId="419"/>
            <ac:picMk id="19" creationId="{B845602C-D735-264D-6C77-B26B087DBE68}"/>
          </ac:picMkLst>
        </pc:picChg>
        <pc:picChg chg="add mod">
          <ac:chgData name="Luis Enrique Garrido López" userId="f42cccb0-40a9-4a3e-96fc-13d53be6c365" providerId="ADAL" clId="{2DF516AE-2F82-4FA4-9505-F62B446C916B}" dt="2022-10-11T19:38:13.694" v="4287" actId="1076"/>
          <ac:picMkLst>
            <pc:docMk/>
            <pc:sldMk cId="4113216016" sldId="419"/>
            <ac:picMk id="20" creationId="{0D3196DA-BD12-415B-9D8F-04AAD40884F8}"/>
          </ac:picMkLst>
        </pc:picChg>
        <pc:picChg chg="add mod">
          <ac:chgData name="Luis Enrique Garrido López" userId="f42cccb0-40a9-4a3e-96fc-13d53be6c365" providerId="ADAL" clId="{2DF516AE-2F82-4FA4-9505-F62B446C916B}" dt="2022-10-11T19:38:01.071" v="4282" actId="1076"/>
          <ac:picMkLst>
            <pc:docMk/>
            <pc:sldMk cId="4113216016" sldId="419"/>
            <ac:picMk id="21" creationId="{A1C783CC-D410-33D1-80DF-0813A36ECAF4}"/>
          </ac:picMkLst>
        </pc:picChg>
        <pc:picChg chg="add mod">
          <ac:chgData name="Luis Enrique Garrido López" userId="f42cccb0-40a9-4a3e-96fc-13d53be6c365" providerId="ADAL" clId="{2DF516AE-2F82-4FA4-9505-F62B446C916B}" dt="2022-10-11T19:37:58.863" v="4281" actId="1076"/>
          <ac:picMkLst>
            <pc:docMk/>
            <pc:sldMk cId="4113216016" sldId="419"/>
            <ac:picMk id="22" creationId="{5038D5D8-AF83-E906-5410-54AA6FB5FA5D}"/>
          </ac:picMkLst>
        </pc:picChg>
        <pc:picChg chg="add mod">
          <ac:chgData name="Luis Enrique Garrido López" userId="f42cccb0-40a9-4a3e-96fc-13d53be6c365" providerId="ADAL" clId="{2DF516AE-2F82-4FA4-9505-F62B446C916B}" dt="2022-10-11T19:38:13.694" v="4287" actId="1076"/>
          <ac:picMkLst>
            <pc:docMk/>
            <pc:sldMk cId="4113216016" sldId="419"/>
            <ac:picMk id="24" creationId="{42BD4E5B-1FBA-BA0F-619C-F87AB31CD904}"/>
          </ac:picMkLst>
        </pc:picChg>
        <pc:picChg chg="add mod">
          <ac:chgData name="Luis Enrique Garrido López" userId="f42cccb0-40a9-4a3e-96fc-13d53be6c365" providerId="ADAL" clId="{2DF516AE-2F82-4FA4-9505-F62B446C916B}" dt="2022-10-11T19:37:58.863" v="4281" actId="1076"/>
          <ac:picMkLst>
            <pc:docMk/>
            <pc:sldMk cId="4113216016" sldId="419"/>
            <ac:picMk id="25" creationId="{BD7BFB59-ED71-5A66-1775-C92D76F40DFC}"/>
          </ac:picMkLst>
        </pc:picChg>
        <pc:picChg chg="add mod">
          <ac:chgData name="Luis Enrique Garrido López" userId="f42cccb0-40a9-4a3e-96fc-13d53be6c365" providerId="ADAL" clId="{2DF516AE-2F82-4FA4-9505-F62B446C916B}" dt="2022-10-11T19:37:58.863" v="4281" actId="1076"/>
          <ac:picMkLst>
            <pc:docMk/>
            <pc:sldMk cId="4113216016" sldId="419"/>
            <ac:picMk id="28" creationId="{2079AB0A-9DA6-D4B4-0663-BE1A7D4BA3C1}"/>
          </ac:picMkLst>
        </pc:picChg>
        <pc:picChg chg="add mod">
          <ac:chgData name="Luis Enrique Garrido López" userId="f42cccb0-40a9-4a3e-96fc-13d53be6c365" providerId="ADAL" clId="{2DF516AE-2F82-4FA4-9505-F62B446C916B}" dt="2022-10-11T19:37:52.814" v="4280" actId="1076"/>
          <ac:picMkLst>
            <pc:docMk/>
            <pc:sldMk cId="4113216016" sldId="419"/>
            <ac:picMk id="31" creationId="{13C7C94F-CF57-5170-89D2-F17FD275796E}"/>
          </ac:picMkLst>
        </pc:picChg>
      </pc:sldChg>
      <pc:sldChg chg="addSp delSp modSp add mod">
        <pc:chgData name="Luis Enrique Garrido López" userId="f42cccb0-40a9-4a3e-96fc-13d53be6c365" providerId="ADAL" clId="{2DF516AE-2F82-4FA4-9505-F62B446C916B}" dt="2022-10-11T19:13:32.054" v="3926" actId="1076"/>
        <pc:sldMkLst>
          <pc:docMk/>
          <pc:sldMk cId="1989948742" sldId="420"/>
        </pc:sldMkLst>
        <pc:spChg chg="del">
          <ac:chgData name="Luis Enrique Garrido López" userId="f42cccb0-40a9-4a3e-96fc-13d53be6c365" providerId="ADAL" clId="{2DF516AE-2F82-4FA4-9505-F62B446C916B}" dt="2022-10-11T19:11:00.767" v="3896" actId="478"/>
          <ac:spMkLst>
            <pc:docMk/>
            <pc:sldMk cId="1989948742" sldId="420"/>
            <ac:spMk id="3" creationId="{E2AB0634-62A0-8E1A-50B2-7103BC91F68F}"/>
          </ac:spMkLst>
        </pc:spChg>
        <pc:spChg chg="add del mod">
          <ac:chgData name="Luis Enrique Garrido López" userId="f42cccb0-40a9-4a3e-96fc-13d53be6c365" providerId="ADAL" clId="{2DF516AE-2F82-4FA4-9505-F62B446C916B}" dt="2022-10-11T19:11:02.645" v="3898" actId="478"/>
          <ac:spMkLst>
            <pc:docMk/>
            <pc:sldMk cId="1989948742" sldId="420"/>
            <ac:spMk id="5" creationId="{FF59A29F-8436-8199-F9A8-2EE0CFE7EE03}"/>
          </ac:spMkLst>
        </pc:spChg>
        <pc:spChg chg="mod">
          <ac:chgData name="Luis Enrique Garrido López" userId="f42cccb0-40a9-4a3e-96fc-13d53be6c365" providerId="ADAL" clId="{2DF516AE-2F82-4FA4-9505-F62B446C916B}" dt="2022-10-11T19:12:57.595" v="3920" actId="1076"/>
          <ac:spMkLst>
            <pc:docMk/>
            <pc:sldMk cId="1989948742" sldId="420"/>
            <ac:spMk id="24" creationId="{F2A9DCE0-E231-9A20-B2D5-6686611DF941}"/>
          </ac:spMkLst>
        </pc:spChg>
        <pc:spChg chg="mod">
          <ac:chgData name="Luis Enrique Garrido López" userId="f42cccb0-40a9-4a3e-96fc-13d53be6c365" providerId="ADAL" clId="{2DF516AE-2F82-4FA4-9505-F62B446C916B}" dt="2022-10-11T19:12:57.595" v="3920" actId="1076"/>
          <ac:spMkLst>
            <pc:docMk/>
            <pc:sldMk cId="1989948742" sldId="420"/>
            <ac:spMk id="25" creationId="{E02D83DE-4BBE-53C3-0562-E389E1FA66EC}"/>
          </ac:spMkLst>
        </pc:spChg>
        <pc:spChg chg="del">
          <ac:chgData name="Luis Enrique Garrido López" userId="f42cccb0-40a9-4a3e-96fc-13d53be6c365" providerId="ADAL" clId="{2DF516AE-2F82-4FA4-9505-F62B446C916B}" dt="2022-10-11T19:11:06.662" v="3905" actId="478"/>
          <ac:spMkLst>
            <pc:docMk/>
            <pc:sldMk cId="1989948742" sldId="420"/>
            <ac:spMk id="27" creationId="{38EDECCF-259B-30F6-2549-F0E96775B609}"/>
          </ac:spMkLst>
        </pc:spChg>
        <pc:spChg chg="mod">
          <ac:chgData name="Luis Enrique Garrido López" userId="f42cccb0-40a9-4a3e-96fc-13d53be6c365" providerId="ADAL" clId="{2DF516AE-2F82-4FA4-9505-F62B446C916B}" dt="2022-10-11T19:12:57.595" v="3920" actId="1076"/>
          <ac:spMkLst>
            <pc:docMk/>
            <pc:sldMk cId="1989948742" sldId="420"/>
            <ac:spMk id="41" creationId="{159C6C46-025D-63CE-BCE6-3FF094FF9DBC}"/>
          </ac:spMkLst>
        </pc:spChg>
        <pc:picChg chg="add mod modCrop">
          <ac:chgData name="Luis Enrique Garrido López" userId="f42cccb0-40a9-4a3e-96fc-13d53be6c365" providerId="ADAL" clId="{2DF516AE-2F82-4FA4-9505-F62B446C916B}" dt="2022-10-11T19:13:32.054" v="3926" actId="1076"/>
          <ac:picMkLst>
            <pc:docMk/>
            <pc:sldMk cId="1989948742" sldId="420"/>
            <ac:picMk id="7" creationId="{FDAB06A6-BFDD-F848-F91D-1A3CCCBB47CE}"/>
          </ac:picMkLst>
        </pc:picChg>
        <pc:picChg chg="del">
          <ac:chgData name="Luis Enrique Garrido López" userId="f42cccb0-40a9-4a3e-96fc-13d53be6c365" providerId="ADAL" clId="{2DF516AE-2F82-4FA4-9505-F62B446C916B}" dt="2022-10-11T19:11:05.077" v="3904" actId="478"/>
          <ac:picMkLst>
            <pc:docMk/>
            <pc:sldMk cId="1989948742" sldId="420"/>
            <ac:picMk id="8" creationId="{5661F2A3-BA45-04B8-A0C3-7F97391B77E2}"/>
          </ac:picMkLst>
        </pc:picChg>
        <pc:picChg chg="del">
          <ac:chgData name="Luis Enrique Garrido López" userId="f42cccb0-40a9-4a3e-96fc-13d53be6c365" providerId="ADAL" clId="{2DF516AE-2F82-4FA4-9505-F62B446C916B}" dt="2022-10-11T19:11:04.653" v="3903" actId="478"/>
          <ac:picMkLst>
            <pc:docMk/>
            <pc:sldMk cId="1989948742" sldId="420"/>
            <ac:picMk id="10" creationId="{8A20BF9E-CC64-A943-177B-36612C0881A5}"/>
          </ac:picMkLst>
        </pc:picChg>
        <pc:picChg chg="del">
          <ac:chgData name="Luis Enrique Garrido López" userId="f42cccb0-40a9-4a3e-96fc-13d53be6c365" providerId="ADAL" clId="{2DF516AE-2F82-4FA4-9505-F62B446C916B}" dt="2022-10-11T19:11:03.045" v="3899" actId="478"/>
          <ac:picMkLst>
            <pc:docMk/>
            <pc:sldMk cId="1989948742" sldId="420"/>
            <ac:picMk id="12" creationId="{F8D1053D-DD82-88F6-24DD-DE8EEC30D7A2}"/>
          </ac:picMkLst>
        </pc:picChg>
        <pc:picChg chg="del">
          <ac:chgData name="Luis Enrique Garrido López" userId="f42cccb0-40a9-4a3e-96fc-13d53be6c365" providerId="ADAL" clId="{2DF516AE-2F82-4FA4-9505-F62B446C916B}" dt="2022-10-11T19:11:03.957" v="3901" actId="478"/>
          <ac:picMkLst>
            <pc:docMk/>
            <pc:sldMk cId="1989948742" sldId="420"/>
            <ac:picMk id="14" creationId="{57629007-A667-6FD9-1395-B4F0D144BE03}"/>
          </ac:picMkLst>
        </pc:picChg>
        <pc:picChg chg="del">
          <ac:chgData name="Luis Enrique Garrido López" userId="f42cccb0-40a9-4a3e-96fc-13d53be6c365" providerId="ADAL" clId="{2DF516AE-2F82-4FA4-9505-F62B446C916B}" dt="2022-10-11T19:10:58.429" v="3895" actId="478"/>
          <ac:picMkLst>
            <pc:docMk/>
            <pc:sldMk cId="1989948742" sldId="420"/>
            <ac:picMk id="16" creationId="{2FB2F0E5-5907-2F87-38FE-14F9004D74C0}"/>
          </ac:picMkLst>
        </pc:picChg>
        <pc:picChg chg="del">
          <ac:chgData name="Luis Enrique Garrido López" userId="f42cccb0-40a9-4a3e-96fc-13d53be6c365" providerId="ADAL" clId="{2DF516AE-2F82-4FA4-9505-F62B446C916B}" dt="2022-10-11T19:11:03.461" v="3900" actId="478"/>
          <ac:picMkLst>
            <pc:docMk/>
            <pc:sldMk cId="1989948742" sldId="420"/>
            <ac:picMk id="18" creationId="{B79444FF-F78C-9108-59BC-B6E63B5F81FF}"/>
          </ac:picMkLst>
        </pc:picChg>
        <pc:picChg chg="del">
          <ac:chgData name="Luis Enrique Garrido López" userId="f42cccb0-40a9-4a3e-96fc-13d53be6c365" providerId="ADAL" clId="{2DF516AE-2F82-4FA4-9505-F62B446C916B}" dt="2022-10-11T19:11:04.333" v="3902" actId="478"/>
          <ac:picMkLst>
            <pc:docMk/>
            <pc:sldMk cId="1989948742" sldId="420"/>
            <ac:picMk id="20" creationId="{563344BE-3ACC-7BC7-7A24-38BDE17C4DA7}"/>
          </ac:picMkLst>
        </pc:picChg>
        <pc:picChg chg="del mod">
          <ac:chgData name="Luis Enrique Garrido López" userId="f42cccb0-40a9-4a3e-96fc-13d53be6c365" providerId="ADAL" clId="{2DF516AE-2F82-4FA4-9505-F62B446C916B}" dt="2022-10-11T19:12:25.537" v="3907" actId="478"/>
          <ac:picMkLst>
            <pc:docMk/>
            <pc:sldMk cId="1989948742" sldId="420"/>
            <ac:picMk id="1030" creationId="{E88A8027-DE48-93CE-4163-C4CB15B4FE1D}"/>
          </ac:picMkLst>
        </pc:picChg>
      </pc:sldChg>
      <pc:sldChg chg="addSp delSp modSp add mod">
        <pc:chgData name="Luis Enrique Garrido López" userId="f42cccb0-40a9-4a3e-96fc-13d53be6c365" providerId="ADAL" clId="{2DF516AE-2F82-4FA4-9505-F62B446C916B}" dt="2022-10-11T19:17:56.025" v="3959" actId="14100"/>
        <pc:sldMkLst>
          <pc:docMk/>
          <pc:sldMk cId="2437367742" sldId="421"/>
        </pc:sldMkLst>
        <pc:spChg chg="del">
          <ac:chgData name="Luis Enrique Garrido López" userId="f42cccb0-40a9-4a3e-96fc-13d53be6c365" providerId="ADAL" clId="{2DF516AE-2F82-4FA4-9505-F62B446C916B}" dt="2022-10-11T19:16:38.984" v="3936" actId="478"/>
          <ac:spMkLst>
            <pc:docMk/>
            <pc:sldMk cId="2437367742" sldId="421"/>
            <ac:spMk id="3" creationId="{E2AB0634-62A0-8E1A-50B2-7103BC91F68F}"/>
          </ac:spMkLst>
        </pc:spChg>
        <pc:spChg chg="add del mod">
          <ac:chgData name="Luis Enrique Garrido López" userId="f42cccb0-40a9-4a3e-96fc-13d53be6c365" providerId="ADAL" clId="{2DF516AE-2F82-4FA4-9505-F62B446C916B}" dt="2022-10-11T19:16:40.813" v="3937" actId="478"/>
          <ac:spMkLst>
            <pc:docMk/>
            <pc:sldMk cId="2437367742" sldId="421"/>
            <ac:spMk id="5" creationId="{CA8EE091-7E95-119D-60CC-F44DB19AC905}"/>
          </ac:spMkLst>
        </pc:spChg>
        <pc:spChg chg="del">
          <ac:chgData name="Luis Enrique Garrido López" userId="f42cccb0-40a9-4a3e-96fc-13d53be6c365" providerId="ADAL" clId="{2DF516AE-2F82-4FA4-9505-F62B446C916B}" dt="2022-10-11T19:16:42.197" v="3938" actId="478"/>
          <ac:spMkLst>
            <pc:docMk/>
            <pc:sldMk cId="2437367742" sldId="421"/>
            <ac:spMk id="16" creationId="{55BEC6A2-746E-7BD1-B2A4-628D4549F4AF}"/>
          </ac:spMkLst>
        </pc:spChg>
        <pc:spChg chg="del">
          <ac:chgData name="Luis Enrique Garrido López" userId="f42cccb0-40a9-4a3e-96fc-13d53be6c365" providerId="ADAL" clId="{2DF516AE-2F82-4FA4-9505-F62B446C916B}" dt="2022-10-11T19:16:43.949" v="3939" actId="478"/>
          <ac:spMkLst>
            <pc:docMk/>
            <pc:sldMk cId="2437367742" sldId="421"/>
            <ac:spMk id="17" creationId="{6D1EE446-6AD8-09E9-2606-73DB8E1B6D97}"/>
          </ac:spMkLst>
        </pc:spChg>
        <pc:spChg chg="del">
          <ac:chgData name="Luis Enrique Garrido López" userId="f42cccb0-40a9-4a3e-96fc-13d53be6c365" providerId="ADAL" clId="{2DF516AE-2F82-4FA4-9505-F62B446C916B}" dt="2022-10-11T19:16:43.949" v="3939" actId="478"/>
          <ac:spMkLst>
            <pc:docMk/>
            <pc:sldMk cId="2437367742" sldId="421"/>
            <ac:spMk id="18" creationId="{B7FB7362-84F2-24FE-6DCA-3CEF113ED0BA}"/>
          </ac:spMkLst>
        </pc:spChg>
        <pc:spChg chg="del">
          <ac:chgData name="Luis Enrique Garrido López" userId="f42cccb0-40a9-4a3e-96fc-13d53be6c365" providerId="ADAL" clId="{2DF516AE-2F82-4FA4-9505-F62B446C916B}" dt="2022-10-11T19:16:43.949" v="3939" actId="478"/>
          <ac:spMkLst>
            <pc:docMk/>
            <pc:sldMk cId="2437367742" sldId="421"/>
            <ac:spMk id="19" creationId="{50987B0F-E061-A60D-C4AC-E021B802D903}"/>
          </ac:spMkLst>
        </pc:spChg>
        <pc:spChg chg="del">
          <ac:chgData name="Luis Enrique Garrido López" userId="f42cccb0-40a9-4a3e-96fc-13d53be6c365" providerId="ADAL" clId="{2DF516AE-2F82-4FA4-9505-F62B446C916B}" dt="2022-10-11T19:16:43.949" v="3939" actId="478"/>
          <ac:spMkLst>
            <pc:docMk/>
            <pc:sldMk cId="2437367742" sldId="421"/>
            <ac:spMk id="20" creationId="{7BA50D25-010A-EBC6-CD1A-CC90C92DAB60}"/>
          </ac:spMkLst>
        </pc:spChg>
        <pc:spChg chg="del">
          <ac:chgData name="Luis Enrique Garrido López" userId="f42cccb0-40a9-4a3e-96fc-13d53be6c365" providerId="ADAL" clId="{2DF516AE-2F82-4FA4-9505-F62B446C916B}" dt="2022-10-11T19:16:43.949" v="3939" actId="478"/>
          <ac:spMkLst>
            <pc:docMk/>
            <pc:sldMk cId="2437367742" sldId="421"/>
            <ac:spMk id="21" creationId="{96F0204B-32B1-2D28-CC61-C612266CFBF3}"/>
          </ac:spMkLst>
        </pc:spChg>
        <pc:spChg chg="mod">
          <ac:chgData name="Luis Enrique Garrido López" userId="f42cccb0-40a9-4a3e-96fc-13d53be6c365" providerId="ADAL" clId="{2DF516AE-2F82-4FA4-9505-F62B446C916B}" dt="2022-10-11T19:17:39.585" v="3955" actId="1076"/>
          <ac:spMkLst>
            <pc:docMk/>
            <pc:sldMk cId="2437367742" sldId="421"/>
            <ac:spMk id="23" creationId="{2E11BB87-BDE3-5962-1FD5-8E39F892A35B}"/>
          </ac:spMkLst>
        </pc:spChg>
        <pc:spChg chg="mod">
          <ac:chgData name="Luis Enrique Garrido López" userId="f42cccb0-40a9-4a3e-96fc-13d53be6c365" providerId="ADAL" clId="{2DF516AE-2F82-4FA4-9505-F62B446C916B}" dt="2022-10-11T19:17:39.585" v="3955" actId="1076"/>
          <ac:spMkLst>
            <pc:docMk/>
            <pc:sldMk cId="2437367742" sldId="421"/>
            <ac:spMk id="24" creationId="{974D06DF-3333-6BC4-E7FD-55FB9D678183}"/>
          </ac:spMkLst>
        </pc:spChg>
        <pc:spChg chg="del">
          <ac:chgData name="Luis Enrique Garrido López" userId="f42cccb0-40a9-4a3e-96fc-13d53be6c365" providerId="ADAL" clId="{2DF516AE-2F82-4FA4-9505-F62B446C916B}" dt="2022-10-11T19:16:43.949" v="3939" actId="478"/>
          <ac:spMkLst>
            <pc:docMk/>
            <pc:sldMk cId="2437367742" sldId="421"/>
            <ac:spMk id="25" creationId="{8A207110-A2E9-DF94-365D-E0D400246707}"/>
          </ac:spMkLst>
        </pc:spChg>
        <pc:spChg chg="del">
          <ac:chgData name="Luis Enrique Garrido López" userId="f42cccb0-40a9-4a3e-96fc-13d53be6c365" providerId="ADAL" clId="{2DF516AE-2F82-4FA4-9505-F62B446C916B}" dt="2022-10-11T19:16:43.949" v="3939" actId="478"/>
          <ac:spMkLst>
            <pc:docMk/>
            <pc:sldMk cId="2437367742" sldId="421"/>
            <ac:spMk id="26" creationId="{954B3820-5866-96B5-6390-92287E0676B1}"/>
          </ac:spMkLst>
        </pc:spChg>
        <pc:spChg chg="del">
          <ac:chgData name="Luis Enrique Garrido López" userId="f42cccb0-40a9-4a3e-96fc-13d53be6c365" providerId="ADAL" clId="{2DF516AE-2F82-4FA4-9505-F62B446C916B}" dt="2022-10-11T19:16:43.949" v="3939" actId="478"/>
          <ac:spMkLst>
            <pc:docMk/>
            <pc:sldMk cId="2437367742" sldId="421"/>
            <ac:spMk id="27" creationId="{C23914EC-7E9B-0109-4BB8-C7E168F74DE5}"/>
          </ac:spMkLst>
        </pc:spChg>
        <pc:spChg chg="mod">
          <ac:chgData name="Luis Enrique Garrido López" userId="f42cccb0-40a9-4a3e-96fc-13d53be6c365" providerId="ADAL" clId="{2DF516AE-2F82-4FA4-9505-F62B446C916B}" dt="2022-10-11T19:17:39.585" v="3955" actId="1076"/>
          <ac:spMkLst>
            <pc:docMk/>
            <pc:sldMk cId="2437367742" sldId="421"/>
            <ac:spMk id="28" creationId="{EE129EFC-1724-9415-1D9E-E64A07D14AAE}"/>
          </ac:spMkLst>
        </pc:spChg>
        <pc:picChg chg="add mod modCrop">
          <ac:chgData name="Luis Enrique Garrido López" userId="f42cccb0-40a9-4a3e-96fc-13d53be6c365" providerId="ADAL" clId="{2DF516AE-2F82-4FA4-9505-F62B446C916B}" dt="2022-10-11T19:17:56.025" v="3959" actId="14100"/>
          <ac:picMkLst>
            <pc:docMk/>
            <pc:sldMk cId="2437367742" sldId="421"/>
            <ac:picMk id="7" creationId="{1E22D81E-9DE4-20C4-C781-E22DCC918DE8}"/>
          </ac:picMkLst>
        </pc:picChg>
      </pc:sldChg>
      <pc:sldChg chg="addSp delSp modSp add mod">
        <pc:chgData name="Luis Enrique Garrido López" userId="f42cccb0-40a9-4a3e-96fc-13d53be6c365" providerId="ADAL" clId="{2DF516AE-2F82-4FA4-9505-F62B446C916B}" dt="2022-10-11T19:20:41.235" v="3987" actId="1076"/>
        <pc:sldMkLst>
          <pc:docMk/>
          <pc:sldMk cId="1232998642" sldId="422"/>
        </pc:sldMkLst>
        <pc:spChg chg="del">
          <ac:chgData name="Luis Enrique Garrido López" userId="f42cccb0-40a9-4a3e-96fc-13d53be6c365" providerId="ADAL" clId="{2DF516AE-2F82-4FA4-9505-F62B446C916B}" dt="2022-10-11T19:19:56.616" v="3971" actId="478"/>
          <ac:spMkLst>
            <pc:docMk/>
            <pc:sldMk cId="1232998642" sldId="422"/>
            <ac:spMk id="3" creationId="{E2AB0634-62A0-8E1A-50B2-7103BC91F68F}"/>
          </ac:spMkLst>
        </pc:spChg>
        <pc:spChg chg="mod">
          <ac:chgData name="Luis Enrique Garrido López" userId="f42cccb0-40a9-4a3e-96fc-13d53be6c365" providerId="ADAL" clId="{2DF516AE-2F82-4FA4-9505-F62B446C916B}" dt="2022-10-11T19:20:30.268" v="3982" actId="1076"/>
          <ac:spMkLst>
            <pc:docMk/>
            <pc:sldMk cId="1232998642" sldId="422"/>
            <ac:spMk id="4" creationId="{5E682A81-EF13-13E2-778A-6A505E787195}"/>
          </ac:spMkLst>
        </pc:spChg>
        <pc:spChg chg="mod">
          <ac:chgData name="Luis Enrique Garrido López" userId="f42cccb0-40a9-4a3e-96fc-13d53be6c365" providerId="ADAL" clId="{2DF516AE-2F82-4FA4-9505-F62B446C916B}" dt="2022-10-11T19:20:30.268" v="3982" actId="1076"/>
          <ac:spMkLst>
            <pc:docMk/>
            <pc:sldMk cId="1232998642" sldId="422"/>
            <ac:spMk id="5" creationId="{BE8062B5-288E-B5F5-30F7-076813E92894}"/>
          </ac:spMkLst>
        </pc:spChg>
        <pc:spChg chg="del">
          <ac:chgData name="Luis Enrique Garrido López" userId="f42cccb0-40a9-4a3e-96fc-13d53be6c365" providerId="ADAL" clId="{2DF516AE-2F82-4FA4-9505-F62B446C916B}" dt="2022-10-11T19:19:53.471" v="3966" actId="478"/>
          <ac:spMkLst>
            <pc:docMk/>
            <pc:sldMk cId="1232998642" sldId="422"/>
            <ac:spMk id="6" creationId="{FDB8EE6A-9C74-CE54-E0B0-A31D9AF1CC67}"/>
          </ac:spMkLst>
        </pc:spChg>
        <pc:spChg chg="del">
          <ac:chgData name="Luis Enrique Garrido López" userId="f42cccb0-40a9-4a3e-96fc-13d53be6c365" providerId="ADAL" clId="{2DF516AE-2F82-4FA4-9505-F62B446C916B}" dt="2022-10-11T19:19:55.494" v="3970" actId="478"/>
          <ac:spMkLst>
            <pc:docMk/>
            <pc:sldMk cId="1232998642" sldId="422"/>
            <ac:spMk id="7" creationId="{C8295E6F-EA50-62DC-FB55-AD8717F91E71}"/>
          </ac:spMkLst>
        </pc:spChg>
        <pc:spChg chg="del">
          <ac:chgData name="Luis Enrique Garrido López" userId="f42cccb0-40a9-4a3e-96fc-13d53be6c365" providerId="ADAL" clId="{2DF516AE-2F82-4FA4-9505-F62B446C916B}" dt="2022-10-11T19:19:54.398" v="3968" actId="478"/>
          <ac:spMkLst>
            <pc:docMk/>
            <pc:sldMk cId="1232998642" sldId="422"/>
            <ac:spMk id="8" creationId="{3D0231A0-E202-42FA-3E4A-A68AC74221B0}"/>
          </ac:spMkLst>
        </pc:spChg>
        <pc:spChg chg="add del mod">
          <ac:chgData name="Luis Enrique Garrido López" userId="f42cccb0-40a9-4a3e-96fc-13d53be6c365" providerId="ADAL" clId="{2DF516AE-2F82-4FA4-9505-F62B446C916B}" dt="2022-10-11T19:19:58.007" v="3972" actId="478"/>
          <ac:spMkLst>
            <pc:docMk/>
            <pc:sldMk cId="1232998642" sldId="422"/>
            <ac:spMk id="11" creationId="{D6E4737B-31AF-69A4-CDBE-A6A580A95C10}"/>
          </ac:spMkLst>
        </pc:spChg>
        <pc:spChg chg="mod">
          <ac:chgData name="Luis Enrique Garrido López" userId="f42cccb0-40a9-4a3e-96fc-13d53be6c365" providerId="ADAL" clId="{2DF516AE-2F82-4FA4-9505-F62B446C916B}" dt="2022-10-11T19:20:30.268" v="3982" actId="1076"/>
          <ac:spMkLst>
            <pc:docMk/>
            <pc:sldMk cId="1232998642" sldId="422"/>
            <ac:spMk id="15" creationId="{B07C5C6A-C0C0-B907-AA6B-C0A5B79F3678}"/>
          </ac:spMkLst>
        </pc:spChg>
        <pc:picChg chg="del">
          <ac:chgData name="Luis Enrique Garrido López" userId="f42cccb0-40a9-4a3e-96fc-13d53be6c365" providerId="ADAL" clId="{2DF516AE-2F82-4FA4-9505-F62B446C916B}" dt="2022-10-11T19:19:52.991" v="3965" actId="478"/>
          <ac:picMkLst>
            <pc:docMk/>
            <pc:sldMk cId="1232998642" sldId="422"/>
            <ac:picMk id="10" creationId="{C88937CF-782A-BC53-5719-5CA7A5D60D56}"/>
          </ac:picMkLst>
        </pc:picChg>
        <pc:picChg chg="del">
          <ac:chgData name="Luis Enrique Garrido López" userId="f42cccb0-40a9-4a3e-96fc-13d53be6c365" providerId="ADAL" clId="{2DF516AE-2F82-4FA4-9505-F62B446C916B}" dt="2022-10-11T19:19:53.949" v="3967" actId="478"/>
          <ac:picMkLst>
            <pc:docMk/>
            <pc:sldMk cId="1232998642" sldId="422"/>
            <ac:picMk id="12" creationId="{6D30995E-1A64-5B4A-B96A-088F32F2BB1E}"/>
          </ac:picMkLst>
        </pc:picChg>
        <pc:picChg chg="del">
          <ac:chgData name="Luis Enrique Garrido López" userId="f42cccb0-40a9-4a3e-96fc-13d53be6c365" providerId="ADAL" clId="{2DF516AE-2F82-4FA4-9505-F62B446C916B}" dt="2022-10-11T19:19:54.791" v="3969" actId="478"/>
          <ac:picMkLst>
            <pc:docMk/>
            <pc:sldMk cId="1232998642" sldId="422"/>
            <ac:picMk id="14" creationId="{37188B6E-8D6D-A736-C4A5-0093AABEBBC2}"/>
          </ac:picMkLst>
        </pc:picChg>
        <pc:picChg chg="add mod">
          <ac:chgData name="Luis Enrique Garrido López" userId="f42cccb0-40a9-4a3e-96fc-13d53be6c365" providerId="ADAL" clId="{2DF516AE-2F82-4FA4-9505-F62B446C916B}" dt="2022-10-11T19:20:41.235" v="3987" actId="1076"/>
          <ac:picMkLst>
            <pc:docMk/>
            <pc:sldMk cId="1232998642" sldId="422"/>
            <ac:picMk id="16" creationId="{1C6DCA48-45EF-11AB-B64F-803C5B12F80D}"/>
          </ac:picMkLst>
        </pc:picChg>
      </pc:sldChg>
      <pc:sldChg chg="addSp delSp modSp add mod">
        <pc:chgData name="Luis Enrique Garrido López" userId="f42cccb0-40a9-4a3e-96fc-13d53be6c365" providerId="ADAL" clId="{2DF516AE-2F82-4FA4-9505-F62B446C916B}" dt="2022-10-11T20:23:22.818" v="5499" actId="1076"/>
        <pc:sldMkLst>
          <pc:docMk/>
          <pc:sldMk cId="798976916" sldId="423"/>
        </pc:sldMkLst>
        <pc:spChg chg="del">
          <ac:chgData name="Luis Enrique Garrido López" userId="f42cccb0-40a9-4a3e-96fc-13d53be6c365" providerId="ADAL" clId="{2DF516AE-2F82-4FA4-9505-F62B446C916B}" dt="2022-10-11T20:18:41.683" v="5378" actId="478"/>
          <ac:spMkLst>
            <pc:docMk/>
            <pc:sldMk cId="798976916" sldId="423"/>
            <ac:spMk id="4" creationId="{D6106E73-26B9-DBB2-D5A9-84779B6C0502}"/>
          </ac:spMkLst>
        </pc:spChg>
        <pc:spChg chg="del">
          <ac:chgData name="Luis Enrique Garrido López" userId="f42cccb0-40a9-4a3e-96fc-13d53be6c365" providerId="ADAL" clId="{2DF516AE-2F82-4FA4-9505-F62B446C916B}" dt="2022-10-11T20:18:35.268" v="5373" actId="478"/>
          <ac:spMkLst>
            <pc:docMk/>
            <pc:sldMk cId="798976916" sldId="423"/>
            <ac:spMk id="5" creationId="{2E6F9676-FB15-C4D1-7BC5-D2323714D0F5}"/>
          </ac:spMkLst>
        </pc:spChg>
        <pc:spChg chg="del">
          <ac:chgData name="Luis Enrique Garrido López" userId="f42cccb0-40a9-4a3e-96fc-13d53be6c365" providerId="ADAL" clId="{2DF516AE-2F82-4FA4-9505-F62B446C916B}" dt="2022-10-11T20:18:40.610" v="5376" actId="478"/>
          <ac:spMkLst>
            <pc:docMk/>
            <pc:sldMk cId="798976916" sldId="423"/>
            <ac:spMk id="6" creationId="{EC0C15A1-B9E5-8FA0-6B5F-938AB17CBE64}"/>
          </ac:spMkLst>
        </pc:spChg>
        <pc:spChg chg="del">
          <ac:chgData name="Luis Enrique Garrido López" userId="f42cccb0-40a9-4a3e-96fc-13d53be6c365" providerId="ADAL" clId="{2DF516AE-2F82-4FA4-9505-F62B446C916B}" dt="2022-10-11T20:18:41.066" v="5377" actId="478"/>
          <ac:spMkLst>
            <pc:docMk/>
            <pc:sldMk cId="798976916" sldId="423"/>
            <ac:spMk id="7" creationId="{6C6FE662-B9AB-500E-8C85-53EF0F7F5FCD}"/>
          </ac:spMkLst>
        </pc:spChg>
        <pc:spChg chg="add del mod">
          <ac:chgData name="Luis Enrique Garrido López" userId="f42cccb0-40a9-4a3e-96fc-13d53be6c365" providerId="ADAL" clId="{2DF516AE-2F82-4FA4-9505-F62B446C916B}" dt="2022-10-11T20:18:37.947" v="5374" actId="478"/>
          <ac:spMkLst>
            <pc:docMk/>
            <pc:sldMk cId="798976916" sldId="423"/>
            <ac:spMk id="12" creationId="{B32E29E5-B753-2407-35A0-A5A27E0EC8ED}"/>
          </ac:spMkLst>
        </pc:spChg>
        <pc:spChg chg="add mod">
          <ac:chgData name="Luis Enrique Garrido López" userId="f42cccb0-40a9-4a3e-96fc-13d53be6c365" providerId="ADAL" clId="{2DF516AE-2F82-4FA4-9505-F62B446C916B}" dt="2022-10-11T20:20:27.273" v="5404" actId="207"/>
          <ac:spMkLst>
            <pc:docMk/>
            <pc:sldMk cId="798976916" sldId="423"/>
            <ac:spMk id="16" creationId="{EDA0A84A-8748-5660-AD0D-77295802BD66}"/>
          </ac:spMkLst>
        </pc:spChg>
        <pc:spChg chg="del">
          <ac:chgData name="Luis Enrique Garrido López" userId="f42cccb0-40a9-4a3e-96fc-13d53be6c365" providerId="ADAL" clId="{2DF516AE-2F82-4FA4-9505-F62B446C916B}" dt="2022-10-11T20:19:37.309" v="5397" actId="478"/>
          <ac:spMkLst>
            <pc:docMk/>
            <pc:sldMk cId="798976916" sldId="423"/>
            <ac:spMk id="21" creationId="{CEAD650C-5BF5-2745-F95B-DDAB16349F2B}"/>
          </ac:spMkLst>
        </pc:spChg>
        <pc:spChg chg="del">
          <ac:chgData name="Luis Enrique Garrido López" userId="f42cccb0-40a9-4a3e-96fc-13d53be6c365" providerId="ADAL" clId="{2DF516AE-2F82-4FA4-9505-F62B446C916B}" dt="2022-10-11T20:19:36.108" v="5396" actId="478"/>
          <ac:spMkLst>
            <pc:docMk/>
            <pc:sldMk cId="798976916" sldId="423"/>
            <ac:spMk id="22" creationId="{B39EBF90-8C7E-C432-B769-37DDE18D9555}"/>
          </ac:spMkLst>
        </pc:spChg>
        <pc:spChg chg="del">
          <ac:chgData name="Luis Enrique Garrido López" userId="f42cccb0-40a9-4a3e-96fc-13d53be6c365" providerId="ADAL" clId="{2DF516AE-2F82-4FA4-9505-F62B446C916B}" dt="2022-10-11T20:19:39.717" v="5399" actId="478"/>
          <ac:spMkLst>
            <pc:docMk/>
            <pc:sldMk cId="798976916" sldId="423"/>
            <ac:spMk id="23" creationId="{230E79F3-9FAD-16D0-AFE4-3FF890436558}"/>
          </ac:spMkLst>
        </pc:spChg>
        <pc:spChg chg="add mod">
          <ac:chgData name="Luis Enrique Garrido López" userId="f42cccb0-40a9-4a3e-96fc-13d53be6c365" providerId="ADAL" clId="{2DF516AE-2F82-4FA4-9505-F62B446C916B}" dt="2022-10-11T20:20:35.176" v="5407" actId="207"/>
          <ac:spMkLst>
            <pc:docMk/>
            <pc:sldMk cId="798976916" sldId="423"/>
            <ac:spMk id="24" creationId="{28B52892-7797-837D-D074-F26E49B529DD}"/>
          </ac:spMkLst>
        </pc:spChg>
        <pc:spChg chg="add mod">
          <ac:chgData name="Luis Enrique Garrido López" userId="f42cccb0-40a9-4a3e-96fc-13d53be6c365" providerId="ADAL" clId="{2DF516AE-2F82-4FA4-9505-F62B446C916B}" dt="2022-10-11T20:22:42.870" v="5484" actId="1076"/>
          <ac:spMkLst>
            <pc:docMk/>
            <pc:sldMk cId="798976916" sldId="423"/>
            <ac:spMk id="25" creationId="{378C60E8-AF15-32CE-34B5-30F5B446FD06}"/>
          </ac:spMkLst>
        </pc:spChg>
        <pc:spChg chg="add mod">
          <ac:chgData name="Luis Enrique Garrido López" userId="f42cccb0-40a9-4a3e-96fc-13d53be6c365" providerId="ADAL" clId="{2DF516AE-2F82-4FA4-9505-F62B446C916B}" dt="2022-10-11T20:20:43.001" v="5411" actId="1076"/>
          <ac:spMkLst>
            <pc:docMk/>
            <pc:sldMk cId="798976916" sldId="423"/>
            <ac:spMk id="26" creationId="{0128BCDB-28F9-C590-4D43-48A182BFB2D4}"/>
          </ac:spMkLst>
        </pc:spChg>
        <pc:spChg chg="add mod">
          <ac:chgData name="Luis Enrique Garrido López" userId="f42cccb0-40a9-4a3e-96fc-13d53be6c365" providerId="ADAL" clId="{2DF516AE-2F82-4FA4-9505-F62B446C916B}" dt="2022-10-11T20:20:45.091" v="5413" actId="1076"/>
          <ac:spMkLst>
            <pc:docMk/>
            <pc:sldMk cId="798976916" sldId="423"/>
            <ac:spMk id="27" creationId="{940C67B1-EE47-1874-BED1-8F6C9D8DB2C9}"/>
          </ac:spMkLst>
        </pc:spChg>
        <pc:spChg chg="add mod">
          <ac:chgData name="Luis Enrique Garrido López" userId="f42cccb0-40a9-4a3e-96fc-13d53be6c365" providerId="ADAL" clId="{2DF516AE-2F82-4FA4-9505-F62B446C916B}" dt="2022-10-11T20:20:53.509" v="5418" actId="1076"/>
          <ac:spMkLst>
            <pc:docMk/>
            <pc:sldMk cId="798976916" sldId="423"/>
            <ac:spMk id="28" creationId="{466DDDB7-FD40-75CD-9EE5-44300272BCC5}"/>
          </ac:spMkLst>
        </pc:spChg>
        <pc:spChg chg="add mod">
          <ac:chgData name="Luis Enrique Garrido López" userId="f42cccb0-40a9-4a3e-96fc-13d53be6c365" providerId="ADAL" clId="{2DF516AE-2F82-4FA4-9505-F62B446C916B}" dt="2022-10-11T20:20:50.354" v="5417" actId="1076"/>
          <ac:spMkLst>
            <pc:docMk/>
            <pc:sldMk cId="798976916" sldId="423"/>
            <ac:spMk id="29" creationId="{6F52018F-9691-E518-0472-FED05834B2FC}"/>
          </ac:spMkLst>
        </pc:spChg>
        <pc:spChg chg="add mod">
          <ac:chgData name="Luis Enrique Garrido López" userId="f42cccb0-40a9-4a3e-96fc-13d53be6c365" providerId="ADAL" clId="{2DF516AE-2F82-4FA4-9505-F62B446C916B}" dt="2022-10-11T20:21:02.915" v="5425" actId="1076"/>
          <ac:spMkLst>
            <pc:docMk/>
            <pc:sldMk cId="798976916" sldId="423"/>
            <ac:spMk id="30" creationId="{11D9DB05-46D8-CD2B-828B-084D9EE917DB}"/>
          </ac:spMkLst>
        </pc:spChg>
        <pc:spChg chg="add mod">
          <ac:chgData name="Luis Enrique Garrido López" userId="f42cccb0-40a9-4a3e-96fc-13d53be6c365" providerId="ADAL" clId="{2DF516AE-2F82-4FA4-9505-F62B446C916B}" dt="2022-10-11T20:20:59.572" v="5422" actId="1076"/>
          <ac:spMkLst>
            <pc:docMk/>
            <pc:sldMk cId="798976916" sldId="423"/>
            <ac:spMk id="31" creationId="{B2CB6B91-40B4-EF6E-833E-D22EBC588DAF}"/>
          </ac:spMkLst>
        </pc:spChg>
        <pc:spChg chg="add mod">
          <ac:chgData name="Luis Enrique Garrido López" userId="f42cccb0-40a9-4a3e-96fc-13d53be6c365" providerId="ADAL" clId="{2DF516AE-2F82-4FA4-9505-F62B446C916B}" dt="2022-10-11T20:21:01.799" v="5424" actId="1076"/>
          <ac:spMkLst>
            <pc:docMk/>
            <pc:sldMk cId="798976916" sldId="423"/>
            <ac:spMk id="32" creationId="{42A88F97-DB26-8553-C096-4B0C45840D15}"/>
          </ac:spMkLst>
        </pc:spChg>
        <pc:spChg chg="add mod">
          <ac:chgData name="Luis Enrique Garrido López" userId="f42cccb0-40a9-4a3e-96fc-13d53be6c365" providerId="ADAL" clId="{2DF516AE-2F82-4FA4-9505-F62B446C916B}" dt="2022-10-11T20:21:05.662" v="5427" actId="1076"/>
          <ac:spMkLst>
            <pc:docMk/>
            <pc:sldMk cId="798976916" sldId="423"/>
            <ac:spMk id="33" creationId="{167FDCEA-EB5A-F0A7-C28E-B6AA59487AD1}"/>
          </ac:spMkLst>
        </pc:spChg>
        <pc:spChg chg="add mod">
          <ac:chgData name="Luis Enrique Garrido López" userId="f42cccb0-40a9-4a3e-96fc-13d53be6c365" providerId="ADAL" clId="{2DF516AE-2F82-4FA4-9505-F62B446C916B}" dt="2022-10-11T20:21:07.686" v="5429" actId="1076"/>
          <ac:spMkLst>
            <pc:docMk/>
            <pc:sldMk cId="798976916" sldId="423"/>
            <ac:spMk id="34" creationId="{05F3C0CD-AEEA-FF60-FC4D-A8E3C978BC5A}"/>
          </ac:spMkLst>
        </pc:spChg>
        <pc:spChg chg="add mod">
          <ac:chgData name="Luis Enrique Garrido López" userId="f42cccb0-40a9-4a3e-96fc-13d53be6c365" providerId="ADAL" clId="{2DF516AE-2F82-4FA4-9505-F62B446C916B}" dt="2022-10-11T20:21:11.094" v="5431" actId="1076"/>
          <ac:spMkLst>
            <pc:docMk/>
            <pc:sldMk cId="798976916" sldId="423"/>
            <ac:spMk id="35" creationId="{193292F0-AE11-4969-7DDE-654CFF9FA5D8}"/>
          </ac:spMkLst>
        </pc:spChg>
        <pc:spChg chg="add mod">
          <ac:chgData name="Luis Enrique Garrido López" userId="f42cccb0-40a9-4a3e-96fc-13d53be6c365" providerId="ADAL" clId="{2DF516AE-2F82-4FA4-9505-F62B446C916B}" dt="2022-10-11T20:21:13.538" v="5433" actId="1076"/>
          <ac:spMkLst>
            <pc:docMk/>
            <pc:sldMk cId="798976916" sldId="423"/>
            <ac:spMk id="36" creationId="{0D26FB66-5397-182E-A83F-243D74823DE0}"/>
          </ac:spMkLst>
        </pc:spChg>
        <pc:spChg chg="add mod">
          <ac:chgData name="Luis Enrique Garrido López" userId="f42cccb0-40a9-4a3e-96fc-13d53be6c365" providerId="ADAL" clId="{2DF516AE-2F82-4FA4-9505-F62B446C916B}" dt="2022-10-11T20:21:16.037" v="5435" actId="1076"/>
          <ac:spMkLst>
            <pc:docMk/>
            <pc:sldMk cId="798976916" sldId="423"/>
            <ac:spMk id="37" creationId="{786E04D4-8D43-0E2C-23E3-B707E67E1B09}"/>
          </ac:spMkLst>
        </pc:spChg>
        <pc:spChg chg="add mod">
          <ac:chgData name="Luis Enrique Garrido López" userId="f42cccb0-40a9-4a3e-96fc-13d53be6c365" providerId="ADAL" clId="{2DF516AE-2F82-4FA4-9505-F62B446C916B}" dt="2022-10-11T20:21:19.490" v="5439" actId="1076"/>
          <ac:spMkLst>
            <pc:docMk/>
            <pc:sldMk cId="798976916" sldId="423"/>
            <ac:spMk id="38" creationId="{F989AB8E-679E-1639-84B7-3DE8CAAF967B}"/>
          </ac:spMkLst>
        </pc:spChg>
        <pc:spChg chg="add mod">
          <ac:chgData name="Luis Enrique Garrido López" userId="f42cccb0-40a9-4a3e-96fc-13d53be6c365" providerId="ADAL" clId="{2DF516AE-2F82-4FA4-9505-F62B446C916B}" dt="2022-10-11T20:21:21.431" v="5441" actId="1076"/>
          <ac:spMkLst>
            <pc:docMk/>
            <pc:sldMk cId="798976916" sldId="423"/>
            <ac:spMk id="39" creationId="{4DCAC451-B42E-C1F6-FFD7-2C8B4E972272}"/>
          </ac:spMkLst>
        </pc:spChg>
        <pc:spChg chg="add mod">
          <ac:chgData name="Luis Enrique Garrido López" userId="f42cccb0-40a9-4a3e-96fc-13d53be6c365" providerId="ADAL" clId="{2DF516AE-2F82-4FA4-9505-F62B446C916B}" dt="2022-10-11T20:21:23.828" v="5443" actId="1076"/>
          <ac:spMkLst>
            <pc:docMk/>
            <pc:sldMk cId="798976916" sldId="423"/>
            <ac:spMk id="40" creationId="{A9646AAD-290E-DDEA-51DE-091B5FAE57EF}"/>
          </ac:spMkLst>
        </pc:spChg>
        <pc:spChg chg="add mod">
          <ac:chgData name="Luis Enrique Garrido López" userId="f42cccb0-40a9-4a3e-96fc-13d53be6c365" providerId="ADAL" clId="{2DF516AE-2F82-4FA4-9505-F62B446C916B}" dt="2022-10-11T20:21:28.207" v="5445" actId="1076"/>
          <ac:spMkLst>
            <pc:docMk/>
            <pc:sldMk cId="798976916" sldId="423"/>
            <ac:spMk id="41" creationId="{3D057172-F4E9-6ECF-BB7B-51DB8F3C248D}"/>
          </ac:spMkLst>
        </pc:spChg>
        <pc:spChg chg="add mod">
          <ac:chgData name="Luis Enrique Garrido López" userId="f42cccb0-40a9-4a3e-96fc-13d53be6c365" providerId="ADAL" clId="{2DF516AE-2F82-4FA4-9505-F62B446C916B}" dt="2022-10-11T20:21:31.001" v="5447" actId="1076"/>
          <ac:spMkLst>
            <pc:docMk/>
            <pc:sldMk cId="798976916" sldId="423"/>
            <ac:spMk id="42" creationId="{CBDD704E-759F-1C58-3E99-1B1706385072}"/>
          </ac:spMkLst>
        </pc:spChg>
        <pc:spChg chg="add mod">
          <ac:chgData name="Luis Enrique Garrido López" userId="f42cccb0-40a9-4a3e-96fc-13d53be6c365" providerId="ADAL" clId="{2DF516AE-2F82-4FA4-9505-F62B446C916B}" dt="2022-10-11T20:21:31.215" v="5448"/>
          <ac:spMkLst>
            <pc:docMk/>
            <pc:sldMk cId="798976916" sldId="423"/>
            <ac:spMk id="43" creationId="{2D4A042D-DA56-1650-D7B5-AF1C9A72E3EB}"/>
          </ac:spMkLst>
        </pc:spChg>
        <pc:spChg chg="add mod">
          <ac:chgData name="Luis Enrique Garrido López" userId="f42cccb0-40a9-4a3e-96fc-13d53be6c365" providerId="ADAL" clId="{2DF516AE-2F82-4FA4-9505-F62B446C916B}" dt="2022-10-11T20:21:33.446" v="5449" actId="571"/>
          <ac:spMkLst>
            <pc:docMk/>
            <pc:sldMk cId="798976916" sldId="423"/>
            <ac:spMk id="44" creationId="{D5A55C15-64BB-31F7-5ACC-D3F2F3CEE9FD}"/>
          </ac:spMkLst>
        </pc:spChg>
        <pc:spChg chg="add mod">
          <ac:chgData name="Luis Enrique Garrido López" userId="f42cccb0-40a9-4a3e-96fc-13d53be6c365" providerId="ADAL" clId="{2DF516AE-2F82-4FA4-9505-F62B446C916B}" dt="2022-10-11T20:21:35.931" v="5451" actId="1076"/>
          <ac:spMkLst>
            <pc:docMk/>
            <pc:sldMk cId="798976916" sldId="423"/>
            <ac:spMk id="45" creationId="{2273F41B-ADA8-3040-5464-2DE5F843E8F3}"/>
          </ac:spMkLst>
        </pc:spChg>
        <pc:spChg chg="add mod">
          <ac:chgData name="Luis Enrique Garrido López" userId="f42cccb0-40a9-4a3e-96fc-13d53be6c365" providerId="ADAL" clId="{2DF516AE-2F82-4FA4-9505-F62B446C916B}" dt="2022-10-11T20:21:37.652" v="5453" actId="1076"/>
          <ac:spMkLst>
            <pc:docMk/>
            <pc:sldMk cId="798976916" sldId="423"/>
            <ac:spMk id="46" creationId="{41D4884D-9890-A07B-3FB4-1100E7EB92A3}"/>
          </ac:spMkLst>
        </pc:spChg>
        <pc:spChg chg="add mod">
          <ac:chgData name="Luis Enrique Garrido López" userId="f42cccb0-40a9-4a3e-96fc-13d53be6c365" providerId="ADAL" clId="{2DF516AE-2F82-4FA4-9505-F62B446C916B}" dt="2022-10-11T20:21:39.938" v="5455" actId="1076"/>
          <ac:spMkLst>
            <pc:docMk/>
            <pc:sldMk cId="798976916" sldId="423"/>
            <ac:spMk id="47" creationId="{5F187AC7-9B9F-64BF-BA9F-787D249C62AC}"/>
          </ac:spMkLst>
        </pc:spChg>
        <pc:spChg chg="add mod">
          <ac:chgData name="Luis Enrique Garrido López" userId="f42cccb0-40a9-4a3e-96fc-13d53be6c365" providerId="ADAL" clId="{2DF516AE-2F82-4FA4-9505-F62B446C916B}" dt="2022-10-11T20:21:41.867" v="5457" actId="1076"/>
          <ac:spMkLst>
            <pc:docMk/>
            <pc:sldMk cId="798976916" sldId="423"/>
            <ac:spMk id="48" creationId="{F9955F5C-25FA-C5F9-3293-9A0993128FB9}"/>
          </ac:spMkLst>
        </pc:spChg>
        <pc:spChg chg="add mod">
          <ac:chgData name="Luis Enrique Garrido López" userId="f42cccb0-40a9-4a3e-96fc-13d53be6c365" providerId="ADAL" clId="{2DF516AE-2F82-4FA4-9505-F62B446C916B}" dt="2022-10-11T20:21:44.208" v="5459" actId="1076"/>
          <ac:spMkLst>
            <pc:docMk/>
            <pc:sldMk cId="798976916" sldId="423"/>
            <ac:spMk id="49" creationId="{3A416196-0C13-1AC3-8F96-B298BFAC9753}"/>
          </ac:spMkLst>
        </pc:spChg>
        <pc:spChg chg="add mod">
          <ac:chgData name="Luis Enrique Garrido López" userId="f42cccb0-40a9-4a3e-96fc-13d53be6c365" providerId="ADAL" clId="{2DF516AE-2F82-4FA4-9505-F62B446C916B}" dt="2022-10-11T20:21:46.294" v="5461" actId="1076"/>
          <ac:spMkLst>
            <pc:docMk/>
            <pc:sldMk cId="798976916" sldId="423"/>
            <ac:spMk id="50" creationId="{D5DD7EDD-43C9-FBCA-80EE-3B6115B78042}"/>
          </ac:spMkLst>
        </pc:spChg>
        <pc:spChg chg="add mod">
          <ac:chgData name="Luis Enrique Garrido López" userId="f42cccb0-40a9-4a3e-96fc-13d53be6c365" providerId="ADAL" clId="{2DF516AE-2F82-4FA4-9505-F62B446C916B}" dt="2022-10-11T20:21:50.500" v="5465" actId="1076"/>
          <ac:spMkLst>
            <pc:docMk/>
            <pc:sldMk cId="798976916" sldId="423"/>
            <ac:spMk id="51" creationId="{88723F65-606B-AD68-6EBD-A0FA2F1CB30E}"/>
          </ac:spMkLst>
        </pc:spChg>
        <pc:spChg chg="add mod">
          <ac:chgData name="Luis Enrique Garrido López" userId="f42cccb0-40a9-4a3e-96fc-13d53be6c365" providerId="ADAL" clId="{2DF516AE-2F82-4FA4-9505-F62B446C916B}" dt="2022-10-11T20:21:52.665" v="5466" actId="1076"/>
          <ac:spMkLst>
            <pc:docMk/>
            <pc:sldMk cId="798976916" sldId="423"/>
            <ac:spMk id="52" creationId="{F9589B78-5B0E-7D86-D938-1CD53FEA5E62}"/>
          </ac:spMkLst>
        </pc:spChg>
        <pc:spChg chg="add mod">
          <ac:chgData name="Luis Enrique Garrido López" userId="f42cccb0-40a9-4a3e-96fc-13d53be6c365" providerId="ADAL" clId="{2DF516AE-2F82-4FA4-9505-F62B446C916B}" dt="2022-10-11T20:21:55.603" v="5468" actId="1076"/>
          <ac:spMkLst>
            <pc:docMk/>
            <pc:sldMk cId="798976916" sldId="423"/>
            <ac:spMk id="53" creationId="{912A0487-9566-C972-C1AF-4D79AE44759D}"/>
          </ac:spMkLst>
        </pc:spChg>
        <pc:spChg chg="add mod">
          <ac:chgData name="Luis Enrique Garrido López" userId="f42cccb0-40a9-4a3e-96fc-13d53be6c365" providerId="ADAL" clId="{2DF516AE-2F82-4FA4-9505-F62B446C916B}" dt="2022-10-11T20:21:57.976" v="5470" actId="1076"/>
          <ac:spMkLst>
            <pc:docMk/>
            <pc:sldMk cId="798976916" sldId="423"/>
            <ac:spMk id="54" creationId="{2B017B46-0CAF-D32D-C9FE-C5C776B933F0}"/>
          </ac:spMkLst>
        </pc:spChg>
        <pc:spChg chg="add mod">
          <ac:chgData name="Luis Enrique Garrido López" userId="f42cccb0-40a9-4a3e-96fc-13d53be6c365" providerId="ADAL" clId="{2DF516AE-2F82-4FA4-9505-F62B446C916B}" dt="2022-10-11T20:22:00.236" v="5472" actId="1076"/>
          <ac:spMkLst>
            <pc:docMk/>
            <pc:sldMk cId="798976916" sldId="423"/>
            <ac:spMk id="55" creationId="{B63D62C2-1FC3-915B-333E-99AFF6605249}"/>
          </ac:spMkLst>
        </pc:spChg>
        <pc:spChg chg="add mod">
          <ac:chgData name="Luis Enrique Garrido López" userId="f42cccb0-40a9-4a3e-96fc-13d53be6c365" providerId="ADAL" clId="{2DF516AE-2F82-4FA4-9505-F62B446C916B}" dt="2022-10-11T20:22:02.307" v="5474" actId="1076"/>
          <ac:spMkLst>
            <pc:docMk/>
            <pc:sldMk cId="798976916" sldId="423"/>
            <ac:spMk id="56" creationId="{59B7D95B-5018-484F-7709-27E512E9C935}"/>
          </ac:spMkLst>
        </pc:spChg>
        <pc:spChg chg="add mod">
          <ac:chgData name="Luis Enrique Garrido López" userId="f42cccb0-40a9-4a3e-96fc-13d53be6c365" providerId="ADAL" clId="{2DF516AE-2F82-4FA4-9505-F62B446C916B}" dt="2022-10-11T20:22:42.870" v="5484" actId="1076"/>
          <ac:spMkLst>
            <pc:docMk/>
            <pc:sldMk cId="798976916" sldId="423"/>
            <ac:spMk id="57" creationId="{A6369CD6-4E93-9D0F-8538-0BC2A8826572}"/>
          </ac:spMkLst>
        </pc:spChg>
        <pc:spChg chg="add mod">
          <ac:chgData name="Luis Enrique Garrido López" userId="f42cccb0-40a9-4a3e-96fc-13d53be6c365" providerId="ADAL" clId="{2DF516AE-2F82-4FA4-9505-F62B446C916B}" dt="2022-10-11T20:23:13.259" v="5495" actId="1076"/>
          <ac:spMkLst>
            <pc:docMk/>
            <pc:sldMk cId="798976916" sldId="423"/>
            <ac:spMk id="58" creationId="{7B03C646-0BB2-BAAC-DE5B-1BDD5B63B391}"/>
          </ac:spMkLst>
        </pc:spChg>
        <pc:spChg chg="add mod">
          <ac:chgData name="Luis Enrique Garrido López" userId="f42cccb0-40a9-4a3e-96fc-13d53be6c365" providerId="ADAL" clId="{2DF516AE-2F82-4FA4-9505-F62B446C916B}" dt="2022-10-11T20:22:58.274" v="5490" actId="1076"/>
          <ac:spMkLst>
            <pc:docMk/>
            <pc:sldMk cId="798976916" sldId="423"/>
            <ac:spMk id="59" creationId="{6B55488A-E6DF-F11E-2299-8566827E9903}"/>
          </ac:spMkLst>
        </pc:spChg>
        <pc:spChg chg="add mod">
          <ac:chgData name="Luis Enrique Garrido López" userId="f42cccb0-40a9-4a3e-96fc-13d53be6c365" providerId="ADAL" clId="{2DF516AE-2F82-4FA4-9505-F62B446C916B}" dt="2022-10-11T20:23:19.923" v="5497" actId="1076"/>
          <ac:spMkLst>
            <pc:docMk/>
            <pc:sldMk cId="798976916" sldId="423"/>
            <ac:spMk id="60" creationId="{3E5EAB6D-AE74-7A7B-B292-179D942C7509}"/>
          </ac:spMkLst>
        </pc:spChg>
        <pc:spChg chg="add mod">
          <ac:chgData name="Luis Enrique Garrido López" userId="f42cccb0-40a9-4a3e-96fc-13d53be6c365" providerId="ADAL" clId="{2DF516AE-2F82-4FA4-9505-F62B446C916B}" dt="2022-10-11T20:23:22.818" v="5499" actId="1076"/>
          <ac:spMkLst>
            <pc:docMk/>
            <pc:sldMk cId="798976916" sldId="423"/>
            <ac:spMk id="61" creationId="{6906A045-94A3-8341-685A-963E9CE42402}"/>
          </ac:spMkLst>
        </pc:spChg>
        <pc:picChg chg="del">
          <ac:chgData name="Luis Enrique Garrido López" userId="f42cccb0-40a9-4a3e-96fc-13d53be6c365" providerId="ADAL" clId="{2DF516AE-2F82-4FA4-9505-F62B446C916B}" dt="2022-10-11T20:18:38.673" v="5375" actId="478"/>
          <ac:picMkLst>
            <pc:docMk/>
            <pc:sldMk cId="798976916" sldId="423"/>
            <ac:picMk id="3" creationId="{D9FF8233-DA1E-9FF7-5173-F286105B100E}"/>
          </ac:picMkLst>
        </pc:picChg>
        <pc:picChg chg="del">
          <ac:chgData name="Luis Enrique Garrido López" userId="f42cccb0-40a9-4a3e-96fc-13d53be6c365" providerId="ADAL" clId="{2DF516AE-2F82-4FA4-9505-F62B446C916B}" dt="2022-10-11T20:18:44.490" v="5380" actId="478"/>
          <ac:picMkLst>
            <pc:docMk/>
            <pc:sldMk cId="798976916" sldId="423"/>
            <ac:picMk id="8" creationId="{161A9687-2709-5188-00F2-D2540A04F297}"/>
          </ac:picMkLst>
        </pc:picChg>
        <pc:picChg chg="del">
          <ac:chgData name="Luis Enrique Garrido López" userId="f42cccb0-40a9-4a3e-96fc-13d53be6c365" providerId="ADAL" clId="{2DF516AE-2F82-4FA4-9505-F62B446C916B}" dt="2022-10-11T20:18:45.105" v="5381" actId="478"/>
          <ac:picMkLst>
            <pc:docMk/>
            <pc:sldMk cId="798976916" sldId="423"/>
            <ac:picMk id="9" creationId="{1C82E955-E250-8D72-BFB7-DFDBC037B7B9}"/>
          </ac:picMkLst>
        </pc:picChg>
        <pc:picChg chg="del">
          <ac:chgData name="Luis Enrique Garrido López" userId="f42cccb0-40a9-4a3e-96fc-13d53be6c365" providerId="ADAL" clId="{2DF516AE-2F82-4FA4-9505-F62B446C916B}" dt="2022-10-11T20:18:45.681" v="5382" actId="478"/>
          <ac:picMkLst>
            <pc:docMk/>
            <pc:sldMk cId="798976916" sldId="423"/>
            <ac:picMk id="10" creationId="{D9BBB50C-6E16-1B08-05B8-7DAD6C8F60FB}"/>
          </ac:picMkLst>
        </pc:picChg>
        <pc:picChg chg="del">
          <ac:chgData name="Luis Enrique Garrido López" userId="f42cccb0-40a9-4a3e-96fc-13d53be6c365" providerId="ADAL" clId="{2DF516AE-2F82-4FA4-9505-F62B446C916B}" dt="2022-10-11T20:18:46.666" v="5384" actId="478"/>
          <ac:picMkLst>
            <pc:docMk/>
            <pc:sldMk cId="798976916" sldId="423"/>
            <ac:picMk id="13" creationId="{C98EBFB8-D5AF-A21D-28CD-A16B3999F442}"/>
          </ac:picMkLst>
        </pc:picChg>
        <pc:picChg chg="add mod modCrop">
          <ac:chgData name="Luis Enrique Garrido López" userId="f42cccb0-40a9-4a3e-96fc-13d53be6c365" providerId="ADAL" clId="{2DF516AE-2F82-4FA4-9505-F62B446C916B}" dt="2022-10-11T20:19:33.020" v="5394" actId="1076"/>
          <ac:picMkLst>
            <pc:docMk/>
            <pc:sldMk cId="798976916" sldId="423"/>
            <ac:picMk id="14" creationId="{69948AAF-C0BE-6EC2-4C64-158821CEAFE2}"/>
          </ac:picMkLst>
        </pc:picChg>
        <pc:picChg chg="del">
          <ac:chgData name="Luis Enrique Garrido López" userId="f42cccb0-40a9-4a3e-96fc-13d53be6c365" providerId="ADAL" clId="{2DF516AE-2F82-4FA4-9505-F62B446C916B}" dt="2022-10-11T20:18:43.986" v="5379" actId="478"/>
          <ac:picMkLst>
            <pc:docMk/>
            <pc:sldMk cId="798976916" sldId="423"/>
            <ac:picMk id="15" creationId="{6E742477-518E-B76A-0C0F-32931FCB1F73}"/>
          </ac:picMkLst>
        </pc:picChg>
        <pc:picChg chg="del">
          <ac:chgData name="Luis Enrique Garrido López" userId="f42cccb0-40a9-4a3e-96fc-13d53be6c365" providerId="ADAL" clId="{2DF516AE-2F82-4FA4-9505-F62B446C916B}" dt="2022-10-11T20:18:46.082" v="5383" actId="478"/>
          <ac:picMkLst>
            <pc:docMk/>
            <pc:sldMk cId="798976916" sldId="423"/>
            <ac:picMk id="17" creationId="{F5DAF261-AB48-1822-F9CE-005F923985AB}"/>
          </ac:picMkLst>
        </pc:picChg>
        <pc:picChg chg="del">
          <ac:chgData name="Luis Enrique Garrido López" userId="f42cccb0-40a9-4a3e-96fc-13d53be6c365" providerId="ADAL" clId="{2DF516AE-2F82-4FA4-9505-F62B446C916B}" dt="2022-10-11T20:19:34.589" v="5395" actId="478"/>
          <ac:picMkLst>
            <pc:docMk/>
            <pc:sldMk cId="798976916" sldId="423"/>
            <ac:picMk id="18" creationId="{85020288-D4C2-64CC-F828-B6E901903197}"/>
          </ac:picMkLst>
        </pc:picChg>
        <pc:picChg chg="del">
          <ac:chgData name="Luis Enrique Garrido López" userId="f42cccb0-40a9-4a3e-96fc-13d53be6c365" providerId="ADAL" clId="{2DF516AE-2F82-4FA4-9505-F62B446C916B}" dt="2022-10-11T20:19:38.453" v="5398" actId="478"/>
          <ac:picMkLst>
            <pc:docMk/>
            <pc:sldMk cId="798976916" sldId="423"/>
            <ac:picMk id="19" creationId="{58AAAE17-16D4-B154-A4A5-B6A4CA648D79}"/>
          </ac:picMkLst>
        </pc:picChg>
        <pc:picChg chg="del">
          <ac:chgData name="Luis Enrique Garrido López" userId="f42cccb0-40a9-4a3e-96fc-13d53be6c365" providerId="ADAL" clId="{2DF516AE-2F82-4FA4-9505-F62B446C916B}" dt="2022-10-11T20:19:41.452" v="5400" actId="478"/>
          <ac:picMkLst>
            <pc:docMk/>
            <pc:sldMk cId="798976916" sldId="423"/>
            <ac:picMk id="20" creationId="{14A22184-A297-CE95-6465-936BFE7BDDEF}"/>
          </ac:picMkLst>
        </pc:picChg>
      </pc:sldChg>
      <pc:sldChg chg="add">
        <pc:chgData name="Luis Enrique Garrido López" userId="f42cccb0-40a9-4a3e-96fc-13d53be6c365" providerId="ADAL" clId="{2DF516AE-2F82-4FA4-9505-F62B446C916B}" dt="2022-10-11T20:46:56.135" v="7095"/>
        <pc:sldMkLst>
          <pc:docMk/>
          <pc:sldMk cId="3671843827" sldId="424"/>
        </pc:sldMkLst>
      </pc:sldChg>
      <pc:sldChg chg="addSp delSp modSp add mod">
        <pc:chgData name="Luis Enrique Garrido López" userId="f42cccb0-40a9-4a3e-96fc-13d53be6c365" providerId="ADAL" clId="{2DF516AE-2F82-4FA4-9505-F62B446C916B}" dt="2022-10-11T20:57:23.859" v="7289" actId="207"/>
        <pc:sldMkLst>
          <pc:docMk/>
          <pc:sldMk cId="1799204884" sldId="425"/>
        </pc:sldMkLst>
        <pc:spChg chg="mod">
          <ac:chgData name="Luis Enrique Garrido López" userId="f42cccb0-40a9-4a3e-96fc-13d53be6c365" providerId="ADAL" clId="{2DF516AE-2F82-4FA4-9505-F62B446C916B}" dt="2022-10-11T20:47:16.709" v="7119" actId="313"/>
          <ac:spMkLst>
            <pc:docMk/>
            <pc:sldMk cId="1799204884" sldId="425"/>
            <ac:spMk id="2" creationId="{D9A958BE-AA5F-973D-118B-3A66352DB29B}"/>
          </ac:spMkLst>
        </pc:spChg>
        <pc:spChg chg="del">
          <ac:chgData name="Luis Enrique Garrido López" userId="f42cccb0-40a9-4a3e-96fc-13d53be6c365" providerId="ADAL" clId="{2DF516AE-2F82-4FA4-9505-F62B446C916B}" dt="2022-10-11T20:47:15.268" v="7118" actId="478"/>
          <ac:spMkLst>
            <pc:docMk/>
            <pc:sldMk cId="1799204884" sldId="425"/>
            <ac:spMk id="3" creationId="{E2AB0634-62A0-8E1A-50B2-7103BC91F68F}"/>
          </ac:spMkLst>
        </pc:spChg>
        <pc:spChg chg="add del mod">
          <ac:chgData name="Luis Enrique Garrido López" userId="f42cccb0-40a9-4a3e-96fc-13d53be6c365" providerId="ADAL" clId="{2DF516AE-2F82-4FA4-9505-F62B446C916B}" dt="2022-10-11T20:47:18.098" v="7120" actId="478"/>
          <ac:spMkLst>
            <pc:docMk/>
            <pc:sldMk cId="1799204884" sldId="425"/>
            <ac:spMk id="5" creationId="{74C90B53-4DB2-B923-5DB8-1367766EA7BF}"/>
          </ac:spMkLst>
        </pc:spChg>
        <pc:spChg chg="add mod">
          <ac:chgData name="Luis Enrique Garrido López" userId="f42cccb0-40a9-4a3e-96fc-13d53be6c365" providerId="ADAL" clId="{2DF516AE-2F82-4FA4-9505-F62B446C916B}" dt="2022-10-11T20:53:42.264" v="7171" actId="403"/>
          <ac:spMkLst>
            <pc:docMk/>
            <pc:sldMk cId="1799204884" sldId="425"/>
            <ac:spMk id="6" creationId="{467A9B27-2C81-5254-74EF-FB53A445091C}"/>
          </ac:spMkLst>
        </pc:spChg>
        <pc:spChg chg="add mod">
          <ac:chgData name="Luis Enrique Garrido López" userId="f42cccb0-40a9-4a3e-96fc-13d53be6c365" providerId="ADAL" clId="{2DF516AE-2F82-4FA4-9505-F62B446C916B}" dt="2022-10-11T20:56:20.432" v="7238" actId="1076"/>
          <ac:spMkLst>
            <pc:docMk/>
            <pc:sldMk cId="1799204884" sldId="425"/>
            <ac:spMk id="9" creationId="{DDAE38CF-A8A0-CB83-3E2A-520B26F62A33}"/>
          </ac:spMkLst>
        </pc:spChg>
        <pc:spChg chg="add mod">
          <ac:chgData name="Luis Enrique Garrido López" userId="f42cccb0-40a9-4a3e-96fc-13d53be6c365" providerId="ADAL" clId="{2DF516AE-2F82-4FA4-9505-F62B446C916B}" dt="2022-10-11T20:57:12.495" v="7287" actId="207"/>
          <ac:spMkLst>
            <pc:docMk/>
            <pc:sldMk cId="1799204884" sldId="425"/>
            <ac:spMk id="10" creationId="{A4A3ACCF-74ED-4294-080D-9D0314B12C1F}"/>
          </ac:spMkLst>
        </pc:spChg>
        <pc:spChg chg="add mod">
          <ac:chgData name="Luis Enrique Garrido López" userId="f42cccb0-40a9-4a3e-96fc-13d53be6c365" providerId="ADAL" clId="{2DF516AE-2F82-4FA4-9505-F62B446C916B}" dt="2022-10-11T20:57:19.404" v="7288" actId="207"/>
          <ac:spMkLst>
            <pc:docMk/>
            <pc:sldMk cId="1799204884" sldId="425"/>
            <ac:spMk id="11" creationId="{C7F04A44-842B-91B3-FF6A-6892BA85BD49}"/>
          </ac:spMkLst>
        </pc:spChg>
        <pc:spChg chg="add mod">
          <ac:chgData name="Luis Enrique Garrido López" userId="f42cccb0-40a9-4a3e-96fc-13d53be6c365" providerId="ADAL" clId="{2DF516AE-2F82-4FA4-9505-F62B446C916B}" dt="2022-10-11T20:57:23.859" v="7289" actId="207"/>
          <ac:spMkLst>
            <pc:docMk/>
            <pc:sldMk cId="1799204884" sldId="425"/>
            <ac:spMk id="12" creationId="{D14203FB-BB06-CE15-210D-DCB7AB900433}"/>
          </ac:spMkLst>
        </pc:spChg>
        <pc:picChg chg="add mod">
          <ac:chgData name="Luis Enrique Garrido López" userId="f42cccb0-40a9-4a3e-96fc-13d53be6c365" providerId="ADAL" clId="{2DF516AE-2F82-4FA4-9505-F62B446C916B}" dt="2022-10-11T20:56:14.709" v="7237" actId="14100"/>
          <ac:picMkLst>
            <pc:docMk/>
            <pc:sldMk cId="1799204884" sldId="425"/>
            <ac:picMk id="8" creationId="{8C17CAE1-2C04-BA04-AD25-D2B00AF0A7EE}"/>
          </ac:picMkLst>
        </pc:picChg>
      </pc:sldChg>
      <pc:sldMasterChg chg="delSldLayout">
        <pc:chgData name="Luis Enrique Garrido López" userId="f42cccb0-40a9-4a3e-96fc-13d53be6c365" providerId="ADAL" clId="{2DF516AE-2F82-4FA4-9505-F62B446C916B}" dt="2022-10-11T15:24:28.470" v="1194" actId="2696"/>
        <pc:sldMasterMkLst>
          <pc:docMk/>
          <pc:sldMasterMk cId="1892427386" sldId="2147483648"/>
        </pc:sldMasterMkLst>
        <pc:sldLayoutChg chg="del">
          <pc:chgData name="Luis Enrique Garrido López" userId="f42cccb0-40a9-4a3e-96fc-13d53be6c365" providerId="ADAL" clId="{2DF516AE-2F82-4FA4-9505-F62B446C916B}" dt="2022-10-11T15:24:28.470" v="1194" actId="2696"/>
          <pc:sldLayoutMkLst>
            <pc:docMk/>
            <pc:sldMasterMk cId="1892427386" sldId="2147483648"/>
            <pc:sldLayoutMk cId="184885440" sldId="2147483664"/>
          </pc:sldLayoutMkLst>
        </pc:sldLayoutChg>
      </pc:sldMasterChg>
    </pc:docChg>
  </pc:docChgLst>
  <pc:docChgLst>
    <pc:chgData name="Erik Villegas" userId="a524b9c6-de41-453d-af2f-2d65506406ba" providerId="ADAL" clId="{1E66C836-14E6-440B-A0D9-A98F9F3845A5}"/>
    <pc:docChg chg="modSld">
      <pc:chgData name="Erik Villegas" userId="a524b9c6-de41-453d-af2f-2d65506406ba" providerId="ADAL" clId="{1E66C836-14E6-440B-A0D9-A98F9F3845A5}" dt="2022-10-03T14:04:02.445" v="0" actId="14100"/>
      <pc:docMkLst>
        <pc:docMk/>
      </pc:docMkLst>
      <pc:sldChg chg="modSp mod">
        <pc:chgData name="Erik Villegas" userId="a524b9c6-de41-453d-af2f-2d65506406ba" providerId="ADAL" clId="{1E66C836-14E6-440B-A0D9-A98F9F3845A5}" dt="2022-10-03T14:04:02.445" v="0" actId="14100"/>
        <pc:sldMkLst>
          <pc:docMk/>
          <pc:sldMk cId="3192288596" sldId="267"/>
        </pc:sldMkLst>
        <pc:spChg chg="mod">
          <ac:chgData name="Erik Villegas" userId="a524b9c6-de41-453d-af2f-2d65506406ba" providerId="ADAL" clId="{1E66C836-14E6-440B-A0D9-A98F9F3845A5}" dt="2022-10-03T14:04:02.445" v="0" actId="14100"/>
          <ac:spMkLst>
            <pc:docMk/>
            <pc:sldMk cId="3192288596" sldId="267"/>
            <ac:spMk id="2" creationId="{86CD7741-51AB-6C85-4F65-717C81BB737A}"/>
          </ac:spMkLst>
        </pc:spChg>
      </pc:sldChg>
    </pc:docChg>
  </pc:docChgLst>
  <pc:docChgLst>
    <pc:chgData name="Erik Villegas" userId="a524b9c6-de41-453d-af2f-2d65506406ba" providerId="ADAL" clId="{81A9FBF3-0113-4BC1-9F87-1551D6DE519F}"/>
    <pc:docChg chg="undo custSel addSld delSld modSld sldOrd">
      <pc:chgData name="Erik Villegas" userId="a524b9c6-de41-453d-af2f-2d65506406ba" providerId="ADAL" clId="{81A9FBF3-0113-4BC1-9F87-1551D6DE519F}" dt="2022-10-11T18:55:23.680" v="317" actId="478"/>
      <pc:docMkLst>
        <pc:docMk/>
      </pc:docMkLst>
      <pc:sldChg chg="modSp mod">
        <pc:chgData name="Erik Villegas" userId="a524b9c6-de41-453d-af2f-2d65506406ba" providerId="ADAL" clId="{81A9FBF3-0113-4BC1-9F87-1551D6DE519F}" dt="2022-10-11T01:04:42.938" v="1" actId="20577"/>
        <pc:sldMkLst>
          <pc:docMk/>
          <pc:sldMk cId="3864060324" sldId="262"/>
        </pc:sldMkLst>
        <pc:spChg chg="mod">
          <ac:chgData name="Erik Villegas" userId="a524b9c6-de41-453d-af2f-2d65506406ba" providerId="ADAL" clId="{81A9FBF3-0113-4BC1-9F87-1551D6DE519F}" dt="2022-10-11T01:04:42.938" v="1" actId="20577"/>
          <ac:spMkLst>
            <pc:docMk/>
            <pc:sldMk cId="3864060324" sldId="262"/>
            <ac:spMk id="3" creationId="{D34E0EB8-9F51-D62D-3D43-3F977D3355DF}"/>
          </ac:spMkLst>
        </pc:spChg>
      </pc:sldChg>
      <pc:sldChg chg="addSp delSp modSp mod">
        <pc:chgData name="Erik Villegas" userId="a524b9c6-de41-453d-af2f-2d65506406ba" providerId="ADAL" clId="{81A9FBF3-0113-4BC1-9F87-1551D6DE519F}" dt="2022-10-11T01:51:37.535" v="146" actId="27636"/>
        <pc:sldMkLst>
          <pc:docMk/>
          <pc:sldMk cId="4235198522" sldId="269"/>
        </pc:sldMkLst>
        <pc:spChg chg="mod">
          <ac:chgData name="Erik Villegas" userId="a524b9c6-de41-453d-af2f-2d65506406ba" providerId="ADAL" clId="{81A9FBF3-0113-4BC1-9F87-1551D6DE519F}" dt="2022-10-11T01:48:03.955" v="41" actId="20577"/>
          <ac:spMkLst>
            <pc:docMk/>
            <pc:sldMk cId="4235198522" sldId="269"/>
            <ac:spMk id="2" creationId="{D9A958BE-AA5F-973D-118B-3A66352DB29B}"/>
          </ac:spMkLst>
        </pc:spChg>
        <pc:spChg chg="mod">
          <ac:chgData name="Erik Villegas" userId="a524b9c6-de41-453d-af2f-2d65506406ba" providerId="ADAL" clId="{81A9FBF3-0113-4BC1-9F87-1551D6DE519F}" dt="2022-10-11T01:51:37.535" v="146" actId="27636"/>
          <ac:spMkLst>
            <pc:docMk/>
            <pc:sldMk cId="4235198522" sldId="269"/>
            <ac:spMk id="3" creationId="{E2AB0634-62A0-8E1A-50B2-7103BC91F68F}"/>
          </ac:spMkLst>
        </pc:spChg>
        <pc:spChg chg="add del mod">
          <ac:chgData name="Erik Villegas" userId="a524b9c6-de41-453d-af2f-2d65506406ba" providerId="ADAL" clId="{81A9FBF3-0113-4BC1-9F87-1551D6DE519F}" dt="2022-10-11T01:48:39.035" v="72"/>
          <ac:spMkLst>
            <pc:docMk/>
            <pc:sldMk cId="4235198522" sldId="269"/>
            <ac:spMk id="4" creationId="{A0669112-910F-4C78-964F-284AA65737F8}"/>
          </ac:spMkLst>
        </pc:spChg>
        <pc:spChg chg="add del mod">
          <ac:chgData name="Erik Villegas" userId="a524b9c6-de41-453d-af2f-2d65506406ba" providerId="ADAL" clId="{81A9FBF3-0113-4BC1-9F87-1551D6DE519F}" dt="2022-10-11T01:48:39.035" v="72"/>
          <ac:spMkLst>
            <pc:docMk/>
            <pc:sldMk cId="4235198522" sldId="269"/>
            <ac:spMk id="5" creationId="{751F1C3C-385F-6601-8D2D-3D990B874F4D}"/>
          </ac:spMkLst>
        </pc:spChg>
        <pc:spChg chg="add del mod">
          <ac:chgData name="Erik Villegas" userId="a524b9c6-de41-453d-af2f-2d65506406ba" providerId="ADAL" clId="{81A9FBF3-0113-4BC1-9F87-1551D6DE519F}" dt="2022-10-11T01:48:39.035" v="72"/>
          <ac:spMkLst>
            <pc:docMk/>
            <pc:sldMk cId="4235198522" sldId="269"/>
            <ac:spMk id="6" creationId="{3F27156A-11BB-416C-0D9F-B75CC81AD9DF}"/>
          </ac:spMkLst>
        </pc:spChg>
        <pc:spChg chg="add del mod">
          <ac:chgData name="Erik Villegas" userId="a524b9c6-de41-453d-af2f-2d65506406ba" providerId="ADAL" clId="{81A9FBF3-0113-4BC1-9F87-1551D6DE519F}" dt="2022-10-11T01:48:39.035" v="72"/>
          <ac:spMkLst>
            <pc:docMk/>
            <pc:sldMk cId="4235198522" sldId="269"/>
            <ac:spMk id="7" creationId="{68A32A42-F7B4-7D9F-561E-494F0703A0BA}"/>
          </ac:spMkLst>
        </pc:spChg>
        <pc:spChg chg="add del mod">
          <ac:chgData name="Erik Villegas" userId="a524b9c6-de41-453d-af2f-2d65506406ba" providerId="ADAL" clId="{81A9FBF3-0113-4BC1-9F87-1551D6DE519F}" dt="2022-10-11T01:48:39.035" v="72"/>
          <ac:spMkLst>
            <pc:docMk/>
            <pc:sldMk cId="4235198522" sldId="269"/>
            <ac:spMk id="8" creationId="{BE5A5C9F-8C36-6627-8E7C-0245EDBE5986}"/>
          </ac:spMkLst>
        </pc:spChg>
        <pc:spChg chg="add del mod">
          <ac:chgData name="Erik Villegas" userId="a524b9c6-de41-453d-af2f-2d65506406ba" providerId="ADAL" clId="{81A9FBF3-0113-4BC1-9F87-1551D6DE519F}" dt="2022-10-11T01:48:39.035" v="72"/>
          <ac:spMkLst>
            <pc:docMk/>
            <pc:sldMk cId="4235198522" sldId="269"/>
            <ac:spMk id="13" creationId="{AF95C5A1-5DD9-58B3-645A-190969C73D6F}"/>
          </ac:spMkLst>
        </pc:spChg>
        <pc:spChg chg="add del mod">
          <ac:chgData name="Erik Villegas" userId="a524b9c6-de41-453d-af2f-2d65506406ba" providerId="ADAL" clId="{81A9FBF3-0113-4BC1-9F87-1551D6DE519F}" dt="2022-10-11T01:48:39.035" v="72"/>
          <ac:spMkLst>
            <pc:docMk/>
            <pc:sldMk cId="4235198522" sldId="269"/>
            <ac:spMk id="16" creationId="{9D75646D-E551-76C3-531F-7A8A91799489}"/>
          </ac:spMkLst>
        </pc:spChg>
        <pc:spChg chg="add mod">
          <ac:chgData name="Erik Villegas" userId="a524b9c6-de41-453d-af2f-2d65506406ba" providerId="ADAL" clId="{81A9FBF3-0113-4BC1-9F87-1551D6DE519F}" dt="2022-10-11T01:49:16.395" v="82"/>
          <ac:spMkLst>
            <pc:docMk/>
            <pc:sldMk cId="4235198522" sldId="269"/>
            <ac:spMk id="17" creationId="{2ABE7733-BCFD-BC2B-1238-70207538AC6E}"/>
          </ac:spMkLst>
        </pc:spChg>
        <pc:spChg chg="add mod">
          <ac:chgData name="Erik Villegas" userId="a524b9c6-de41-453d-af2f-2d65506406ba" providerId="ADAL" clId="{81A9FBF3-0113-4BC1-9F87-1551D6DE519F}" dt="2022-10-11T01:49:16.395" v="82"/>
          <ac:spMkLst>
            <pc:docMk/>
            <pc:sldMk cId="4235198522" sldId="269"/>
            <ac:spMk id="18" creationId="{169D83C9-349C-4487-FF98-303BD6DF25D9}"/>
          </ac:spMkLst>
        </pc:spChg>
        <pc:spChg chg="add mod">
          <ac:chgData name="Erik Villegas" userId="a524b9c6-de41-453d-af2f-2d65506406ba" providerId="ADAL" clId="{81A9FBF3-0113-4BC1-9F87-1551D6DE519F}" dt="2022-10-11T01:49:16.395" v="82"/>
          <ac:spMkLst>
            <pc:docMk/>
            <pc:sldMk cId="4235198522" sldId="269"/>
            <ac:spMk id="19" creationId="{E1CF24B5-D3F0-C7C7-BB3F-BAB0547DACD3}"/>
          </ac:spMkLst>
        </pc:spChg>
        <pc:spChg chg="add mod">
          <ac:chgData name="Erik Villegas" userId="a524b9c6-de41-453d-af2f-2d65506406ba" providerId="ADAL" clId="{81A9FBF3-0113-4BC1-9F87-1551D6DE519F}" dt="2022-10-11T01:49:16.395" v="82"/>
          <ac:spMkLst>
            <pc:docMk/>
            <pc:sldMk cId="4235198522" sldId="269"/>
            <ac:spMk id="20" creationId="{B7E96A1B-770B-45B8-603B-C8799EBD0000}"/>
          </ac:spMkLst>
        </pc:spChg>
        <pc:spChg chg="add mod">
          <ac:chgData name="Erik Villegas" userId="a524b9c6-de41-453d-af2f-2d65506406ba" providerId="ADAL" clId="{81A9FBF3-0113-4BC1-9F87-1551D6DE519F}" dt="2022-10-11T01:49:16.395" v="82"/>
          <ac:spMkLst>
            <pc:docMk/>
            <pc:sldMk cId="4235198522" sldId="269"/>
            <ac:spMk id="25" creationId="{762F9586-D318-52B3-4545-BE22B35940F6}"/>
          </ac:spMkLst>
        </pc:spChg>
        <pc:spChg chg="add mod">
          <ac:chgData name="Erik Villegas" userId="a524b9c6-de41-453d-af2f-2d65506406ba" providerId="ADAL" clId="{81A9FBF3-0113-4BC1-9F87-1551D6DE519F}" dt="2022-10-11T01:49:16.395" v="82"/>
          <ac:spMkLst>
            <pc:docMk/>
            <pc:sldMk cId="4235198522" sldId="269"/>
            <ac:spMk id="28" creationId="{5C32555D-7EFA-3FB6-2FAA-4F52D12E687B}"/>
          </ac:spMkLst>
        </pc:spChg>
        <pc:picChg chg="add del mod">
          <ac:chgData name="Erik Villegas" userId="a524b9c6-de41-453d-af2f-2d65506406ba" providerId="ADAL" clId="{81A9FBF3-0113-4BC1-9F87-1551D6DE519F}" dt="2022-10-11T01:48:39.035" v="72"/>
          <ac:picMkLst>
            <pc:docMk/>
            <pc:sldMk cId="4235198522" sldId="269"/>
            <ac:picMk id="10" creationId="{9F53E474-38C6-6A21-9FB0-8B2ACC8BBA1A}"/>
          </ac:picMkLst>
        </pc:picChg>
        <pc:picChg chg="add del mod">
          <ac:chgData name="Erik Villegas" userId="a524b9c6-de41-453d-af2f-2d65506406ba" providerId="ADAL" clId="{81A9FBF3-0113-4BC1-9F87-1551D6DE519F}" dt="2022-10-11T01:48:39.035" v="72"/>
          <ac:picMkLst>
            <pc:docMk/>
            <pc:sldMk cId="4235198522" sldId="269"/>
            <ac:picMk id="12" creationId="{4C091EF4-F399-9FDB-28F2-13FB02450383}"/>
          </ac:picMkLst>
        </pc:picChg>
        <pc:picChg chg="add mod">
          <ac:chgData name="Erik Villegas" userId="a524b9c6-de41-453d-af2f-2d65506406ba" providerId="ADAL" clId="{81A9FBF3-0113-4BC1-9F87-1551D6DE519F}" dt="2022-10-11T01:49:16.395" v="82"/>
          <ac:picMkLst>
            <pc:docMk/>
            <pc:sldMk cId="4235198522" sldId="269"/>
            <ac:picMk id="22" creationId="{55276A02-C30A-399F-F709-AF0DE9FC4C3E}"/>
          </ac:picMkLst>
        </pc:picChg>
        <pc:picChg chg="add mod">
          <ac:chgData name="Erik Villegas" userId="a524b9c6-de41-453d-af2f-2d65506406ba" providerId="ADAL" clId="{81A9FBF3-0113-4BC1-9F87-1551D6DE519F}" dt="2022-10-11T01:49:16.395" v="82"/>
          <ac:picMkLst>
            <pc:docMk/>
            <pc:sldMk cId="4235198522" sldId="269"/>
            <ac:picMk id="24" creationId="{82C7F9C9-6EA9-DDC4-5A1F-4C709D5C3E07}"/>
          </ac:picMkLst>
        </pc:picChg>
        <pc:cxnChg chg="add del mod">
          <ac:chgData name="Erik Villegas" userId="a524b9c6-de41-453d-af2f-2d65506406ba" providerId="ADAL" clId="{81A9FBF3-0113-4BC1-9F87-1551D6DE519F}" dt="2022-10-11T01:48:39.035" v="72"/>
          <ac:cxnSpMkLst>
            <pc:docMk/>
            <pc:sldMk cId="4235198522" sldId="269"/>
            <ac:cxnSpMk id="9" creationId="{07DA3195-F6BD-0121-9F4B-59BF5BCE4F99}"/>
          </ac:cxnSpMkLst>
        </pc:cxnChg>
        <pc:cxnChg chg="add del mod">
          <ac:chgData name="Erik Villegas" userId="a524b9c6-de41-453d-af2f-2d65506406ba" providerId="ADAL" clId="{81A9FBF3-0113-4BC1-9F87-1551D6DE519F}" dt="2022-10-11T01:48:39.035" v="72"/>
          <ac:cxnSpMkLst>
            <pc:docMk/>
            <pc:sldMk cId="4235198522" sldId="269"/>
            <ac:cxnSpMk id="11" creationId="{40F8F534-28AB-4136-2A74-BD5125401D9A}"/>
          </ac:cxnSpMkLst>
        </pc:cxnChg>
        <pc:cxnChg chg="add del mod">
          <ac:chgData name="Erik Villegas" userId="a524b9c6-de41-453d-af2f-2d65506406ba" providerId="ADAL" clId="{81A9FBF3-0113-4BC1-9F87-1551D6DE519F}" dt="2022-10-11T01:48:39.035" v="72"/>
          <ac:cxnSpMkLst>
            <pc:docMk/>
            <pc:sldMk cId="4235198522" sldId="269"/>
            <ac:cxnSpMk id="14" creationId="{0D0F2C01-29CA-635E-BE7C-7CE956641E80}"/>
          </ac:cxnSpMkLst>
        </pc:cxnChg>
        <pc:cxnChg chg="add del mod">
          <ac:chgData name="Erik Villegas" userId="a524b9c6-de41-453d-af2f-2d65506406ba" providerId="ADAL" clId="{81A9FBF3-0113-4BC1-9F87-1551D6DE519F}" dt="2022-10-11T01:48:39.035" v="72"/>
          <ac:cxnSpMkLst>
            <pc:docMk/>
            <pc:sldMk cId="4235198522" sldId="269"/>
            <ac:cxnSpMk id="15" creationId="{0200D9E0-AEE4-2596-64FC-30E65C0F7248}"/>
          </ac:cxnSpMkLst>
        </pc:cxnChg>
        <pc:cxnChg chg="add mod">
          <ac:chgData name="Erik Villegas" userId="a524b9c6-de41-453d-af2f-2d65506406ba" providerId="ADAL" clId="{81A9FBF3-0113-4BC1-9F87-1551D6DE519F}" dt="2022-10-11T01:49:16.395" v="82"/>
          <ac:cxnSpMkLst>
            <pc:docMk/>
            <pc:sldMk cId="4235198522" sldId="269"/>
            <ac:cxnSpMk id="21" creationId="{22DFA5F4-CD02-AD65-31DB-EE0127D1FFF5}"/>
          </ac:cxnSpMkLst>
        </pc:cxnChg>
        <pc:cxnChg chg="add mod">
          <ac:chgData name="Erik Villegas" userId="a524b9c6-de41-453d-af2f-2d65506406ba" providerId="ADAL" clId="{81A9FBF3-0113-4BC1-9F87-1551D6DE519F}" dt="2022-10-11T01:49:16.395" v="82"/>
          <ac:cxnSpMkLst>
            <pc:docMk/>
            <pc:sldMk cId="4235198522" sldId="269"/>
            <ac:cxnSpMk id="23" creationId="{47D2222C-7A1D-7046-94AA-B852991B9EA5}"/>
          </ac:cxnSpMkLst>
        </pc:cxnChg>
        <pc:cxnChg chg="add mod">
          <ac:chgData name="Erik Villegas" userId="a524b9c6-de41-453d-af2f-2d65506406ba" providerId="ADAL" clId="{81A9FBF3-0113-4BC1-9F87-1551D6DE519F}" dt="2022-10-11T01:49:16.395" v="82"/>
          <ac:cxnSpMkLst>
            <pc:docMk/>
            <pc:sldMk cId="4235198522" sldId="269"/>
            <ac:cxnSpMk id="26" creationId="{382944F2-3E10-C579-3029-1BF192B007C3}"/>
          </ac:cxnSpMkLst>
        </pc:cxnChg>
        <pc:cxnChg chg="add mod">
          <ac:chgData name="Erik Villegas" userId="a524b9c6-de41-453d-af2f-2d65506406ba" providerId="ADAL" clId="{81A9FBF3-0113-4BC1-9F87-1551D6DE519F}" dt="2022-10-11T01:49:16.395" v="82"/>
          <ac:cxnSpMkLst>
            <pc:docMk/>
            <pc:sldMk cId="4235198522" sldId="269"/>
            <ac:cxnSpMk id="27" creationId="{7BA83C22-5CAB-A208-0D7E-1214398A9C0B}"/>
          </ac:cxnSpMkLst>
        </pc:cxnChg>
      </pc:sldChg>
      <pc:sldChg chg="modSp mod">
        <pc:chgData name="Erik Villegas" userId="a524b9c6-de41-453d-af2f-2d65506406ba" providerId="ADAL" clId="{81A9FBF3-0113-4BC1-9F87-1551D6DE519F}" dt="2022-10-11T01:46:17.405" v="8" actId="20577"/>
        <pc:sldMkLst>
          <pc:docMk/>
          <pc:sldMk cId="2260344694" sldId="305"/>
        </pc:sldMkLst>
        <pc:spChg chg="mod">
          <ac:chgData name="Erik Villegas" userId="a524b9c6-de41-453d-af2f-2d65506406ba" providerId="ADAL" clId="{81A9FBF3-0113-4BC1-9F87-1551D6DE519F}" dt="2022-10-11T01:46:17.405" v="8" actId="20577"/>
          <ac:spMkLst>
            <pc:docMk/>
            <pc:sldMk cId="2260344694" sldId="305"/>
            <ac:spMk id="3" creationId="{A1A7FCB5-695F-38DD-5F37-3C36EF801F7B}"/>
          </ac:spMkLst>
        </pc:spChg>
      </pc:sldChg>
      <pc:sldChg chg="new del ord">
        <pc:chgData name="Erik Villegas" userId="a524b9c6-de41-453d-af2f-2d65506406ba" providerId="ADAL" clId="{81A9FBF3-0113-4BC1-9F87-1551D6DE519F}" dt="2022-10-11T01:28:24.344" v="6" actId="47"/>
        <pc:sldMkLst>
          <pc:docMk/>
          <pc:sldMk cId="969098721" sldId="306"/>
        </pc:sldMkLst>
      </pc:sldChg>
      <pc:sldChg chg="add">
        <pc:chgData name="Erik Villegas" userId="a524b9c6-de41-453d-af2f-2d65506406ba" providerId="ADAL" clId="{81A9FBF3-0113-4BC1-9F87-1551D6DE519F}" dt="2022-10-11T01:28:22.264" v="5"/>
        <pc:sldMkLst>
          <pc:docMk/>
          <pc:sldMk cId="3169928577" sldId="374"/>
        </pc:sldMkLst>
      </pc:sldChg>
      <pc:sldChg chg="addSp delSp modSp new mod">
        <pc:chgData name="Erik Villegas" userId="a524b9c6-de41-453d-af2f-2d65506406ba" providerId="ADAL" clId="{81A9FBF3-0113-4BC1-9F87-1551D6DE519F}" dt="2022-10-11T01:53:18.435" v="163" actId="208"/>
        <pc:sldMkLst>
          <pc:docMk/>
          <pc:sldMk cId="3775458773" sldId="375"/>
        </pc:sldMkLst>
        <pc:spChg chg="del mod">
          <ac:chgData name="Erik Villegas" userId="a524b9c6-de41-453d-af2f-2d65506406ba" providerId="ADAL" clId="{81A9FBF3-0113-4BC1-9F87-1551D6DE519F}" dt="2022-10-11T01:50:19.425" v="91" actId="478"/>
          <ac:spMkLst>
            <pc:docMk/>
            <pc:sldMk cId="3775458773" sldId="375"/>
            <ac:spMk id="2" creationId="{21A597F8-5817-6593-C5CB-61C95468E884}"/>
          </ac:spMkLst>
        </pc:spChg>
        <pc:spChg chg="del">
          <ac:chgData name="Erik Villegas" userId="a524b9c6-de41-453d-af2f-2d65506406ba" providerId="ADAL" clId="{81A9FBF3-0113-4BC1-9F87-1551D6DE519F}" dt="2022-10-11T01:49:52.125" v="83" actId="478"/>
          <ac:spMkLst>
            <pc:docMk/>
            <pc:sldMk cId="3775458773" sldId="375"/>
            <ac:spMk id="3" creationId="{E03B4CAA-A543-7A1C-8CA1-0EB82EDF5486}"/>
          </ac:spMkLst>
        </pc:spChg>
        <pc:spChg chg="add del mod">
          <ac:chgData name="Erik Villegas" userId="a524b9c6-de41-453d-af2f-2d65506406ba" providerId="ADAL" clId="{81A9FBF3-0113-4BC1-9F87-1551D6DE519F}" dt="2022-10-11T01:49:59.755" v="85"/>
          <ac:spMkLst>
            <pc:docMk/>
            <pc:sldMk cId="3775458773" sldId="375"/>
            <ac:spMk id="4" creationId="{815DF114-B53A-766B-4B8C-7A5EB7C3ECC6}"/>
          </ac:spMkLst>
        </pc:spChg>
        <pc:spChg chg="add del mod">
          <ac:chgData name="Erik Villegas" userId="a524b9c6-de41-453d-af2f-2d65506406ba" providerId="ADAL" clId="{81A9FBF3-0113-4BC1-9F87-1551D6DE519F}" dt="2022-10-11T01:49:59.755" v="85"/>
          <ac:spMkLst>
            <pc:docMk/>
            <pc:sldMk cId="3775458773" sldId="375"/>
            <ac:spMk id="5" creationId="{928E258E-2644-C278-6071-EE8C9BC0FCDF}"/>
          </ac:spMkLst>
        </pc:spChg>
        <pc:spChg chg="add del mod">
          <ac:chgData name="Erik Villegas" userId="a524b9c6-de41-453d-af2f-2d65506406ba" providerId="ADAL" clId="{81A9FBF3-0113-4BC1-9F87-1551D6DE519F}" dt="2022-10-11T01:49:59.755" v="85"/>
          <ac:spMkLst>
            <pc:docMk/>
            <pc:sldMk cId="3775458773" sldId="375"/>
            <ac:spMk id="6" creationId="{3607CAE2-6BAE-FBF4-0830-8FB25E5F7B1F}"/>
          </ac:spMkLst>
        </pc:spChg>
        <pc:spChg chg="add del mod">
          <ac:chgData name="Erik Villegas" userId="a524b9c6-de41-453d-af2f-2d65506406ba" providerId="ADAL" clId="{81A9FBF3-0113-4BC1-9F87-1551D6DE519F}" dt="2022-10-11T01:49:59.755" v="85"/>
          <ac:spMkLst>
            <pc:docMk/>
            <pc:sldMk cId="3775458773" sldId="375"/>
            <ac:spMk id="7" creationId="{4142ECE0-4273-E362-6E4A-DA72486330EC}"/>
          </ac:spMkLst>
        </pc:spChg>
        <pc:spChg chg="add del mod">
          <ac:chgData name="Erik Villegas" userId="a524b9c6-de41-453d-af2f-2d65506406ba" providerId="ADAL" clId="{81A9FBF3-0113-4BC1-9F87-1551D6DE519F}" dt="2022-10-11T01:49:59.755" v="85"/>
          <ac:spMkLst>
            <pc:docMk/>
            <pc:sldMk cId="3775458773" sldId="375"/>
            <ac:spMk id="8" creationId="{B49C4236-BAEF-212F-D419-B95AF3234CD2}"/>
          </ac:spMkLst>
        </pc:spChg>
        <pc:spChg chg="add mod">
          <ac:chgData name="Erik Villegas" userId="a524b9c6-de41-453d-af2f-2d65506406ba" providerId="ADAL" clId="{81A9FBF3-0113-4BC1-9F87-1551D6DE519F}" dt="2022-10-11T01:50:25.965" v="95" actId="403"/>
          <ac:spMkLst>
            <pc:docMk/>
            <pc:sldMk cId="3775458773" sldId="375"/>
            <ac:spMk id="11" creationId="{FA72AC00-8AC4-A95F-7B32-9418ACD9659E}"/>
          </ac:spMkLst>
        </pc:spChg>
        <pc:spChg chg="add mod">
          <ac:chgData name="Erik Villegas" userId="a524b9c6-de41-453d-af2f-2d65506406ba" providerId="ADAL" clId="{81A9FBF3-0113-4BC1-9F87-1551D6DE519F}" dt="2022-10-11T01:50:03.739" v="87" actId="1076"/>
          <ac:spMkLst>
            <pc:docMk/>
            <pc:sldMk cId="3775458773" sldId="375"/>
            <ac:spMk id="12" creationId="{59F52002-30F3-E555-A60E-76F286F4742E}"/>
          </ac:spMkLst>
        </pc:spChg>
        <pc:spChg chg="add mod">
          <ac:chgData name="Erik Villegas" userId="a524b9c6-de41-453d-af2f-2d65506406ba" providerId="ADAL" clId="{81A9FBF3-0113-4BC1-9F87-1551D6DE519F}" dt="2022-10-11T01:50:03.739" v="87" actId="1076"/>
          <ac:spMkLst>
            <pc:docMk/>
            <pc:sldMk cId="3775458773" sldId="375"/>
            <ac:spMk id="13" creationId="{2B817F2F-34FC-1E35-AC07-F074C425A680}"/>
          </ac:spMkLst>
        </pc:spChg>
        <pc:spChg chg="add mod">
          <ac:chgData name="Erik Villegas" userId="a524b9c6-de41-453d-af2f-2d65506406ba" providerId="ADAL" clId="{81A9FBF3-0113-4BC1-9F87-1551D6DE519F}" dt="2022-10-11T01:53:16.295" v="162" actId="208"/>
          <ac:spMkLst>
            <pc:docMk/>
            <pc:sldMk cId="3775458773" sldId="375"/>
            <ac:spMk id="14" creationId="{93C84630-7CC1-9E0C-5359-C0621C06B8C4}"/>
          </ac:spMkLst>
        </pc:spChg>
        <pc:spChg chg="add mod">
          <ac:chgData name="Erik Villegas" userId="a524b9c6-de41-453d-af2f-2d65506406ba" providerId="ADAL" clId="{81A9FBF3-0113-4BC1-9F87-1551D6DE519F}" dt="2022-10-11T01:53:18.435" v="163" actId="208"/>
          <ac:spMkLst>
            <pc:docMk/>
            <pc:sldMk cId="3775458773" sldId="375"/>
            <ac:spMk id="15" creationId="{3EFC5175-CC00-067A-69AE-D0EEC74B72FF}"/>
          </ac:spMkLst>
        </pc:spChg>
        <pc:spChg chg="add del mod">
          <ac:chgData name="Erik Villegas" userId="a524b9c6-de41-453d-af2f-2d65506406ba" providerId="ADAL" clId="{81A9FBF3-0113-4BC1-9F87-1551D6DE519F}" dt="2022-10-11T01:50:21.175" v="92" actId="478"/>
          <ac:spMkLst>
            <pc:docMk/>
            <pc:sldMk cId="3775458773" sldId="375"/>
            <ac:spMk id="19" creationId="{D74703DD-F81D-F8E9-64CD-F9FA53459660}"/>
          </ac:spMkLst>
        </pc:spChg>
        <pc:picChg chg="add del mod">
          <ac:chgData name="Erik Villegas" userId="a524b9c6-de41-453d-af2f-2d65506406ba" providerId="ADAL" clId="{81A9FBF3-0113-4BC1-9F87-1551D6DE519F}" dt="2022-10-11T01:49:59.755" v="85"/>
          <ac:picMkLst>
            <pc:docMk/>
            <pc:sldMk cId="3775458773" sldId="375"/>
            <ac:picMk id="9" creationId="{37900252-1C97-251C-4D72-C81474F95A2E}"/>
          </ac:picMkLst>
        </pc:picChg>
        <pc:picChg chg="add del mod">
          <ac:chgData name="Erik Villegas" userId="a524b9c6-de41-453d-af2f-2d65506406ba" providerId="ADAL" clId="{81A9FBF3-0113-4BC1-9F87-1551D6DE519F}" dt="2022-10-11T01:49:59.755" v="85"/>
          <ac:picMkLst>
            <pc:docMk/>
            <pc:sldMk cId="3775458773" sldId="375"/>
            <ac:picMk id="10" creationId="{D7BA51C3-CACB-0D7D-2CAB-851110E1C858}"/>
          </ac:picMkLst>
        </pc:picChg>
        <pc:picChg chg="add mod">
          <ac:chgData name="Erik Villegas" userId="a524b9c6-de41-453d-af2f-2d65506406ba" providerId="ADAL" clId="{81A9FBF3-0113-4BC1-9F87-1551D6DE519F}" dt="2022-10-11T01:50:03.739" v="87" actId="1076"/>
          <ac:picMkLst>
            <pc:docMk/>
            <pc:sldMk cId="3775458773" sldId="375"/>
            <ac:picMk id="16" creationId="{F72F465E-8DF4-7146-BC37-7BE37E75798F}"/>
          </ac:picMkLst>
        </pc:picChg>
        <pc:picChg chg="add mod">
          <ac:chgData name="Erik Villegas" userId="a524b9c6-de41-453d-af2f-2d65506406ba" providerId="ADAL" clId="{81A9FBF3-0113-4BC1-9F87-1551D6DE519F}" dt="2022-10-11T01:50:03.739" v="87" actId="1076"/>
          <ac:picMkLst>
            <pc:docMk/>
            <pc:sldMk cId="3775458773" sldId="375"/>
            <ac:picMk id="17" creationId="{8EC061B9-FF5E-BF37-BDCC-474C61D5B106}"/>
          </ac:picMkLst>
        </pc:picChg>
      </pc:sldChg>
      <pc:sldChg chg="addSp modSp new mod">
        <pc:chgData name="Erik Villegas" userId="a524b9c6-de41-453d-af2f-2d65506406ba" providerId="ADAL" clId="{81A9FBF3-0113-4BC1-9F87-1551D6DE519F}" dt="2022-10-11T01:52:02.055" v="148" actId="1076"/>
        <pc:sldMkLst>
          <pc:docMk/>
          <pc:sldMk cId="3414076602" sldId="376"/>
        </pc:sldMkLst>
        <pc:spChg chg="mod">
          <ac:chgData name="Erik Villegas" userId="a524b9c6-de41-453d-af2f-2d65506406ba" providerId="ADAL" clId="{81A9FBF3-0113-4BC1-9F87-1551D6DE519F}" dt="2022-10-11T01:51:20.910" v="139" actId="20577"/>
          <ac:spMkLst>
            <pc:docMk/>
            <pc:sldMk cId="3414076602" sldId="376"/>
            <ac:spMk id="2" creationId="{0D505B88-CE13-3608-4DD2-BC851B342577}"/>
          </ac:spMkLst>
        </pc:spChg>
        <pc:spChg chg="mod">
          <ac:chgData name="Erik Villegas" userId="a524b9c6-de41-453d-af2f-2d65506406ba" providerId="ADAL" clId="{81A9FBF3-0113-4BC1-9F87-1551D6DE519F}" dt="2022-10-11T01:51:26.585" v="141" actId="123"/>
          <ac:spMkLst>
            <pc:docMk/>
            <pc:sldMk cId="3414076602" sldId="376"/>
            <ac:spMk id="3" creationId="{E0A30B34-347C-92CF-8126-3CB4761096E9}"/>
          </ac:spMkLst>
        </pc:spChg>
        <pc:spChg chg="add mod">
          <ac:chgData name="Erik Villegas" userId="a524b9c6-de41-453d-af2f-2d65506406ba" providerId="ADAL" clId="{81A9FBF3-0113-4BC1-9F87-1551D6DE519F}" dt="2022-10-11T01:52:02.055" v="148" actId="1076"/>
          <ac:spMkLst>
            <pc:docMk/>
            <pc:sldMk cId="3414076602" sldId="376"/>
            <ac:spMk id="4" creationId="{D0B4AE08-A2FD-7B46-D99E-41757001F0FE}"/>
          </ac:spMkLst>
        </pc:spChg>
        <pc:spChg chg="add mod">
          <ac:chgData name="Erik Villegas" userId="a524b9c6-de41-453d-af2f-2d65506406ba" providerId="ADAL" clId="{81A9FBF3-0113-4BC1-9F87-1551D6DE519F}" dt="2022-10-11T01:52:02.055" v="148" actId="1076"/>
          <ac:spMkLst>
            <pc:docMk/>
            <pc:sldMk cId="3414076602" sldId="376"/>
            <ac:spMk id="5" creationId="{BEC8EF93-5250-B245-7229-F91BD7FF15F5}"/>
          </ac:spMkLst>
        </pc:spChg>
        <pc:spChg chg="add mod">
          <ac:chgData name="Erik Villegas" userId="a524b9c6-de41-453d-af2f-2d65506406ba" providerId="ADAL" clId="{81A9FBF3-0113-4BC1-9F87-1551D6DE519F}" dt="2022-10-11T01:52:02.055" v="148" actId="1076"/>
          <ac:spMkLst>
            <pc:docMk/>
            <pc:sldMk cId="3414076602" sldId="376"/>
            <ac:spMk id="6" creationId="{5F51F17B-964F-73C3-752A-0AD76C6B2FCA}"/>
          </ac:spMkLst>
        </pc:spChg>
        <pc:spChg chg="add mod">
          <ac:chgData name="Erik Villegas" userId="a524b9c6-de41-453d-af2f-2d65506406ba" providerId="ADAL" clId="{81A9FBF3-0113-4BC1-9F87-1551D6DE519F}" dt="2022-10-11T01:52:02.055" v="148" actId="1076"/>
          <ac:spMkLst>
            <pc:docMk/>
            <pc:sldMk cId="3414076602" sldId="376"/>
            <ac:spMk id="7" creationId="{341E4B4B-14A3-72A6-8C6C-47E0C2FD955B}"/>
          </ac:spMkLst>
        </pc:spChg>
        <pc:spChg chg="add mod">
          <ac:chgData name="Erik Villegas" userId="a524b9c6-de41-453d-af2f-2d65506406ba" providerId="ADAL" clId="{81A9FBF3-0113-4BC1-9F87-1551D6DE519F}" dt="2022-10-11T01:52:02.055" v="148" actId="1076"/>
          <ac:spMkLst>
            <pc:docMk/>
            <pc:sldMk cId="3414076602" sldId="376"/>
            <ac:spMk id="13" creationId="{F719D764-3A2F-DE1F-177D-0E905337DCA8}"/>
          </ac:spMkLst>
        </pc:spChg>
        <pc:spChg chg="add mod">
          <ac:chgData name="Erik Villegas" userId="a524b9c6-de41-453d-af2f-2d65506406ba" providerId="ADAL" clId="{81A9FBF3-0113-4BC1-9F87-1551D6DE519F}" dt="2022-10-11T01:52:02.055" v="148" actId="1076"/>
          <ac:spMkLst>
            <pc:docMk/>
            <pc:sldMk cId="3414076602" sldId="376"/>
            <ac:spMk id="14" creationId="{2A8310D0-0B4F-5020-622B-45D964007DC4}"/>
          </ac:spMkLst>
        </pc:spChg>
        <pc:spChg chg="add mod">
          <ac:chgData name="Erik Villegas" userId="a524b9c6-de41-453d-af2f-2d65506406ba" providerId="ADAL" clId="{81A9FBF3-0113-4BC1-9F87-1551D6DE519F}" dt="2022-10-11T01:52:02.055" v="148" actId="1076"/>
          <ac:spMkLst>
            <pc:docMk/>
            <pc:sldMk cId="3414076602" sldId="376"/>
            <ac:spMk id="15" creationId="{6D33696E-714C-F038-F471-C699A03361E1}"/>
          </ac:spMkLst>
        </pc:spChg>
        <pc:spChg chg="add mod">
          <ac:chgData name="Erik Villegas" userId="a524b9c6-de41-453d-af2f-2d65506406ba" providerId="ADAL" clId="{81A9FBF3-0113-4BC1-9F87-1551D6DE519F}" dt="2022-10-11T01:52:02.055" v="148" actId="1076"/>
          <ac:spMkLst>
            <pc:docMk/>
            <pc:sldMk cId="3414076602" sldId="376"/>
            <ac:spMk id="16" creationId="{97102B8C-2CC6-541F-346A-7B9C195BC00F}"/>
          </ac:spMkLst>
        </pc:spChg>
        <pc:spChg chg="add mod">
          <ac:chgData name="Erik Villegas" userId="a524b9c6-de41-453d-af2f-2d65506406ba" providerId="ADAL" clId="{81A9FBF3-0113-4BC1-9F87-1551D6DE519F}" dt="2022-10-11T01:52:02.055" v="148" actId="1076"/>
          <ac:spMkLst>
            <pc:docMk/>
            <pc:sldMk cId="3414076602" sldId="376"/>
            <ac:spMk id="17" creationId="{68AE7EE7-188A-EBA8-CEFB-5B42AA8FE223}"/>
          </ac:spMkLst>
        </pc:spChg>
        <pc:spChg chg="add mod">
          <ac:chgData name="Erik Villegas" userId="a524b9c6-de41-453d-af2f-2d65506406ba" providerId="ADAL" clId="{81A9FBF3-0113-4BC1-9F87-1551D6DE519F}" dt="2022-10-11T01:52:02.055" v="148" actId="1076"/>
          <ac:spMkLst>
            <pc:docMk/>
            <pc:sldMk cId="3414076602" sldId="376"/>
            <ac:spMk id="18" creationId="{A3954068-DFC8-6495-35A4-9A83E185B7DB}"/>
          </ac:spMkLst>
        </pc:spChg>
        <pc:spChg chg="add mod">
          <ac:chgData name="Erik Villegas" userId="a524b9c6-de41-453d-af2f-2d65506406ba" providerId="ADAL" clId="{81A9FBF3-0113-4BC1-9F87-1551D6DE519F}" dt="2022-10-11T01:52:02.055" v="148" actId="1076"/>
          <ac:spMkLst>
            <pc:docMk/>
            <pc:sldMk cId="3414076602" sldId="376"/>
            <ac:spMk id="19" creationId="{8C9FC9FC-B557-73FF-C3DE-704A769B8AC5}"/>
          </ac:spMkLst>
        </pc:spChg>
        <pc:spChg chg="add mod">
          <ac:chgData name="Erik Villegas" userId="a524b9c6-de41-453d-af2f-2d65506406ba" providerId="ADAL" clId="{81A9FBF3-0113-4BC1-9F87-1551D6DE519F}" dt="2022-10-11T01:52:02.055" v="148" actId="1076"/>
          <ac:spMkLst>
            <pc:docMk/>
            <pc:sldMk cId="3414076602" sldId="376"/>
            <ac:spMk id="20" creationId="{C0F759C6-8773-E5F8-E363-3C19288B4372}"/>
          </ac:spMkLst>
        </pc:spChg>
        <pc:spChg chg="add mod">
          <ac:chgData name="Erik Villegas" userId="a524b9c6-de41-453d-af2f-2d65506406ba" providerId="ADAL" clId="{81A9FBF3-0113-4BC1-9F87-1551D6DE519F}" dt="2022-10-11T01:52:02.055" v="148" actId="1076"/>
          <ac:spMkLst>
            <pc:docMk/>
            <pc:sldMk cId="3414076602" sldId="376"/>
            <ac:spMk id="21" creationId="{7B8BC54B-5E84-4405-9F86-08BB596F03D8}"/>
          </ac:spMkLst>
        </pc:spChg>
        <pc:spChg chg="add mod">
          <ac:chgData name="Erik Villegas" userId="a524b9c6-de41-453d-af2f-2d65506406ba" providerId="ADAL" clId="{81A9FBF3-0113-4BC1-9F87-1551D6DE519F}" dt="2022-10-11T01:52:02.055" v="148" actId="1076"/>
          <ac:spMkLst>
            <pc:docMk/>
            <pc:sldMk cId="3414076602" sldId="376"/>
            <ac:spMk id="22" creationId="{8F7E9F2D-4078-72DD-A20B-D2D3779E8F6B}"/>
          </ac:spMkLst>
        </pc:spChg>
        <pc:spChg chg="add mod">
          <ac:chgData name="Erik Villegas" userId="a524b9c6-de41-453d-af2f-2d65506406ba" providerId="ADAL" clId="{81A9FBF3-0113-4BC1-9F87-1551D6DE519F}" dt="2022-10-11T01:52:02.055" v="148" actId="1076"/>
          <ac:spMkLst>
            <pc:docMk/>
            <pc:sldMk cId="3414076602" sldId="376"/>
            <ac:spMk id="23" creationId="{67803983-D85C-0F9D-DC7E-4D4B81C1CEA4}"/>
          </ac:spMkLst>
        </pc:spChg>
        <pc:spChg chg="add mod">
          <ac:chgData name="Erik Villegas" userId="a524b9c6-de41-453d-af2f-2d65506406ba" providerId="ADAL" clId="{81A9FBF3-0113-4BC1-9F87-1551D6DE519F}" dt="2022-10-11T01:52:02.055" v="148" actId="1076"/>
          <ac:spMkLst>
            <pc:docMk/>
            <pc:sldMk cId="3414076602" sldId="376"/>
            <ac:spMk id="24" creationId="{3A48E9CE-2F46-6945-DF70-46E5B3A42BE6}"/>
          </ac:spMkLst>
        </pc:spChg>
        <pc:spChg chg="add mod">
          <ac:chgData name="Erik Villegas" userId="a524b9c6-de41-453d-af2f-2d65506406ba" providerId="ADAL" clId="{81A9FBF3-0113-4BC1-9F87-1551D6DE519F}" dt="2022-10-11T01:52:02.055" v="148" actId="1076"/>
          <ac:spMkLst>
            <pc:docMk/>
            <pc:sldMk cId="3414076602" sldId="376"/>
            <ac:spMk id="25" creationId="{4611D683-37D2-C61D-F58C-A7DCE339CA56}"/>
          </ac:spMkLst>
        </pc:spChg>
        <pc:spChg chg="add mod">
          <ac:chgData name="Erik Villegas" userId="a524b9c6-de41-453d-af2f-2d65506406ba" providerId="ADAL" clId="{81A9FBF3-0113-4BC1-9F87-1551D6DE519F}" dt="2022-10-11T01:52:02.055" v="148" actId="1076"/>
          <ac:spMkLst>
            <pc:docMk/>
            <pc:sldMk cId="3414076602" sldId="376"/>
            <ac:spMk id="26" creationId="{4292D760-C23E-3194-EA95-753C086633AC}"/>
          </ac:spMkLst>
        </pc:spChg>
        <pc:spChg chg="add mod">
          <ac:chgData name="Erik Villegas" userId="a524b9c6-de41-453d-af2f-2d65506406ba" providerId="ADAL" clId="{81A9FBF3-0113-4BC1-9F87-1551D6DE519F}" dt="2022-10-11T01:52:02.055" v="148" actId="1076"/>
          <ac:spMkLst>
            <pc:docMk/>
            <pc:sldMk cId="3414076602" sldId="376"/>
            <ac:spMk id="27" creationId="{51271A7C-8304-4655-F4C5-544D36358C0A}"/>
          </ac:spMkLst>
        </pc:spChg>
        <pc:spChg chg="add mod">
          <ac:chgData name="Erik Villegas" userId="a524b9c6-de41-453d-af2f-2d65506406ba" providerId="ADAL" clId="{81A9FBF3-0113-4BC1-9F87-1551D6DE519F}" dt="2022-10-11T01:52:02.055" v="148" actId="1076"/>
          <ac:spMkLst>
            <pc:docMk/>
            <pc:sldMk cId="3414076602" sldId="376"/>
            <ac:spMk id="28" creationId="{1293AA94-620B-AEAC-8698-5C7F3E3F0EE5}"/>
          </ac:spMkLst>
        </pc:spChg>
        <pc:spChg chg="add mod">
          <ac:chgData name="Erik Villegas" userId="a524b9c6-de41-453d-af2f-2d65506406ba" providerId="ADAL" clId="{81A9FBF3-0113-4BC1-9F87-1551D6DE519F}" dt="2022-10-11T01:52:02.055" v="148" actId="1076"/>
          <ac:spMkLst>
            <pc:docMk/>
            <pc:sldMk cId="3414076602" sldId="376"/>
            <ac:spMk id="29" creationId="{0E2C162A-6FB8-45D5-A7B7-24F067C50EEB}"/>
          </ac:spMkLst>
        </pc:spChg>
        <pc:spChg chg="add mod">
          <ac:chgData name="Erik Villegas" userId="a524b9c6-de41-453d-af2f-2d65506406ba" providerId="ADAL" clId="{81A9FBF3-0113-4BC1-9F87-1551D6DE519F}" dt="2022-10-11T01:52:02.055" v="148" actId="1076"/>
          <ac:spMkLst>
            <pc:docMk/>
            <pc:sldMk cId="3414076602" sldId="376"/>
            <ac:spMk id="30" creationId="{3F0D8819-6CF8-3BD1-159C-F5D60065043F}"/>
          </ac:spMkLst>
        </pc:spChg>
        <pc:spChg chg="add mod">
          <ac:chgData name="Erik Villegas" userId="a524b9c6-de41-453d-af2f-2d65506406ba" providerId="ADAL" clId="{81A9FBF3-0113-4BC1-9F87-1551D6DE519F}" dt="2022-10-11T01:52:02.055" v="148" actId="1076"/>
          <ac:spMkLst>
            <pc:docMk/>
            <pc:sldMk cId="3414076602" sldId="376"/>
            <ac:spMk id="31" creationId="{9A22BD3B-05EE-C2AF-8A4F-E7507B560783}"/>
          </ac:spMkLst>
        </pc:spChg>
        <pc:spChg chg="add mod">
          <ac:chgData name="Erik Villegas" userId="a524b9c6-de41-453d-af2f-2d65506406ba" providerId="ADAL" clId="{81A9FBF3-0113-4BC1-9F87-1551D6DE519F}" dt="2022-10-11T01:52:02.055" v="148" actId="1076"/>
          <ac:spMkLst>
            <pc:docMk/>
            <pc:sldMk cId="3414076602" sldId="376"/>
            <ac:spMk id="32" creationId="{9F45A598-E47C-F981-611C-EF9DC998C74D}"/>
          </ac:spMkLst>
        </pc:spChg>
        <pc:spChg chg="add mod">
          <ac:chgData name="Erik Villegas" userId="a524b9c6-de41-453d-af2f-2d65506406ba" providerId="ADAL" clId="{81A9FBF3-0113-4BC1-9F87-1551D6DE519F}" dt="2022-10-11T01:52:02.055" v="148" actId="1076"/>
          <ac:spMkLst>
            <pc:docMk/>
            <pc:sldMk cId="3414076602" sldId="376"/>
            <ac:spMk id="33" creationId="{5A3856B6-D785-DEBF-08D5-2B1BA32E100C}"/>
          </ac:spMkLst>
        </pc:spChg>
        <pc:spChg chg="add mod">
          <ac:chgData name="Erik Villegas" userId="a524b9c6-de41-453d-af2f-2d65506406ba" providerId="ADAL" clId="{81A9FBF3-0113-4BC1-9F87-1551D6DE519F}" dt="2022-10-11T01:52:02.055" v="148" actId="1076"/>
          <ac:spMkLst>
            <pc:docMk/>
            <pc:sldMk cId="3414076602" sldId="376"/>
            <ac:spMk id="34" creationId="{D486241A-FDD3-7AB6-CE99-F6A01D1CB42F}"/>
          </ac:spMkLst>
        </pc:spChg>
        <pc:spChg chg="add mod">
          <ac:chgData name="Erik Villegas" userId="a524b9c6-de41-453d-af2f-2d65506406ba" providerId="ADAL" clId="{81A9FBF3-0113-4BC1-9F87-1551D6DE519F}" dt="2022-10-11T01:52:02.055" v="148" actId="1076"/>
          <ac:spMkLst>
            <pc:docMk/>
            <pc:sldMk cId="3414076602" sldId="376"/>
            <ac:spMk id="35" creationId="{5C87F7C0-BE89-91A2-674D-B8602C7D342D}"/>
          </ac:spMkLst>
        </pc:spChg>
        <pc:spChg chg="add mod">
          <ac:chgData name="Erik Villegas" userId="a524b9c6-de41-453d-af2f-2d65506406ba" providerId="ADAL" clId="{81A9FBF3-0113-4BC1-9F87-1551D6DE519F}" dt="2022-10-11T01:52:02.055" v="148" actId="1076"/>
          <ac:spMkLst>
            <pc:docMk/>
            <pc:sldMk cId="3414076602" sldId="376"/>
            <ac:spMk id="36" creationId="{F2C26738-534D-3984-C086-127E6709C708}"/>
          </ac:spMkLst>
        </pc:spChg>
        <pc:spChg chg="add mod">
          <ac:chgData name="Erik Villegas" userId="a524b9c6-de41-453d-af2f-2d65506406ba" providerId="ADAL" clId="{81A9FBF3-0113-4BC1-9F87-1551D6DE519F}" dt="2022-10-11T01:52:02.055" v="148" actId="1076"/>
          <ac:spMkLst>
            <pc:docMk/>
            <pc:sldMk cId="3414076602" sldId="376"/>
            <ac:spMk id="37" creationId="{3DA38E05-22DC-7FAF-A92B-FC089DA3EDCE}"/>
          </ac:spMkLst>
        </pc:spChg>
        <pc:spChg chg="add mod">
          <ac:chgData name="Erik Villegas" userId="a524b9c6-de41-453d-af2f-2d65506406ba" providerId="ADAL" clId="{81A9FBF3-0113-4BC1-9F87-1551D6DE519F}" dt="2022-10-11T01:52:02.055" v="148" actId="1076"/>
          <ac:spMkLst>
            <pc:docMk/>
            <pc:sldMk cId="3414076602" sldId="376"/>
            <ac:spMk id="38" creationId="{6F8B0F5A-3D54-ACA9-9679-55DF2C73B35F}"/>
          </ac:spMkLst>
        </pc:spChg>
        <pc:spChg chg="add mod">
          <ac:chgData name="Erik Villegas" userId="a524b9c6-de41-453d-af2f-2d65506406ba" providerId="ADAL" clId="{81A9FBF3-0113-4BC1-9F87-1551D6DE519F}" dt="2022-10-11T01:52:02.055" v="148" actId="1076"/>
          <ac:spMkLst>
            <pc:docMk/>
            <pc:sldMk cId="3414076602" sldId="376"/>
            <ac:spMk id="39" creationId="{361310E8-F0D0-316F-BFFA-7EBA8DB34138}"/>
          </ac:spMkLst>
        </pc:spChg>
        <pc:spChg chg="add mod">
          <ac:chgData name="Erik Villegas" userId="a524b9c6-de41-453d-af2f-2d65506406ba" providerId="ADAL" clId="{81A9FBF3-0113-4BC1-9F87-1551D6DE519F}" dt="2022-10-11T01:52:02.055" v="148" actId="1076"/>
          <ac:spMkLst>
            <pc:docMk/>
            <pc:sldMk cId="3414076602" sldId="376"/>
            <ac:spMk id="40" creationId="{2E1AE257-B861-514A-73BB-4FC38F8DBE11}"/>
          </ac:spMkLst>
        </pc:spChg>
        <pc:spChg chg="add mod">
          <ac:chgData name="Erik Villegas" userId="a524b9c6-de41-453d-af2f-2d65506406ba" providerId="ADAL" clId="{81A9FBF3-0113-4BC1-9F87-1551D6DE519F}" dt="2022-10-11T01:52:02.055" v="148" actId="1076"/>
          <ac:spMkLst>
            <pc:docMk/>
            <pc:sldMk cId="3414076602" sldId="376"/>
            <ac:spMk id="41" creationId="{63B3CAEB-91B3-6E22-2843-C402E4F61F5A}"/>
          </ac:spMkLst>
        </pc:spChg>
        <pc:spChg chg="add mod">
          <ac:chgData name="Erik Villegas" userId="a524b9c6-de41-453d-af2f-2d65506406ba" providerId="ADAL" clId="{81A9FBF3-0113-4BC1-9F87-1551D6DE519F}" dt="2022-10-11T01:52:02.055" v="148" actId="1076"/>
          <ac:spMkLst>
            <pc:docMk/>
            <pc:sldMk cId="3414076602" sldId="376"/>
            <ac:spMk id="42" creationId="{A1C97456-0A7E-463F-81E5-9E7CE0E67E32}"/>
          </ac:spMkLst>
        </pc:spChg>
        <pc:picChg chg="add mod">
          <ac:chgData name="Erik Villegas" userId="a524b9c6-de41-453d-af2f-2d65506406ba" providerId="ADAL" clId="{81A9FBF3-0113-4BC1-9F87-1551D6DE519F}" dt="2022-10-11T01:52:02.055" v="148" actId="1076"/>
          <ac:picMkLst>
            <pc:docMk/>
            <pc:sldMk cId="3414076602" sldId="376"/>
            <ac:picMk id="9" creationId="{8F7DF23A-61FF-C4B3-B36E-C67171E455B3}"/>
          </ac:picMkLst>
        </pc:picChg>
        <pc:picChg chg="add mod">
          <ac:chgData name="Erik Villegas" userId="a524b9c6-de41-453d-af2f-2d65506406ba" providerId="ADAL" clId="{81A9FBF3-0113-4BC1-9F87-1551D6DE519F}" dt="2022-10-11T01:52:02.055" v="148" actId="1076"/>
          <ac:picMkLst>
            <pc:docMk/>
            <pc:sldMk cId="3414076602" sldId="376"/>
            <ac:picMk id="11" creationId="{38A1B686-56B9-CB7E-4B3E-760FD6BAE428}"/>
          </ac:picMkLst>
        </pc:picChg>
        <pc:cxnChg chg="add mod">
          <ac:chgData name="Erik Villegas" userId="a524b9c6-de41-453d-af2f-2d65506406ba" providerId="ADAL" clId="{81A9FBF3-0113-4BC1-9F87-1551D6DE519F}" dt="2022-10-11T01:52:02.055" v="148" actId="1076"/>
          <ac:cxnSpMkLst>
            <pc:docMk/>
            <pc:sldMk cId="3414076602" sldId="376"/>
            <ac:cxnSpMk id="8" creationId="{30C0DD56-C3E1-9095-1306-D6CDC07DC170}"/>
          </ac:cxnSpMkLst>
        </pc:cxnChg>
        <pc:cxnChg chg="add mod">
          <ac:chgData name="Erik Villegas" userId="a524b9c6-de41-453d-af2f-2d65506406ba" providerId="ADAL" clId="{81A9FBF3-0113-4BC1-9F87-1551D6DE519F}" dt="2022-10-11T01:52:02.055" v="148" actId="1076"/>
          <ac:cxnSpMkLst>
            <pc:docMk/>
            <pc:sldMk cId="3414076602" sldId="376"/>
            <ac:cxnSpMk id="10" creationId="{BF24F822-0B18-D9D5-B7F1-EF628B1B2A1A}"/>
          </ac:cxnSpMkLst>
        </pc:cxnChg>
        <pc:cxnChg chg="add mod">
          <ac:chgData name="Erik Villegas" userId="a524b9c6-de41-453d-af2f-2d65506406ba" providerId="ADAL" clId="{81A9FBF3-0113-4BC1-9F87-1551D6DE519F}" dt="2022-10-11T01:52:02.055" v="148" actId="1076"/>
          <ac:cxnSpMkLst>
            <pc:docMk/>
            <pc:sldMk cId="3414076602" sldId="376"/>
            <ac:cxnSpMk id="12" creationId="{48DDB7CB-6A99-B0A0-A3B4-E048AF8393D9}"/>
          </ac:cxnSpMkLst>
        </pc:cxnChg>
      </pc:sldChg>
      <pc:sldChg chg="addSp delSp modSp new mod">
        <pc:chgData name="Erik Villegas" userId="a524b9c6-de41-453d-af2f-2d65506406ba" providerId="ADAL" clId="{81A9FBF3-0113-4BC1-9F87-1551D6DE519F}" dt="2022-10-11T01:53:09.235" v="161" actId="208"/>
        <pc:sldMkLst>
          <pc:docMk/>
          <pc:sldMk cId="4078001704" sldId="377"/>
        </pc:sldMkLst>
        <pc:spChg chg="del">
          <ac:chgData name="Erik Villegas" userId="a524b9c6-de41-453d-af2f-2d65506406ba" providerId="ADAL" clId="{81A9FBF3-0113-4BC1-9F87-1551D6DE519F}" dt="2022-10-11T01:52:42.828" v="153" actId="478"/>
          <ac:spMkLst>
            <pc:docMk/>
            <pc:sldMk cId="4078001704" sldId="377"/>
            <ac:spMk id="2" creationId="{5E240F64-F8BB-D33A-FAFC-EBE5A5FD53A3}"/>
          </ac:spMkLst>
        </pc:spChg>
        <pc:spChg chg="del">
          <ac:chgData name="Erik Villegas" userId="a524b9c6-de41-453d-af2f-2d65506406ba" providerId="ADAL" clId="{81A9FBF3-0113-4BC1-9F87-1551D6DE519F}" dt="2022-10-11T01:52:37.086" v="150" actId="478"/>
          <ac:spMkLst>
            <pc:docMk/>
            <pc:sldMk cId="4078001704" sldId="377"/>
            <ac:spMk id="3" creationId="{9D66FAEF-3E44-E2B9-78A8-641816CD99A7}"/>
          </ac:spMkLst>
        </pc:spChg>
        <pc:spChg chg="add mod">
          <ac:chgData name="Erik Villegas" userId="a524b9c6-de41-453d-af2f-2d65506406ba" providerId="ADAL" clId="{81A9FBF3-0113-4BC1-9F87-1551D6DE519F}" dt="2022-10-11T01:52:59.065" v="157" actId="1076"/>
          <ac:spMkLst>
            <pc:docMk/>
            <pc:sldMk cId="4078001704" sldId="377"/>
            <ac:spMk id="4" creationId="{2DB1224E-D0B6-CA06-2730-222D92B9C182}"/>
          </ac:spMkLst>
        </pc:spChg>
        <pc:spChg chg="add mod">
          <ac:chgData name="Erik Villegas" userId="a524b9c6-de41-453d-af2f-2d65506406ba" providerId="ADAL" clId="{81A9FBF3-0113-4BC1-9F87-1551D6DE519F}" dt="2022-10-11T01:52:59.065" v="157" actId="1076"/>
          <ac:spMkLst>
            <pc:docMk/>
            <pc:sldMk cId="4078001704" sldId="377"/>
            <ac:spMk id="5" creationId="{EB937D96-8EF4-6425-8DBA-6CBCD6D10067}"/>
          </ac:spMkLst>
        </pc:spChg>
        <pc:spChg chg="add mod">
          <ac:chgData name="Erik Villegas" userId="a524b9c6-de41-453d-af2f-2d65506406ba" providerId="ADAL" clId="{81A9FBF3-0113-4BC1-9F87-1551D6DE519F}" dt="2022-10-11T01:52:59.065" v="157" actId="1076"/>
          <ac:spMkLst>
            <pc:docMk/>
            <pc:sldMk cId="4078001704" sldId="377"/>
            <ac:spMk id="6" creationId="{F099668D-8A5D-0F2C-5506-6667B44B5882}"/>
          </ac:spMkLst>
        </pc:spChg>
        <pc:spChg chg="add mod">
          <ac:chgData name="Erik Villegas" userId="a524b9c6-de41-453d-af2f-2d65506406ba" providerId="ADAL" clId="{81A9FBF3-0113-4BC1-9F87-1551D6DE519F}" dt="2022-10-11T01:53:09.235" v="161" actId="208"/>
          <ac:spMkLst>
            <pc:docMk/>
            <pc:sldMk cId="4078001704" sldId="377"/>
            <ac:spMk id="7" creationId="{A0399007-0650-9D93-5BE3-3B566B939915}"/>
          </ac:spMkLst>
        </pc:spChg>
        <pc:spChg chg="add mod">
          <ac:chgData name="Erik Villegas" userId="a524b9c6-de41-453d-af2f-2d65506406ba" providerId="ADAL" clId="{81A9FBF3-0113-4BC1-9F87-1551D6DE519F}" dt="2022-10-11T01:53:07.028" v="160" actId="208"/>
          <ac:spMkLst>
            <pc:docMk/>
            <pc:sldMk cId="4078001704" sldId="377"/>
            <ac:spMk id="8" creationId="{D4147B80-3D86-454E-230F-F2899C1409AD}"/>
          </ac:spMkLst>
        </pc:spChg>
        <pc:picChg chg="add mod">
          <ac:chgData name="Erik Villegas" userId="a524b9c6-de41-453d-af2f-2d65506406ba" providerId="ADAL" clId="{81A9FBF3-0113-4BC1-9F87-1551D6DE519F}" dt="2022-10-11T01:52:59.065" v="157" actId="1076"/>
          <ac:picMkLst>
            <pc:docMk/>
            <pc:sldMk cId="4078001704" sldId="377"/>
            <ac:picMk id="9" creationId="{D0FE7FB1-E89A-1C42-FA99-A7B881BF9AAB}"/>
          </ac:picMkLst>
        </pc:picChg>
        <pc:picChg chg="add mod">
          <ac:chgData name="Erik Villegas" userId="a524b9c6-de41-453d-af2f-2d65506406ba" providerId="ADAL" clId="{81A9FBF3-0113-4BC1-9F87-1551D6DE519F}" dt="2022-10-11T01:52:59.065" v="157" actId="1076"/>
          <ac:picMkLst>
            <pc:docMk/>
            <pc:sldMk cId="4078001704" sldId="377"/>
            <ac:picMk id="10" creationId="{A1F0F131-F203-95CB-B5C6-D1D5E7F44334}"/>
          </ac:picMkLst>
        </pc:picChg>
      </pc:sldChg>
      <pc:sldChg chg="addSp modSp new mod">
        <pc:chgData name="Erik Villegas" userId="a524b9c6-de41-453d-af2f-2d65506406ba" providerId="ADAL" clId="{81A9FBF3-0113-4BC1-9F87-1551D6DE519F}" dt="2022-10-11T01:54:25.600" v="200" actId="1076"/>
        <pc:sldMkLst>
          <pc:docMk/>
          <pc:sldMk cId="4284808938" sldId="378"/>
        </pc:sldMkLst>
        <pc:spChg chg="mod">
          <ac:chgData name="Erik Villegas" userId="a524b9c6-de41-453d-af2f-2d65506406ba" providerId="ADAL" clId="{81A9FBF3-0113-4BC1-9F87-1551D6DE519F}" dt="2022-10-11T01:53:52.525" v="190" actId="20577"/>
          <ac:spMkLst>
            <pc:docMk/>
            <pc:sldMk cId="4284808938" sldId="378"/>
            <ac:spMk id="2" creationId="{5C600384-4E79-E76D-D4B4-17BC7BD90C0F}"/>
          </ac:spMkLst>
        </pc:spChg>
        <pc:spChg chg="mod">
          <ac:chgData name="Erik Villegas" userId="a524b9c6-de41-453d-af2f-2d65506406ba" providerId="ADAL" clId="{81A9FBF3-0113-4BC1-9F87-1551D6DE519F}" dt="2022-10-11T01:54:09.326" v="197" actId="123"/>
          <ac:spMkLst>
            <pc:docMk/>
            <pc:sldMk cId="4284808938" sldId="378"/>
            <ac:spMk id="3" creationId="{DFD19D86-283D-27BF-1931-A5D49AC307EF}"/>
          </ac:spMkLst>
        </pc:spChg>
        <pc:spChg chg="mod">
          <ac:chgData name="Erik Villegas" userId="a524b9c6-de41-453d-af2f-2d65506406ba" providerId="ADAL" clId="{81A9FBF3-0113-4BC1-9F87-1551D6DE519F}" dt="2022-10-11T01:54:25.600" v="200" actId="1076"/>
          <ac:spMkLst>
            <pc:docMk/>
            <pc:sldMk cId="4284808938" sldId="378"/>
            <ac:spMk id="5" creationId="{05039969-4ED6-3578-683F-2D2DB366826F}"/>
          </ac:spMkLst>
        </pc:spChg>
        <pc:spChg chg="mod">
          <ac:chgData name="Erik Villegas" userId="a524b9c6-de41-453d-af2f-2d65506406ba" providerId="ADAL" clId="{81A9FBF3-0113-4BC1-9F87-1551D6DE519F}" dt="2022-10-11T01:54:25.600" v="200" actId="1076"/>
          <ac:spMkLst>
            <pc:docMk/>
            <pc:sldMk cId="4284808938" sldId="378"/>
            <ac:spMk id="6" creationId="{5FA52633-4E4D-8DE5-7C48-D70CCFB6E633}"/>
          </ac:spMkLst>
        </pc:spChg>
        <pc:spChg chg="mod">
          <ac:chgData name="Erik Villegas" userId="a524b9c6-de41-453d-af2f-2d65506406ba" providerId="ADAL" clId="{81A9FBF3-0113-4BC1-9F87-1551D6DE519F}" dt="2022-10-11T01:54:25.600" v="200" actId="1076"/>
          <ac:spMkLst>
            <pc:docMk/>
            <pc:sldMk cId="4284808938" sldId="378"/>
            <ac:spMk id="7" creationId="{AF2E1E56-A8F4-5F55-016B-1931BB55DE28}"/>
          </ac:spMkLst>
        </pc:spChg>
        <pc:spChg chg="mod">
          <ac:chgData name="Erik Villegas" userId="a524b9c6-de41-453d-af2f-2d65506406ba" providerId="ADAL" clId="{81A9FBF3-0113-4BC1-9F87-1551D6DE519F}" dt="2022-10-11T01:54:25.600" v="200" actId="1076"/>
          <ac:spMkLst>
            <pc:docMk/>
            <pc:sldMk cId="4284808938" sldId="378"/>
            <ac:spMk id="8" creationId="{44067CF7-3A17-74A1-33BD-BDB749437209}"/>
          </ac:spMkLst>
        </pc:spChg>
        <pc:spChg chg="mod">
          <ac:chgData name="Erik Villegas" userId="a524b9c6-de41-453d-af2f-2d65506406ba" providerId="ADAL" clId="{81A9FBF3-0113-4BC1-9F87-1551D6DE519F}" dt="2022-10-11T01:54:25.600" v="200" actId="1076"/>
          <ac:spMkLst>
            <pc:docMk/>
            <pc:sldMk cId="4284808938" sldId="378"/>
            <ac:spMk id="9" creationId="{8991E75D-7BFA-CEAD-7CE9-4ECD187C8337}"/>
          </ac:spMkLst>
        </pc:spChg>
        <pc:spChg chg="mod">
          <ac:chgData name="Erik Villegas" userId="a524b9c6-de41-453d-af2f-2d65506406ba" providerId="ADAL" clId="{81A9FBF3-0113-4BC1-9F87-1551D6DE519F}" dt="2022-10-11T01:54:25.600" v="200" actId="1076"/>
          <ac:spMkLst>
            <pc:docMk/>
            <pc:sldMk cId="4284808938" sldId="378"/>
            <ac:spMk id="10" creationId="{40359ACE-16A7-1288-C240-28049B3DA881}"/>
          </ac:spMkLst>
        </pc:spChg>
        <pc:spChg chg="mod">
          <ac:chgData name="Erik Villegas" userId="a524b9c6-de41-453d-af2f-2d65506406ba" providerId="ADAL" clId="{81A9FBF3-0113-4BC1-9F87-1551D6DE519F}" dt="2022-10-11T01:54:25.600" v="200" actId="1076"/>
          <ac:spMkLst>
            <pc:docMk/>
            <pc:sldMk cId="4284808938" sldId="378"/>
            <ac:spMk id="11" creationId="{B5D267B4-E932-407D-98F7-F358A511FF78}"/>
          </ac:spMkLst>
        </pc:spChg>
        <pc:spChg chg="mod">
          <ac:chgData name="Erik Villegas" userId="a524b9c6-de41-453d-af2f-2d65506406ba" providerId="ADAL" clId="{81A9FBF3-0113-4BC1-9F87-1551D6DE519F}" dt="2022-10-11T01:54:25.600" v="200" actId="1076"/>
          <ac:spMkLst>
            <pc:docMk/>
            <pc:sldMk cId="4284808938" sldId="378"/>
            <ac:spMk id="12" creationId="{C2522740-4ADA-F3AD-FA74-BD208AEE9DC3}"/>
          </ac:spMkLst>
        </pc:spChg>
        <pc:spChg chg="mod">
          <ac:chgData name="Erik Villegas" userId="a524b9c6-de41-453d-af2f-2d65506406ba" providerId="ADAL" clId="{81A9FBF3-0113-4BC1-9F87-1551D6DE519F}" dt="2022-10-11T01:54:25.600" v="200" actId="1076"/>
          <ac:spMkLst>
            <pc:docMk/>
            <pc:sldMk cId="4284808938" sldId="378"/>
            <ac:spMk id="13" creationId="{B47CC35E-543C-58EA-A00D-CFD32A91EA16}"/>
          </ac:spMkLst>
        </pc:spChg>
        <pc:spChg chg="mod">
          <ac:chgData name="Erik Villegas" userId="a524b9c6-de41-453d-af2f-2d65506406ba" providerId="ADAL" clId="{81A9FBF3-0113-4BC1-9F87-1551D6DE519F}" dt="2022-10-11T01:54:25.600" v="200" actId="1076"/>
          <ac:spMkLst>
            <pc:docMk/>
            <pc:sldMk cId="4284808938" sldId="378"/>
            <ac:spMk id="14" creationId="{284F2B71-62FB-986A-7EE1-2BBA05BF7C7D}"/>
          </ac:spMkLst>
        </pc:spChg>
        <pc:spChg chg="mod">
          <ac:chgData name="Erik Villegas" userId="a524b9c6-de41-453d-af2f-2d65506406ba" providerId="ADAL" clId="{81A9FBF3-0113-4BC1-9F87-1551D6DE519F}" dt="2022-10-11T01:54:25.600" v="200" actId="1076"/>
          <ac:spMkLst>
            <pc:docMk/>
            <pc:sldMk cId="4284808938" sldId="378"/>
            <ac:spMk id="15" creationId="{CA92505A-ADD2-68C5-7B28-BD6F2F657964}"/>
          </ac:spMkLst>
        </pc:spChg>
        <pc:spChg chg="mod">
          <ac:chgData name="Erik Villegas" userId="a524b9c6-de41-453d-af2f-2d65506406ba" providerId="ADAL" clId="{81A9FBF3-0113-4BC1-9F87-1551D6DE519F}" dt="2022-10-11T01:54:25.600" v="200" actId="1076"/>
          <ac:spMkLst>
            <pc:docMk/>
            <pc:sldMk cId="4284808938" sldId="378"/>
            <ac:spMk id="16" creationId="{CD17164C-A68F-E2B6-ED6E-67F428FC7ECA}"/>
          </ac:spMkLst>
        </pc:spChg>
        <pc:spChg chg="mod">
          <ac:chgData name="Erik Villegas" userId="a524b9c6-de41-453d-af2f-2d65506406ba" providerId="ADAL" clId="{81A9FBF3-0113-4BC1-9F87-1551D6DE519F}" dt="2022-10-11T01:54:25.600" v="200" actId="1076"/>
          <ac:spMkLst>
            <pc:docMk/>
            <pc:sldMk cId="4284808938" sldId="378"/>
            <ac:spMk id="17" creationId="{B122D6FA-D8C0-49BB-2C61-EE9D70B2A4D7}"/>
          </ac:spMkLst>
        </pc:spChg>
        <pc:spChg chg="mod">
          <ac:chgData name="Erik Villegas" userId="a524b9c6-de41-453d-af2f-2d65506406ba" providerId="ADAL" clId="{81A9FBF3-0113-4BC1-9F87-1551D6DE519F}" dt="2022-10-11T01:54:25.600" v="200" actId="1076"/>
          <ac:spMkLst>
            <pc:docMk/>
            <pc:sldMk cId="4284808938" sldId="378"/>
            <ac:spMk id="18" creationId="{CFE3A546-FBE2-1892-9BAB-4D05DCEF78A2}"/>
          </ac:spMkLst>
        </pc:spChg>
        <pc:spChg chg="mod">
          <ac:chgData name="Erik Villegas" userId="a524b9c6-de41-453d-af2f-2d65506406ba" providerId="ADAL" clId="{81A9FBF3-0113-4BC1-9F87-1551D6DE519F}" dt="2022-10-11T01:54:25.600" v="200" actId="1076"/>
          <ac:spMkLst>
            <pc:docMk/>
            <pc:sldMk cId="4284808938" sldId="378"/>
            <ac:spMk id="19" creationId="{83F469EB-A8BC-492D-79CE-20A5301D4E58}"/>
          </ac:spMkLst>
        </pc:spChg>
        <pc:spChg chg="mod">
          <ac:chgData name="Erik Villegas" userId="a524b9c6-de41-453d-af2f-2d65506406ba" providerId="ADAL" clId="{81A9FBF3-0113-4BC1-9F87-1551D6DE519F}" dt="2022-10-11T01:54:25.600" v="200" actId="1076"/>
          <ac:spMkLst>
            <pc:docMk/>
            <pc:sldMk cId="4284808938" sldId="378"/>
            <ac:spMk id="20" creationId="{9D2C0BF7-7F0B-2CE9-2193-26E056899C01}"/>
          </ac:spMkLst>
        </pc:spChg>
        <pc:spChg chg="mod">
          <ac:chgData name="Erik Villegas" userId="a524b9c6-de41-453d-af2f-2d65506406ba" providerId="ADAL" clId="{81A9FBF3-0113-4BC1-9F87-1551D6DE519F}" dt="2022-10-11T01:54:25.600" v="200" actId="1076"/>
          <ac:spMkLst>
            <pc:docMk/>
            <pc:sldMk cId="4284808938" sldId="378"/>
            <ac:spMk id="21" creationId="{ECFB0CAB-92DF-8CCA-F03F-BBC26780BE22}"/>
          </ac:spMkLst>
        </pc:spChg>
        <pc:spChg chg="add mod">
          <ac:chgData name="Erik Villegas" userId="a524b9c6-de41-453d-af2f-2d65506406ba" providerId="ADAL" clId="{81A9FBF3-0113-4BC1-9F87-1551D6DE519F}" dt="2022-10-11T01:54:25.600" v="200" actId="1076"/>
          <ac:spMkLst>
            <pc:docMk/>
            <pc:sldMk cId="4284808938" sldId="378"/>
            <ac:spMk id="24" creationId="{328BC317-556D-CD3C-D82F-473BEBCD6DE0}"/>
          </ac:spMkLst>
        </pc:spChg>
        <pc:spChg chg="add mod">
          <ac:chgData name="Erik Villegas" userId="a524b9c6-de41-453d-af2f-2d65506406ba" providerId="ADAL" clId="{81A9FBF3-0113-4BC1-9F87-1551D6DE519F}" dt="2022-10-11T01:54:25.600" v="200" actId="1076"/>
          <ac:spMkLst>
            <pc:docMk/>
            <pc:sldMk cId="4284808938" sldId="378"/>
            <ac:spMk id="25" creationId="{2B5B16E6-0EE9-3BA2-FFF1-C9B7C4A2FDA6}"/>
          </ac:spMkLst>
        </pc:spChg>
        <pc:spChg chg="add mod">
          <ac:chgData name="Erik Villegas" userId="a524b9c6-de41-453d-af2f-2d65506406ba" providerId="ADAL" clId="{81A9FBF3-0113-4BC1-9F87-1551D6DE519F}" dt="2022-10-11T01:54:25.600" v="200" actId="1076"/>
          <ac:spMkLst>
            <pc:docMk/>
            <pc:sldMk cId="4284808938" sldId="378"/>
            <ac:spMk id="26" creationId="{D18223CF-F08E-CC07-5675-C8AE4037212D}"/>
          </ac:spMkLst>
        </pc:spChg>
        <pc:spChg chg="add mod">
          <ac:chgData name="Erik Villegas" userId="a524b9c6-de41-453d-af2f-2d65506406ba" providerId="ADAL" clId="{81A9FBF3-0113-4BC1-9F87-1551D6DE519F}" dt="2022-10-11T01:54:25.600" v="200" actId="1076"/>
          <ac:spMkLst>
            <pc:docMk/>
            <pc:sldMk cId="4284808938" sldId="378"/>
            <ac:spMk id="27" creationId="{56645B18-D766-C8D0-7C9D-9B4DB91BBDA3}"/>
          </ac:spMkLst>
        </pc:spChg>
        <pc:spChg chg="add mod">
          <ac:chgData name="Erik Villegas" userId="a524b9c6-de41-453d-af2f-2d65506406ba" providerId="ADAL" clId="{81A9FBF3-0113-4BC1-9F87-1551D6DE519F}" dt="2022-10-11T01:54:25.600" v="200" actId="1076"/>
          <ac:spMkLst>
            <pc:docMk/>
            <pc:sldMk cId="4284808938" sldId="378"/>
            <ac:spMk id="28" creationId="{ADE5108A-E90D-EB42-A98B-4E41E90C96FC}"/>
          </ac:spMkLst>
        </pc:spChg>
        <pc:spChg chg="add mod">
          <ac:chgData name="Erik Villegas" userId="a524b9c6-de41-453d-af2f-2d65506406ba" providerId="ADAL" clId="{81A9FBF3-0113-4BC1-9F87-1551D6DE519F}" dt="2022-10-11T01:54:25.600" v="200" actId="1076"/>
          <ac:spMkLst>
            <pc:docMk/>
            <pc:sldMk cId="4284808938" sldId="378"/>
            <ac:spMk id="29" creationId="{EF5EEC80-7783-1889-EAED-B0DDCD595706}"/>
          </ac:spMkLst>
        </pc:spChg>
        <pc:spChg chg="add mod">
          <ac:chgData name="Erik Villegas" userId="a524b9c6-de41-453d-af2f-2d65506406ba" providerId="ADAL" clId="{81A9FBF3-0113-4BC1-9F87-1551D6DE519F}" dt="2022-10-11T01:54:25.600" v="200" actId="1076"/>
          <ac:spMkLst>
            <pc:docMk/>
            <pc:sldMk cId="4284808938" sldId="378"/>
            <ac:spMk id="30" creationId="{5F7DA89B-EEE6-80E4-5FDA-4B3124326B38}"/>
          </ac:spMkLst>
        </pc:spChg>
        <pc:spChg chg="add mod">
          <ac:chgData name="Erik Villegas" userId="a524b9c6-de41-453d-af2f-2d65506406ba" providerId="ADAL" clId="{81A9FBF3-0113-4BC1-9F87-1551D6DE519F}" dt="2022-10-11T01:54:25.600" v="200" actId="1076"/>
          <ac:spMkLst>
            <pc:docMk/>
            <pc:sldMk cId="4284808938" sldId="378"/>
            <ac:spMk id="40" creationId="{C580DD83-6F22-D7ED-CF4B-6BD377E80CE0}"/>
          </ac:spMkLst>
        </pc:spChg>
        <pc:spChg chg="add mod">
          <ac:chgData name="Erik Villegas" userId="a524b9c6-de41-453d-af2f-2d65506406ba" providerId="ADAL" clId="{81A9FBF3-0113-4BC1-9F87-1551D6DE519F}" dt="2022-10-11T01:54:25.600" v="200" actId="1076"/>
          <ac:spMkLst>
            <pc:docMk/>
            <pc:sldMk cId="4284808938" sldId="378"/>
            <ac:spMk id="41" creationId="{5076D941-5EA7-E3C4-D835-147A08B0CE30}"/>
          </ac:spMkLst>
        </pc:spChg>
        <pc:spChg chg="add mod">
          <ac:chgData name="Erik Villegas" userId="a524b9c6-de41-453d-af2f-2d65506406ba" providerId="ADAL" clId="{81A9FBF3-0113-4BC1-9F87-1551D6DE519F}" dt="2022-10-11T01:54:25.600" v="200" actId="1076"/>
          <ac:spMkLst>
            <pc:docMk/>
            <pc:sldMk cId="4284808938" sldId="378"/>
            <ac:spMk id="42" creationId="{4C619CCF-7A56-634C-876B-69D51762A27D}"/>
          </ac:spMkLst>
        </pc:spChg>
        <pc:spChg chg="add mod">
          <ac:chgData name="Erik Villegas" userId="a524b9c6-de41-453d-af2f-2d65506406ba" providerId="ADAL" clId="{81A9FBF3-0113-4BC1-9F87-1551D6DE519F}" dt="2022-10-11T01:54:25.600" v="200" actId="1076"/>
          <ac:spMkLst>
            <pc:docMk/>
            <pc:sldMk cId="4284808938" sldId="378"/>
            <ac:spMk id="43" creationId="{4DF99C5E-8A64-9C82-4C7D-C743EFCCE8DA}"/>
          </ac:spMkLst>
        </pc:spChg>
        <pc:spChg chg="add mod">
          <ac:chgData name="Erik Villegas" userId="a524b9c6-de41-453d-af2f-2d65506406ba" providerId="ADAL" clId="{81A9FBF3-0113-4BC1-9F87-1551D6DE519F}" dt="2022-10-11T01:54:25.600" v="200" actId="1076"/>
          <ac:spMkLst>
            <pc:docMk/>
            <pc:sldMk cId="4284808938" sldId="378"/>
            <ac:spMk id="44" creationId="{BC85B76E-ABAA-BCAB-001C-07A2F2251B90}"/>
          </ac:spMkLst>
        </pc:spChg>
        <pc:spChg chg="add mod">
          <ac:chgData name="Erik Villegas" userId="a524b9c6-de41-453d-af2f-2d65506406ba" providerId="ADAL" clId="{81A9FBF3-0113-4BC1-9F87-1551D6DE519F}" dt="2022-10-11T01:54:25.600" v="200" actId="1076"/>
          <ac:spMkLst>
            <pc:docMk/>
            <pc:sldMk cId="4284808938" sldId="378"/>
            <ac:spMk id="45" creationId="{E52E7E29-A0E2-C74E-C252-D72E035A9623}"/>
          </ac:spMkLst>
        </pc:spChg>
        <pc:spChg chg="add mod">
          <ac:chgData name="Erik Villegas" userId="a524b9c6-de41-453d-af2f-2d65506406ba" providerId="ADAL" clId="{81A9FBF3-0113-4BC1-9F87-1551D6DE519F}" dt="2022-10-11T01:54:25.600" v="200" actId="1076"/>
          <ac:spMkLst>
            <pc:docMk/>
            <pc:sldMk cId="4284808938" sldId="378"/>
            <ac:spMk id="46" creationId="{00298946-9D4A-142E-8674-F5E75B79CB98}"/>
          </ac:spMkLst>
        </pc:spChg>
        <pc:spChg chg="add mod">
          <ac:chgData name="Erik Villegas" userId="a524b9c6-de41-453d-af2f-2d65506406ba" providerId="ADAL" clId="{81A9FBF3-0113-4BC1-9F87-1551D6DE519F}" dt="2022-10-11T01:54:25.600" v="200" actId="1076"/>
          <ac:spMkLst>
            <pc:docMk/>
            <pc:sldMk cId="4284808938" sldId="378"/>
            <ac:spMk id="47" creationId="{9B49A888-A15E-E22B-030A-9D539CDB762A}"/>
          </ac:spMkLst>
        </pc:spChg>
        <pc:spChg chg="add mod">
          <ac:chgData name="Erik Villegas" userId="a524b9c6-de41-453d-af2f-2d65506406ba" providerId="ADAL" clId="{81A9FBF3-0113-4BC1-9F87-1551D6DE519F}" dt="2022-10-11T01:54:25.600" v="200" actId="1076"/>
          <ac:spMkLst>
            <pc:docMk/>
            <pc:sldMk cId="4284808938" sldId="378"/>
            <ac:spMk id="48" creationId="{8DF77373-579A-019F-D171-CC87A8650779}"/>
          </ac:spMkLst>
        </pc:spChg>
        <pc:spChg chg="add mod">
          <ac:chgData name="Erik Villegas" userId="a524b9c6-de41-453d-af2f-2d65506406ba" providerId="ADAL" clId="{81A9FBF3-0113-4BC1-9F87-1551D6DE519F}" dt="2022-10-11T01:54:25.600" v="200" actId="1076"/>
          <ac:spMkLst>
            <pc:docMk/>
            <pc:sldMk cId="4284808938" sldId="378"/>
            <ac:spMk id="49" creationId="{875083B4-35BE-F9F0-48AC-42B76A35A39B}"/>
          </ac:spMkLst>
        </pc:spChg>
        <pc:spChg chg="add mod">
          <ac:chgData name="Erik Villegas" userId="a524b9c6-de41-453d-af2f-2d65506406ba" providerId="ADAL" clId="{81A9FBF3-0113-4BC1-9F87-1551D6DE519F}" dt="2022-10-11T01:54:25.600" v="200" actId="1076"/>
          <ac:spMkLst>
            <pc:docMk/>
            <pc:sldMk cId="4284808938" sldId="378"/>
            <ac:spMk id="50" creationId="{6332AA66-8B7A-4518-1906-B266EC1222E4}"/>
          </ac:spMkLst>
        </pc:spChg>
        <pc:spChg chg="add mod">
          <ac:chgData name="Erik Villegas" userId="a524b9c6-de41-453d-af2f-2d65506406ba" providerId="ADAL" clId="{81A9FBF3-0113-4BC1-9F87-1551D6DE519F}" dt="2022-10-11T01:54:25.600" v="200" actId="1076"/>
          <ac:spMkLst>
            <pc:docMk/>
            <pc:sldMk cId="4284808938" sldId="378"/>
            <ac:spMk id="51" creationId="{BA5D0FA4-2DE8-B931-3264-ACA295E8C41B}"/>
          </ac:spMkLst>
        </pc:spChg>
        <pc:spChg chg="add mod">
          <ac:chgData name="Erik Villegas" userId="a524b9c6-de41-453d-af2f-2d65506406ba" providerId="ADAL" clId="{81A9FBF3-0113-4BC1-9F87-1551D6DE519F}" dt="2022-10-11T01:54:25.600" v="200" actId="1076"/>
          <ac:spMkLst>
            <pc:docMk/>
            <pc:sldMk cId="4284808938" sldId="378"/>
            <ac:spMk id="52" creationId="{043CB537-6C06-7BC0-0316-201156226E04}"/>
          </ac:spMkLst>
        </pc:spChg>
        <pc:spChg chg="add mod">
          <ac:chgData name="Erik Villegas" userId="a524b9c6-de41-453d-af2f-2d65506406ba" providerId="ADAL" clId="{81A9FBF3-0113-4BC1-9F87-1551D6DE519F}" dt="2022-10-11T01:54:25.600" v="200" actId="1076"/>
          <ac:spMkLst>
            <pc:docMk/>
            <pc:sldMk cId="4284808938" sldId="378"/>
            <ac:spMk id="53" creationId="{95C44943-186B-9F12-1A8B-3D2EC42E5291}"/>
          </ac:spMkLst>
        </pc:spChg>
        <pc:spChg chg="add mod">
          <ac:chgData name="Erik Villegas" userId="a524b9c6-de41-453d-af2f-2d65506406ba" providerId="ADAL" clId="{81A9FBF3-0113-4BC1-9F87-1551D6DE519F}" dt="2022-10-11T01:54:25.600" v="200" actId="1076"/>
          <ac:spMkLst>
            <pc:docMk/>
            <pc:sldMk cId="4284808938" sldId="378"/>
            <ac:spMk id="54" creationId="{F1DB13AC-936C-57F1-9B6C-71B914458075}"/>
          </ac:spMkLst>
        </pc:spChg>
        <pc:spChg chg="add mod">
          <ac:chgData name="Erik Villegas" userId="a524b9c6-de41-453d-af2f-2d65506406ba" providerId="ADAL" clId="{81A9FBF3-0113-4BC1-9F87-1551D6DE519F}" dt="2022-10-11T01:54:25.600" v="200" actId="1076"/>
          <ac:spMkLst>
            <pc:docMk/>
            <pc:sldMk cId="4284808938" sldId="378"/>
            <ac:spMk id="55" creationId="{F61E2DE5-ECD5-F8A6-D79E-686A3480E642}"/>
          </ac:spMkLst>
        </pc:spChg>
        <pc:spChg chg="add mod">
          <ac:chgData name="Erik Villegas" userId="a524b9c6-de41-453d-af2f-2d65506406ba" providerId="ADAL" clId="{81A9FBF3-0113-4BC1-9F87-1551D6DE519F}" dt="2022-10-11T01:54:25.600" v="200" actId="1076"/>
          <ac:spMkLst>
            <pc:docMk/>
            <pc:sldMk cId="4284808938" sldId="378"/>
            <ac:spMk id="56" creationId="{82ECF44A-6203-57EC-0652-78D9DAC17531}"/>
          </ac:spMkLst>
        </pc:spChg>
        <pc:spChg chg="add mod">
          <ac:chgData name="Erik Villegas" userId="a524b9c6-de41-453d-af2f-2d65506406ba" providerId="ADAL" clId="{81A9FBF3-0113-4BC1-9F87-1551D6DE519F}" dt="2022-10-11T01:54:25.600" v="200" actId="1076"/>
          <ac:spMkLst>
            <pc:docMk/>
            <pc:sldMk cId="4284808938" sldId="378"/>
            <ac:spMk id="57" creationId="{C000FA15-9318-BFB9-DBFB-5A27CCF26BBD}"/>
          </ac:spMkLst>
        </pc:spChg>
        <pc:spChg chg="add mod">
          <ac:chgData name="Erik Villegas" userId="a524b9c6-de41-453d-af2f-2d65506406ba" providerId="ADAL" clId="{81A9FBF3-0113-4BC1-9F87-1551D6DE519F}" dt="2022-10-11T01:54:25.600" v="200" actId="1076"/>
          <ac:spMkLst>
            <pc:docMk/>
            <pc:sldMk cId="4284808938" sldId="378"/>
            <ac:spMk id="58" creationId="{7D25F73D-1B10-4ED1-CDD4-168C449EAACB}"/>
          </ac:spMkLst>
        </pc:spChg>
        <pc:spChg chg="add mod">
          <ac:chgData name="Erik Villegas" userId="a524b9c6-de41-453d-af2f-2d65506406ba" providerId="ADAL" clId="{81A9FBF3-0113-4BC1-9F87-1551D6DE519F}" dt="2022-10-11T01:54:25.600" v="200" actId="1076"/>
          <ac:spMkLst>
            <pc:docMk/>
            <pc:sldMk cId="4284808938" sldId="378"/>
            <ac:spMk id="59" creationId="{F7C00C08-9F38-4E5F-AC50-463B3F794C93}"/>
          </ac:spMkLst>
        </pc:spChg>
        <pc:spChg chg="add mod">
          <ac:chgData name="Erik Villegas" userId="a524b9c6-de41-453d-af2f-2d65506406ba" providerId="ADAL" clId="{81A9FBF3-0113-4BC1-9F87-1551D6DE519F}" dt="2022-10-11T01:54:25.600" v="200" actId="1076"/>
          <ac:spMkLst>
            <pc:docMk/>
            <pc:sldMk cId="4284808938" sldId="378"/>
            <ac:spMk id="60" creationId="{AB98CD52-3E03-C1CF-9618-04460D2D9E8A}"/>
          </ac:spMkLst>
        </pc:spChg>
        <pc:spChg chg="add mod">
          <ac:chgData name="Erik Villegas" userId="a524b9c6-de41-453d-af2f-2d65506406ba" providerId="ADAL" clId="{81A9FBF3-0113-4BC1-9F87-1551D6DE519F}" dt="2022-10-11T01:54:25.600" v="200" actId="1076"/>
          <ac:spMkLst>
            <pc:docMk/>
            <pc:sldMk cId="4284808938" sldId="378"/>
            <ac:spMk id="61" creationId="{D1B5635B-24F3-F40C-F72A-015576258817}"/>
          </ac:spMkLst>
        </pc:spChg>
        <pc:grpChg chg="add mod">
          <ac:chgData name="Erik Villegas" userId="a524b9c6-de41-453d-af2f-2d65506406ba" providerId="ADAL" clId="{81A9FBF3-0113-4BC1-9F87-1551D6DE519F}" dt="2022-10-11T01:54:25.600" v="200" actId="1076"/>
          <ac:grpSpMkLst>
            <pc:docMk/>
            <pc:sldMk cId="4284808938" sldId="378"/>
            <ac:grpSpMk id="4" creationId="{83D49CB6-1132-1349-B7B0-14B474FFC932}"/>
          </ac:grpSpMkLst>
        </pc:grpChg>
        <pc:grpChg chg="add mod">
          <ac:chgData name="Erik Villegas" userId="a524b9c6-de41-453d-af2f-2d65506406ba" providerId="ADAL" clId="{81A9FBF3-0113-4BC1-9F87-1551D6DE519F}" dt="2022-10-11T01:54:25.600" v="200" actId="1076"/>
          <ac:grpSpMkLst>
            <pc:docMk/>
            <pc:sldMk cId="4284808938" sldId="378"/>
            <ac:grpSpMk id="31" creationId="{C9AB4A81-BA1D-14D7-F1EB-41CDE114D384}"/>
          </ac:grpSpMkLst>
        </pc:grpChg>
        <pc:grpChg chg="add mod">
          <ac:chgData name="Erik Villegas" userId="a524b9c6-de41-453d-af2f-2d65506406ba" providerId="ADAL" clId="{81A9FBF3-0113-4BC1-9F87-1551D6DE519F}" dt="2022-10-11T01:54:25.600" v="200" actId="1076"/>
          <ac:grpSpMkLst>
            <pc:docMk/>
            <pc:sldMk cId="4284808938" sldId="378"/>
            <ac:grpSpMk id="34" creationId="{B701EFC3-08EC-377D-6E59-56B308784E9C}"/>
          </ac:grpSpMkLst>
        </pc:grpChg>
        <pc:picChg chg="add mod">
          <ac:chgData name="Erik Villegas" userId="a524b9c6-de41-453d-af2f-2d65506406ba" providerId="ADAL" clId="{81A9FBF3-0113-4BC1-9F87-1551D6DE519F}" dt="2022-10-11T01:54:25.600" v="200" actId="1076"/>
          <ac:picMkLst>
            <pc:docMk/>
            <pc:sldMk cId="4284808938" sldId="378"/>
            <ac:picMk id="23" creationId="{DED8A944-27D9-123F-CC60-056F6E1FB778}"/>
          </ac:picMkLst>
        </pc:picChg>
        <pc:cxnChg chg="add mod">
          <ac:chgData name="Erik Villegas" userId="a524b9c6-de41-453d-af2f-2d65506406ba" providerId="ADAL" clId="{81A9FBF3-0113-4BC1-9F87-1551D6DE519F}" dt="2022-10-11T01:54:25.600" v="200" actId="1076"/>
          <ac:cxnSpMkLst>
            <pc:docMk/>
            <pc:sldMk cId="4284808938" sldId="378"/>
            <ac:cxnSpMk id="22" creationId="{685A26D8-D32A-064F-5676-911D608A7D70}"/>
          </ac:cxnSpMkLst>
        </pc:cxnChg>
        <pc:cxnChg chg="mod">
          <ac:chgData name="Erik Villegas" userId="a524b9c6-de41-453d-af2f-2d65506406ba" providerId="ADAL" clId="{81A9FBF3-0113-4BC1-9F87-1551D6DE519F}" dt="2022-10-11T01:54:25.600" v="200" actId="1076"/>
          <ac:cxnSpMkLst>
            <pc:docMk/>
            <pc:sldMk cId="4284808938" sldId="378"/>
            <ac:cxnSpMk id="32" creationId="{2A0374F3-D7E0-40B5-194F-F25874C5133D}"/>
          </ac:cxnSpMkLst>
        </pc:cxnChg>
        <pc:cxnChg chg="mod">
          <ac:chgData name="Erik Villegas" userId="a524b9c6-de41-453d-af2f-2d65506406ba" providerId="ADAL" clId="{81A9FBF3-0113-4BC1-9F87-1551D6DE519F}" dt="2022-10-11T01:54:25.600" v="200" actId="1076"/>
          <ac:cxnSpMkLst>
            <pc:docMk/>
            <pc:sldMk cId="4284808938" sldId="378"/>
            <ac:cxnSpMk id="33" creationId="{D1770635-3D58-2F54-160A-B277E7A9CCD2}"/>
          </ac:cxnSpMkLst>
        </pc:cxnChg>
        <pc:cxnChg chg="mod">
          <ac:chgData name="Erik Villegas" userId="a524b9c6-de41-453d-af2f-2d65506406ba" providerId="ADAL" clId="{81A9FBF3-0113-4BC1-9F87-1551D6DE519F}" dt="2022-10-11T01:54:25.600" v="200" actId="1076"/>
          <ac:cxnSpMkLst>
            <pc:docMk/>
            <pc:sldMk cId="4284808938" sldId="378"/>
            <ac:cxnSpMk id="35" creationId="{F8771F9B-EBC4-8FDD-1C85-3346E3D0ADAE}"/>
          </ac:cxnSpMkLst>
        </pc:cxnChg>
        <pc:cxnChg chg="mod">
          <ac:chgData name="Erik Villegas" userId="a524b9c6-de41-453d-af2f-2d65506406ba" providerId="ADAL" clId="{81A9FBF3-0113-4BC1-9F87-1551D6DE519F}" dt="2022-10-11T01:54:25.600" v="200" actId="1076"/>
          <ac:cxnSpMkLst>
            <pc:docMk/>
            <pc:sldMk cId="4284808938" sldId="378"/>
            <ac:cxnSpMk id="36" creationId="{713BA3B0-1BFD-7E4A-8894-631D8124F123}"/>
          </ac:cxnSpMkLst>
        </pc:cxnChg>
        <pc:cxnChg chg="add mod">
          <ac:chgData name="Erik Villegas" userId="a524b9c6-de41-453d-af2f-2d65506406ba" providerId="ADAL" clId="{81A9FBF3-0113-4BC1-9F87-1551D6DE519F}" dt="2022-10-11T01:54:25.600" v="200" actId="1076"/>
          <ac:cxnSpMkLst>
            <pc:docMk/>
            <pc:sldMk cId="4284808938" sldId="378"/>
            <ac:cxnSpMk id="37" creationId="{1AAC280C-FA4D-8D6C-569E-1CD7D09913F1}"/>
          </ac:cxnSpMkLst>
        </pc:cxnChg>
        <pc:cxnChg chg="add mod">
          <ac:chgData name="Erik Villegas" userId="a524b9c6-de41-453d-af2f-2d65506406ba" providerId="ADAL" clId="{81A9FBF3-0113-4BC1-9F87-1551D6DE519F}" dt="2022-10-11T01:54:25.600" v="200" actId="1076"/>
          <ac:cxnSpMkLst>
            <pc:docMk/>
            <pc:sldMk cId="4284808938" sldId="378"/>
            <ac:cxnSpMk id="38" creationId="{7FECACB9-3496-E02E-14AB-904AFD0EDC46}"/>
          </ac:cxnSpMkLst>
        </pc:cxnChg>
        <pc:cxnChg chg="add mod">
          <ac:chgData name="Erik Villegas" userId="a524b9c6-de41-453d-af2f-2d65506406ba" providerId="ADAL" clId="{81A9FBF3-0113-4BC1-9F87-1551D6DE519F}" dt="2022-10-11T01:54:25.600" v="200" actId="1076"/>
          <ac:cxnSpMkLst>
            <pc:docMk/>
            <pc:sldMk cId="4284808938" sldId="378"/>
            <ac:cxnSpMk id="39" creationId="{0136AB89-9490-63E7-2402-17B50CC3A884}"/>
          </ac:cxnSpMkLst>
        </pc:cxnChg>
      </pc:sldChg>
      <pc:sldChg chg="addSp delSp modSp mod modAnim">
        <pc:chgData name="Erik Villegas" userId="a524b9c6-de41-453d-af2f-2d65506406ba" providerId="ADAL" clId="{81A9FBF3-0113-4BC1-9F87-1551D6DE519F}" dt="2022-10-11T18:48:13.494" v="242" actId="1076"/>
        <pc:sldMkLst>
          <pc:docMk/>
          <pc:sldMk cId="1419752293" sldId="390"/>
        </pc:sldMkLst>
        <pc:spChg chg="mod">
          <ac:chgData name="Erik Villegas" userId="a524b9c6-de41-453d-af2f-2d65506406ba" providerId="ADAL" clId="{81A9FBF3-0113-4BC1-9F87-1551D6DE519F}" dt="2022-10-11T18:45:39.842" v="209" actId="404"/>
          <ac:spMkLst>
            <pc:docMk/>
            <pc:sldMk cId="1419752293" sldId="390"/>
            <ac:spMk id="6" creationId="{C7B7EB7C-E90D-A910-921A-A836BC39C0EA}"/>
          </ac:spMkLst>
        </pc:spChg>
        <pc:spChg chg="mod">
          <ac:chgData name="Erik Villegas" userId="a524b9c6-de41-453d-af2f-2d65506406ba" providerId="ADAL" clId="{81A9FBF3-0113-4BC1-9F87-1551D6DE519F}" dt="2022-10-11T18:47:28.468" v="234" actId="207"/>
          <ac:spMkLst>
            <pc:docMk/>
            <pc:sldMk cId="1419752293" sldId="390"/>
            <ac:spMk id="12" creationId="{AD256E98-A8E9-7877-7371-354F9566CC09}"/>
          </ac:spMkLst>
        </pc:spChg>
        <pc:spChg chg="mod">
          <ac:chgData name="Erik Villegas" userId="a524b9c6-de41-453d-af2f-2d65506406ba" providerId="ADAL" clId="{81A9FBF3-0113-4BC1-9F87-1551D6DE519F}" dt="2022-10-11T18:47:25.055" v="233" actId="207"/>
          <ac:spMkLst>
            <pc:docMk/>
            <pc:sldMk cId="1419752293" sldId="390"/>
            <ac:spMk id="13" creationId="{6100DD1C-F484-7913-8813-4DA91EE70E36}"/>
          </ac:spMkLst>
        </pc:spChg>
        <pc:spChg chg="mod">
          <ac:chgData name="Erik Villegas" userId="a524b9c6-de41-453d-af2f-2d65506406ba" providerId="ADAL" clId="{81A9FBF3-0113-4BC1-9F87-1551D6DE519F}" dt="2022-10-11T18:47:32.276" v="235" actId="207"/>
          <ac:spMkLst>
            <pc:docMk/>
            <pc:sldMk cId="1419752293" sldId="390"/>
            <ac:spMk id="15" creationId="{FDA2EEB3-001A-3C03-0C68-652B6232441B}"/>
          </ac:spMkLst>
        </pc:spChg>
        <pc:spChg chg="mod">
          <ac:chgData name="Erik Villegas" userId="a524b9c6-de41-453d-af2f-2d65506406ba" providerId="ADAL" clId="{81A9FBF3-0113-4BC1-9F87-1551D6DE519F}" dt="2022-10-11T18:47:03.004" v="228"/>
          <ac:spMkLst>
            <pc:docMk/>
            <pc:sldMk cId="1419752293" sldId="390"/>
            <ac:spMk id="17" creationId="{ED7E22AC-D48E-1AC5-40B8-553BF81DA668}"/>
          </ac:spMkLst>
        </pc:spChg>
        <pc:spChg chg="mod">
          <ac:chgData name="Erik Villegas" userId="a524b9c6-de41-453d-af2f-2d65506406ba" providerId="ADAL" clId="{81A9FBF3-0113-4BC1-9F87-1551D6DE519F}" dt="2022-10-11T18:47:03.004" v="228"/>
          <ac:spMkLst>
            <pc:docMk/>
            <pc:sldMk cId="1419752293" sldId="390"/>
            <ac:spMk id="19" creationId="{DEE3837B-2613-28DF-508E-DA73FCAEE985}"/>
          </ac:spMkLst>
        </pc:spChg>
        <pc:spChg chg="mod">
          <ac:chgData name="Erik Villegas" userId="a524b9c6-de41-453d-af2f-2d65506406ba" providerId="ADAL" clId="{81A9FBF3-0113-4BC1-9F87-1551D6DE519F}" dt="2022-10-11T18:47:03.004" v="228"/>
          <ac:spMkLst>
            <pc:docMk/>
            <pc:sldMk cId="1419752293" sldId="390"/>
            <ac:spMk id="21" creationId="{8E84AB1C-A149-4B18-C0B8-C719E6E99E19}"/>
          </ac:spMkLst>
        </pc:spChg>
        <pc:spChg chg="mod">
          <ac:chgData name="Erik Villegas" userId="a524b9c6-de41-453d-af2f-2d65506406ba" providerId="ADAL" clId="{81A9FBF3-0113-4BC1-9F87-1551D6DE519F}" dt="2022-10-11T18:47:03.004" v="228"/>
          <ac:spMkLst>
            <pc:docMk/>
            <pc:sldMk cId="1419752293" sldId="390"/>
            <ac:spMk id="23" creationId="{D5F51E3E-B52E-D835-4B79-9E2D95F6013A}"/>
          </ac:spMkLst>
        </pc:spChg>
        <pc:spChg chg="mod">
          <ac:chgData name="Erik Villegas" userId="a524b9c6-de41-453d-af2f-2d65506406ba" providerId="ADAL" clId="{81A9FBF3-0113-4BC1-9F87-1551D6DE519F}" dt="2022-10-11T18:48:01.125" v="236"/>
          <ac:spMkLst>
            <pc:docMk/>
            <pc:sldMk cId="1419752293" sldId="390"/>
            <ac:spMk id="27" creationId="{670A8436-283D-EB5D-4FD4-C848C4200B71}"/>
          </ac:spMkLst>
        </pc:spChg>
        <pc:spChg chg="mod">
          <ac:chgData name="Erik Villegas" userId="a524b9c6-de41-453d-af2f-2d65506406ba" providerId="ADAL" clId="{81A9FBF3-0113-4BC1-9F87-1551D6DE519F}" dt="2022-10-11T18:48:01.125" v="236"/>
          <ac:spMkLst>
            <pc:docMk/>
            <pc:sldMk cId="1419752293" sldId="390"/>
            <ac:spMk id="29" creationId="{B6B5BEAA-26E1-2672-C48B-98D178133CFA}"/>
          </ac:spMkLst>
        </pc:spChg>
        <pc:spChg chg="mod">
          <ac:chgData name="Erik Villegas" userId="a524b9c6-de41-453d-af2f-2d65506406ba" providerId="ADAL" clId="{81A9FBF3-0113-4BC1-9F87-1551D6DE519F}" dt="2022-10-11T18:48:01.125" v="236"/>
          <ac:spMkLst>
            <pc:docMk/>
            <pc:sldMk cId="1419752293" sldId="390"/>
            <ac:spMk id="31" creationId="{CAB30A64-B8B2-F16A-7193-08AB5F19B06F}"/>
          </ac:spMkLst>
        </pc:spChg>
        <pc:spChg chg="mod">
          <ac:chgData name="Erik Villegas" userId="a524b9c6-de41-453d-af2f-2d65506406ba" providerId="ADAL" clId="{81A9FBF3-0113-4BC1-9F87-1551D6DE519F}" dt="2022-10-11T18:48:01.125" v="236"/>
          <ac:spMkLst>
            <pc:docMk/>
            <pc:sldMk cId="1419752293" sldId="390"/>
            <ac:spMk id="33" creationId="{091E806A-FC58-A5AB-03F2-7432DCCFD2DE}"/>
          </ac:spMkLst>
        </pc:spChg>
        <pc:grpChg chg="add mod">
          <ac:chgData name="Erik Villegas" userId="a524b9c6-de41-453d-af2f-2d65506406ba" providerId="ADAL" clId="{81A9FBF3-0113-4BC1-9F87-1551D6DE519F}" dt="2022-10-11T18:45:33.469" v="204" actId="1076"/>
          <ac:grpSpMkLst>
            <pc:docMk/>
            <pc:sldMk cId="1419752293" sldId="390"/>
            <ac:grpSpMk id="3" creationId="{78EAECD2-EDC4-F4E4-D58A-1B22969CBA7E}"/>
          </ac:grpSpMkLst>
        </pc:grpChg>
        <pc:grpChg chg="add mod">
          <ac:chgData name="Erik Villegas" userId="a524b9c6-de41-453d-af2f-2d65506406ba" providerId="ADAL" clId="{81A9FBF3-0113-4BC1-9F87-1551D6DE519F}" dt="2022-10-11T18:47:16.096" v="232" actId="1076"/>
          <ac:grpSpMkLst>
            <pc:docMk/>
            <pc:sldMk cId="1419752293" sldId="390"/>
            <ac:grpSpMk id="11" creationId="{8DCB6DEF-85DD-C1F6-E4DD-7337E1561690}"/>
          </ac:grpSpMkLst>
        </pc:grpChg>
        <pc:grpChg chg="add mod">
          <ac:chgData name="Erik Villegas" userId="a524b9c6-de41-453d-af2f-2d65506406ba" providerId="ADAL" clId="{81A9FBF3-0113-4BC1-9F87-1551D6DE519F}" dt="2022-10-11T18:48:13.494" v="242" actId="1076"/>
          <ac:grpSpMkLst>
            <pc:docMk/>
            <pc:sldMk cId="1419752293" sldId="390"/>
            <ac:grpSpMk id="25" creationId="{C23809F2-31AC-DFA7-E085-70E9DF74F9DA}"/>
          </ac:grpSpMkLst>
        </pc:grpChg>
        <pc:picChg chg="mod">
          <ac:chgData name="Erik Villegas" userId="a524b9c6-de41-453d-af2f-2d65506406ba" providerId="ADAL" clId="{81A9FBF3-0113-4BC1-9F87-1551D6DE519F}" dt="2022-10-11T18:45:29.105" v="202"/>
          <ac:picMkLst>
            <pc:docMk/>
            <pc:sldMk cId="1419752293" sldId="390"/>
            <ac:picMk id="4" creationId="{E0ACAFC9-7868-5E34-5A07-EB4A3F97D1F4}"/>
          </ac:picMkLst>
        </pc:picChg>
        <pc:picChg chg="add mod">
          <ac:chgData name="Erik Villegas" userId="a524b9c6-de41-453d-af2f-2d65506406ba" providerId="ADAL" clId="{81A9FBF3-0113-4BC1-9F87-1551D6DE519F}" dt="2022-10-11T18:45:55.930" v="214" actId="1076"/>
          <ac:picMkLst>
            <pc:docMk/>
            <pc:sldMk cId="1419752293" sldId="390"/>
            <ac:picMk id="7" creationId="{DA2D7F85-BA19-0EE0-799F-0B33828AC464}"/>
          </ac:picMkLst>
        </pc:picChg>
        <pc:picChg chg="add mod">
          <ac:chgData name="Erik Villegas" userId="a524b9c6-de41-453d-af2f-2d65506406ba" providerId="ADAL" clId="{81A9FBF3-0113-4BC1-9F87-1551D6DE519F}" dt="2022-10-11T18:46:15.608" v="223" actId="14100"/>
          <ac:picMkLst>
            <pc:docMk/>
            <pc:sldMk cId="1419752293" sldId="390"/>
            <ac:picMk id="8" creationId="{2BF6CB76-6F24-6A9E-E661-E7E91F44EA3C}"/>
          </ac:picMkLst>
        </pc:picChg>
        <pc:picChg chg="add mod">
          <ac:chgData name="Erik Villegas" userId="a524b9c6-de41-453d-af2f-2d65506406ba" providerId="ADAL" clId="{81A9FBF3-0113-4BC1-9F87-1551D6DE519F}" dt="2022-10-11T18:46:31.546" v="227" actId="1076"/>
          <ac:picMkLst>
            <pc:docMk/>
            <pc:sldMk cId="1419752293" sldId="390"/>
            <ac:picMk id="9" creationId="{61630E02-84D1-2A05-74D6-535E93CF4804}"/>
          </ac:picMkLst>
        </pc:picChg>
        <pc:picChg chg="del">
          <ac:chgData name="Erik Villegas" userId="a524b9c6-de41-453d-af2f-2d65506406ba" providerId="ADAL" clId="{81A9FBF3-0113-4BC1-9F87-1551D6DE519F}" dt="2022-10-11T18:47:09.614" v="229" actId="478"/>
          <ac:picMkLst>
            <pc:docMk/>
            <pc:sldMk cId="1419752293" sldId="390"/>
            <ac:picMk id="10" creationId="{E0893888-DF3A-3227-8011-E6C50D262A0E}"/>
          </ac:picMkLst>
        </pc:picChg>
        <pc:picChg chg="del">
          <ac:chgData name="Erik Villegas" userId="a524b9c6-de41-453d-af2f-2d65506406ba" providerId="ADAL" clId="{81A9FBF3-0113-4BC1-9F87-1551D6DE519F}" dt="2022-10-11T18:46:04.335" v="215" actId="478"/>
          <ac:picMkLst>
            <pc:docMk/>
            <pc:sldMk cId="1419752293" sldId="390"/>
            <ac:picMk id="14" creationId="{E818DF4A-C4A7-020B-6408-1AE7DF1FC463}"/>
          </ac:picMkLst>
        </pc:picChg>
        <pc:picChg chg="del">
          <ac:chgData name="Erik Villegas" userId="a524b9c6-de41-453d-af2f-2d65506406ba" providerId="ADAL" clId="{81A9FBF3-0113-4BC1-9F87-1551D6DE519F}" dt="2022-10-11T18:45:28.302" v="201" actId="478"/>
          <ac:picMkLst>
            <pc:docMk/>
            <pc:sldMk cId="1419752293" sldId="390"/>
            <ac:picMk id="18" creationId="{8B898482-5BDA-5204-972F-3430C66172C0}"/>
          </ac:picMkLst>
        </pc:picChg>
        <pc:picChg chg="del">
          <ac:chgData name="Erik Villegas" userId="a524b9c6-de41-453d-af2f-2d65506406ba" providerId="ADAL" clId="{81A9FBF3-0113-4BC1-9F87-1551D6DE519F}" dt="2022-10-11T18:46:25.746" v="224" actId="478"/>
          <ac:picMkLst>
            <pc:docMk/>
            <pc:sldMk cId="1419752293" sldId="390"/>
            <ac:picMk id="20" creationId="{A2464BA3-3605-7557-5DCE-9992984C6EB0}"/>
          </ac:picMkLst>
        </pc:picChg>
        <pc:picChg chg="del">
          <ac:chgData name="Erik Villegas" userId="a524b9c6-de41-453d-af2f-2d65506406ba" providerId="ADAL" clId="{81A9FBF3-0113-4BC1-9F87-1551D6DE519F}" dt="2022-10-11T18:45:49.143" v="210" actId="478"/>
          <ac:picMkLst>
            <pc:docMk/>
            <pc:sldMk cId="1419752293" sldId="390"/>
            <ac:picMk id="24" creationId="{16B1DE04-8CD5-EE89-905A-A508D296B1C3}"/>
          </ac:picMkLst>
        </pc:picChg>
        <pc:cxnChg chg="mod">
          <ac:chgData name="Erik Villegas" userId="a524b9c6-de41-453d-af2f-2d65506406ba" providerId="ADAL" clId="{81A9FBF3-0113-4BC1-9F87-1551D6DE519F}" dt="2022-10-11T18:46:04.335" v="215" actId="478"/>
          <ac:cxnSpMkLst>
            <pc:docMk/>
            <pc:sldMk cId="1419752293" sldId="390"/>
            <ac:cxnSpMk id="26" creationId="{78AE640B-25BE-5EBF-57A0-4D742AFAAF5E}"/>
          </ac:cxnSpMkLst>
        </pc:cxnChg>
        <pc:cxnChg chg="mod">
          <ac:chgData name="Erik Villegas" userId="a524b9c6-de41-453d-af2f-2d65506406ba" providerId="ADAL" clId="{81A9FBF3-0113-4BC1-9F87-1551D6DE519F}" dt="2022-10-11T18:47:09.614" v="229" actId="478"/>
          <ac:cxnSpMkLst>
            <pc:docMk/>
            <pc:sldMk cId="1419752293" sldId="390"/>
            <ac:cxnSpMk id="28" creationId="{A50C2869-1208-E849-D655-5185FB6C47FE}"/>
          </ac:cxnSpMkLst>
        </pc:cxnChg>
        <pc:cxnChg chg="mod">
          <ac:chgData name="Erik Villegas" userId="a524b9c6-de41-453d-af2f-2d65506406ba" providerId="ADAL" clId="{81A9FBF3-0113-4BC1-9F87-1551D6DE519F}" dt="2022-10-11T18:46:25.746" v="224" actId="478"/>
          <ac:cxnSpMkLst>
            <pc:docMk/>
            <pc:sldMk cId="1419752293" sldId="390"/>
            <ac:cxnSpMk id="32" creationId="{314E5B89-B53E-BD06-3BAF-F0C29C9D88E0}"/>
          </ac:cxnSpMkLst>
        </pc:cxnChg>
        <pc:cxnChg chg="mod">
          <ac:chgData name="Erik Villegas" userId="a524b9c6-de41-453d-af2f-2d65506406ba" providerId="ADAL" clId="{81A9FBF3-0113-4BC1-9F87-1551D6DE519F}" dt="2022-10-11T18:45:49.143" v="210" actId="478"/>
          <ac:cxnSpMkLst>
            <pc:docMk/>
            <pc:sldMk cId="1419752293" sldId="390"/>
            <ac:cxnSpMk id="38" creationId="{CBF40E86-728A-D1F7-8035-5FD5251D6318}"/>
          </ac:cxnSpMkLst>
        </pc:cxnChg>
      </pc:sldChg>
      <pc:sldChg chg="addSp delSp modSp ord">
        <pc:chgData name="Erik Villegas" userId="a524b9c6-de41-453d-af2f-2d65506406ba" providerId="ADAL" clId="{81A9FBF3-0113-4BC1-9F87-1551D6DE519F}" dt="2022-10-11T18:55:23.680" v="317" actId="478"/>
        <pc:sldMkLst>
          <pc:docMk/>
          <pc:sldMk cId="2437841890" sldId="416"/>
        </pc:sldMkLst>
        <pc:picChg chg="add del mod">
          <ac:chgData name="Erik Villegas" userId="a524b9c6-de41-453d-af2f-2d65506406ba" providerId="ADAL" clId="{81A9FBF3-0113-4BC1-9F87-1551D6DE519F}" dt="2022-10-11T18:55:23.680" v="317" actId="478"/>
          <ac:picMkLst>
            <pc:docMk/>
            <pc:sldMk cId="2437841890" sldId="416"/>
            <ac:picMk id="1026" creationId="{7EAD0EE6-92F2-72B3-1EF3-CF69B809AA4C}"/>
          </ac:picMkLst>
        </pc:picChg>
        <pc:picChg chg="add del mod">
          <ac:chgData name="Erik Villegas" userId="a524b9c6-de41-453d-af2f-2d65506406ba" providerId="ADAL" clId="{81A9FBF3-0113-4BC1-9F87-1551D6DE519F}" dt="2022-10-11T18:52:20.439" v="253" actId="478"/>
          <ac:picMkLst>
            <pc:docMk/>
            <pc:sldMk cId="2437841890" sldId="416"/>
            <ac:picMk id="1028" creationId="{19FF34B0-31A2-F814-3DAC-79CB123DCAF6}"/>
          </ac:picMkLst>
        </pc:picChg>
        <pc:picChg chg="add mod">
          <ac:chgData name="Erik Villegas" userId="a524b9c6-de41-453d-af2f-2d65506406ba" providerId="ADAL" clId="{81A9FBF3-0113-4BC1-9F87-1551D6DE519F}" dt="2022-10-11T18:52:26.581" v="256" actId="14100"/>
          <ac:picMkLst>
            <pc:docMk/>
            <pc:sldMk cId="2437841890" sldId="416"/>
            <ac:picMk id="1030" creationId="{E88A8027-DE48-93CE-4163-C4CB15B4FE1D}"/>
          </ac:picMkLst>
        </pc:picChg>
      </pc:sldChg>
      <pc:sldChg chg="new del">
        <pc:chgData name="Erik Villegas" userId="a524b9c6-de41-453d-af2f-2d65506406ba" providerId="ADAL" clId="{81A9FBF3-0113-4BC1-9F87-1551D6DE519F}" dt="2022-10-11T18:54:54.344" v="263" actId="47"/>
        <pc:sldMkLst>
          <pc:docMk/>
          <pc:sldMk cId="83664545" sldId="419"/>
        </pc:sldMkLst>
      </pc:sldChg>
      <pc:sldChg chg="modSp new mod ord">
        <pc:chgData name="Erik Villegas" userId="a524b9c6-de41-453d-af2f-2d65506406ba" providerId="ADAL" clId="{81A9FBF3-0113-4BC1-9F87-1551D6DE519F}" dt="2022-10-11T18:55:18.643" v="316"/>
        <pc:sldMkLst>
          <pc:docMk/>
          <pc:sldMk cId="4113216016" sldId="419"/>
        </pc:sldMkLst>
        <pc:spChg chg="mod">
          <ac:chgData name="Erik Villegas" userId="a524b9c6-de41-453d-af2f-2d65506406ba" providerId="ADAL" clId="{81A9FBF3-0113-4BC1-9F87-1551D6DE519F}" dt="2022-10-11T18:55:12.099" v="314" actId="20577"/>
          <ac:spMkLst>
            <pc:docMk/>
            <pc:sldMk cId="4113216016" sldId="419"/>
            <ac:spMk id="2" creationId="{01CFF0B7-5609-5071-8BF1-F3352D59C84B}"/>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Imagen 6" descr="Patrón de fondo&#10;&#10;Descripción generada automáticamente">
            <a:extLst>
              <a:ext uri="{FF2B5EF4-FFF2-40B4-BE49-F238E27FC236}">
                <a16:creationId xmlns:a16="http://schemas.microsoft.com/office/drawing/2014/main" id="{E6EBDC9E-567F-4B28-5C2B-47C7F83AA7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Imagen 7" descr="Logotipo&#10;&#10;Descripción generada automáticamente">
            <a:extLst>
              <a:ext uri="{FF2B5EF4-FFF2-40B4-BE49-F238E27FC236}">
                <a16:creationId xmlns:a16="http://schemas.microsoft.com/office/drawing/2014/main" id="{492E32C9-8664-15DA-FC88-28B4F1A8F29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80579" y="0"/>
            <a:ext cx="2009833" cy="738909"/>
          </a:xfrm>
          <a:prstGeom prst="rect">
            <a:avLst/>
          </a:prstGeom>
        </p:spPr>
      </p:pic>
      <p:pic>
        <p:nvPicPr>
          <p:cNvPr id="9" name="Picture 10" descr="Icon&#10;&#10;Description automatically generated">
            <a:extLst>
              <a:ext uri="{FF2B5EF4-FFF2-40B4-BE49-F238E27FC236}">
                <a16:creationId xmlns:a16="http://schemas.microsoft.com/office/drawing/2014/main" id="{69BFCD5E-408E-0AD6-155D-9E9E6C6BEBFD}"/>
              </a:ext>
            </a:extLst>
          </p:cNvPr>
          <p:cNvPicPr>
            <a:picLocks noChangeAspect="1"/>
          </p:cNvPicPr>
          <p:nvPr userDrawn="1"/>
        </p:nvPicPr>
        <p:blipFill rotWithShape="1">
          <a:blip r:embed="rId4">
            <a:extLst>
              <a:ext uri="{BEBA8EAE-BF5A-486C-A8C5-ECC9F3942E4B}">
                <a14:imgProps xmlns:a14="http://schemas.microsoft.com/office/drawing/2010/main">
                  <a14:imgLayer r:embed="rId5">
                    <a14:imgEffect>
                      <a14:backgroundRemoval t="9662" b="89372" l="9743" r="45790">
                        <a14:foregroundMark x1="12804" y1="34300" x2="12804" y2="34300"/>
                        <a14:foregroundMark x1="14683" y1="50725" x2="14683" y2="50725"/>
                        <a14:foregroundMark x1="19833" y1="51208" x2="19833" y2="51208"/>
                        <a14:foregroundMark x1="21642" y1="35266" x2="21642" y2="35266"/>
                        <a14:foregroundMark x1="30480" y1="46377" x2="30480" y2="46377"/>
                        <a14:foregroundMark x1="32011" y1="39130" x2="32011" y2="39130"/>
                        <a14:foregroundMark x1="30619" y1="25604" x2="30619" y2="25604"/>
                        <a14:foregroundMark x1="35351" y1="41063" x2="35351" y2="41063"/>
                        <a14:foregroundMark x1="37926" y1="42512" x2="37926" y2="42512"/>
                        <a14:foregroundMark x1="41127" y1="40580" x2="41127" y2="40580"/>
                        <a14:foregroundMark x1="44259" y1="42029" x2="44259" y2="42029"/>
                        <a14:foregroundMark x1="44259" y1="27536" x2="44259" y2="27536"/>
                        <a14:foregroundMark x1="45859" y1="34300" x2="45859" y2="34300"/>
                        <a14:foregroundMark x1="9743" y1="37681" x2="9743" y2="37681"/>
                        <a14:foregroundMark x1="24217" y1="34783" x2="24217" y2="34783"/>
                        <a14:backgroundMark x1="14266" y1="64251" x2="14266" y2="64251"/>
                        <a14:backgroundMark x1="15866" y1="48792" x2="15866" y2="48792"/>
                      </a14:backgroundRemoval>
                    </a14:imgEffect>
                  </a14:imgLayer>
                </a14:imgProps>
              </a:ext>
              <a:ext uri="{28A0092B-C50C-407E-A947-70E740481C1C}">
                <a14:useLocalDpi xmlns:a14="http://schemas.microsoft.com/office/drawing/2010/main" val="0"/>
              </a:ext>
            </a:extLst>
          </a:blip>
          <a:srcRect l="8397" r="53428" b="24524"/>
          <a:stretch/>
        </p:blipFill>
        <p:spPr>
          <a:xfrm>
            <a:off x="8454575" y="5614856"/>
            <a:ext cx="3259016" cy="928187"/>
          </a:xfrm>
          <a:prstGeom prst="rect">
            <a:avLst/>
          </a:prstGeom>
        </p:spPr>
      </p:pic>
      <p:sp>
        <p:nvSpPr>
          <p:cNvPr id="2" name="Título 1">
            <a:extLst>
              <a:ext uri="{FF2B5EF4-FFF2-40B4-BE49-F238E27FC236}">
                <a16:creationId xmlns:a16="http://schemas.microsoft.com/office/drawing/2014/main" id="{E310AC6C-0D4D-13BF-DCF8-FE884F49C364}"/>
              </a:ext>
            </a:extLst>
          </p:cNvPr>
          <p:cNvSpPr>
            <a:spLocks noGrp="1"/>
          </p:cNvSpPr>
          <p:nvPr>
            <p:ph type="ctrTitle" hasCustomPrompt="1"/>
          </p:nvPr>
        </p:nvSpPr>
        <p:spPr>
          <a:xfrm>
            <a:off x="6058970" y="3846846"/>
            <a:ext cx="5722989" cy="1196679"/>
          </a:xfrm>
          <a:ln>
            <a:noFill/>
          </a:ln>
        </p:spPr>
        <p:txBody>
          <a:bodyPr anchor="ctr">
            <a:normAutofit/>
          </a:bodyPr>
          <a:lstStyle>
            <a:lvl1pPr algn="r">
              <a:defRPr sz="3600">
                <a:solidFill>
                  <a:schemeClr val="bg1"/>
                </a:solidFill>
                <a:latin typeface="Segoe UI" panose="020B0502040204020203" pitchFamily="34" charset="0"/>
                <a:cs typeface="Segoe UI" panose="020B0502040204020203" pitchFamily="34" charset="0"/>
              </a:defRPr>
            </a:lvl1pPr>
          </a:lstStyle>
          <a:p>
            <a:pPr lvl="0"/>
            <a:r>
              <a:rPr lang="es-ES"/>
              <a:t>Haga clic para modificar texto</a:t>
            </a:r>
            <a:endParaRPr lang="es-MX"/>
          </a:p>
        </p:txBody>
      </p:sp>
      <p:sp>
        <p:nvSpPr>
          <p:cNvPr id="16" name="Marcador de texto 15">
            <a:extLst>
              <a:ext uri="{FF2B5EF4-FFF2-40B4-BE49-F238E27FC236}">
                <a16:creationId xmlns:a16="http://schemas.microsoft.com/office/drawing/2014/main" id="{7DF94D6A-774D-4812-1C9A-DFA3A19F2295}"/>
              </a:ext>
            </a:extLst>
          </p:cNvPr>
          <p:cNvSpPr>
            <a:spLocks noGrp="1"/>
          </p:cNvSpPr>
          <p:nvPr>
            <p:ph type="body" sz="quarter" idx="10"/>
          </p:nvPr>
        </p:nvSpPr>
        <p:spPr>
          <a:xfrm>
            <a:off x="8246694" y="5052249"/>
            <a:ext cx="3535266" cy="495300"/>
          </a:xfrm>
        </p:spPr>
        <p:txBody>
          <a:bodyPr>
            <a:noAutofit/>
          </a:bodyPr>
          <a:lstStyle>
            <a:lvl1pPr marL="0" indent="0" algn="r">
              <a:buNone/>
              <a:defRPr sz="2400" b="0">
                <a:solidFill>
                  <a:srgbClr val="FF1F85"/>
                </a:solidFill>
                <a:latin typeface="Segoe UI" panose="020B0502040204020203" pitchFamily="34" charset="0"/>
                <a:cs typeface="Segoe UI" panose="020B0502040204020203" pitchFamily="34" charset="0"/>
              </a:defRPr>
            </a:lvl1pPr>
          </a:lstStyle>
          <a:p>
            <a:pPr lvl="0"/>
            <a:r>
              <a:rPr lang="es-ES"/>
              <a:t>Haga clic para modificar</a:t>
            </a:r>
            <a:endParaRPr lang="es-MX"/>
          </a:p>
        </p:txBody>
      </p:sp>
    </p:spTree>
    <p:extLst>
      <p:ext uri="{BB962C8B-B14F-4D97-AF65-F5344CB8AC3E}">
        <p14:creationId xmlns:p14="http://schemas.microsoft.com/office/powerpoint/2010/main" val="210705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FD9CB-2921-ECAC-E2EE-5420FEC423F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7A323A30-DF41-F6BE-F7FB-F4ADEEF164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9BE3B5C-7397-DE9E-018B-C5111C7C680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F1946EC1-9BA1-EF35-9CC6-7CCBCB26FA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DD9409D-FC03-C39E-147B-35DFB4F2CB3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A1950BD8-63DC-77EC-7C65-8E17DC7F318E}"/>
              </a:ext>
            </a:extLst>
          </p:cNvPr>
          <p:cNvSpPr>
            <a:spLocks noGrp="1"/>
          </p:cNvSpPr>
          <p:nvPr>
            <p:ph type="dt" sz="half" idx="10"/>
          </p:nvPr>
        </p:nvSpPr>
        <p:spPr/>
        <p:txBody>
          <a:bodyPr/>
          <a:lstStyle/>
          <a:p>
            <a:fld id="{830CBD64-3BB3-47A2-B088-001D8147B8EB}" type="datetimeFigureOut">
              <a:rPr lang="es-MX" smtClean="0"/>
              <a:t>20/10/2022</a:t>
            </a:fld>
            <a:endParaRPr lang="es-MX"/>
          </a:p>
        </p:txBody>
      </p:sp>
      <p:sp>
        <p:nvSpPr>
          <p:cNvPr id="8" name="Marcador de pie de página 7">
            <a:extLst>
              <a:ext uri="{FF2B5EF4-FFF2-40B4-BE49-F238E27FC236}">
                <a16:creationId xmlns:a16="http://schemas.microsoft.com/office/drawing/2014/main" id="{5CC7DA9C-455D-2147-0D0A-71777058E315}"/>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1439AF8F-9715-5167-5651-48DC1D2E1106}"/>
              </a:ext>
            </a:extLst>
          </p:cNvPr>
          <p:cNvSpPr>
            <a:spLocks noGrp="1"/>
          </p:cNvSpPr>
          <p:nvPr>
            <p:ph type="sldNum" sz="quarter" idx="12"/>
          </p:nvPr>
        </p:nvSpPr>
        <p:spPr/>
        <p:txBody>
          <a:bodyPr/>
          <a:lstStyle/>
          <a:p>
            <a:fld id="{CAC87C4E-7AC0-4222-8F45-945232A4A1DD}" type="slidenum">
              <a:rPr lang="es-MX" smtClean="0"/>
              <a:t>‹Nº›</a:t>
            </a:fld>
            <a:endParaRPr lang="es-MX"/>
          </a:p>
        </p:txBody>
      </p:sp>
    </p:spTree>
    <p:extLst>
      <p:ext uri="{BB962C8B-B14F-4D97-AF65-F5344CB8AC3E}">
        <p14:creationId xmlns:p14="http://schemas.microsoft.com/office/powerpoint/2010/main" val="292480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9FE2DC-46F8-1CD0-4C0E-5A95C426D40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6EA1F424-DAB3-3CDC-2CFA-525BADA59893}"/>
              </a:ext>
            </a:extLst>
          </p:cNvPr>
          <p:cNvSpPr>
            <a:spLocks noGrp="1"/>
          </p:cNvSpPr>
          <p:nvPr>
            <p:ph type="dt" sz="half" idx="10"/>
          </p:nvPr>
        </p:nvSpPr>
        <p:spPr/>
        <p:txBody>
          <a:bodyPr/>
          <a:lstStyle/>
          <a:p>
            <a:fld id="{830CBD64-3BB3-47A2-B088-001D8147B8EB}" type="datetimeFigureOut">
              <a:rPr lang="es-MX" smtClean="0"/>
              <a:t>20/10/2022</a:t>
            </a:fld>
            <a:endParaRPr lang="es-MX"/>
          </a:p>
        </p:txBody>
      </p:sp>
      <p:sp>
        <p:nvSpPr>
          <p:cNvPr id="4" name="Marcador de pie de página 3">
            <a:extLst>
              <a:ext uri="{FF2B5EF4-FFF2-40B4-BE49-F238E27FC236}">
                <a16:creationId xmlns:a16="http://schemas.microsoft.com/office/drawing/2014/main" id="{1C95839D-0D4A-DA5E-7612-54ADDA4EFAA7}"/>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F3B17BBC-5D30-3862-1EA0-084CD0EAC07B}"/>
              </a:ext>
            </a:extLst>
          </p:cNvPr>
          <p:cNvSpPr>
            <a:spLocks noGrp="1"/>
          </p:cNvSpPr>
          <p:nvPr>
            <p:ph type="sldNum" sz="quarter" idx="12"/>
          </p:nvPr>
        </p:nvSpPr>
        <p:spPr/>
        <p:txBody>
          <a:bodyPr/>
          <a:lstStyle/>
          <a:p>
            <a:fld id="{CAC87C4E-7AC0-4222-8F45-945232A4A1DD}" type="slidenum">
              <a:rPr lang="es-MX" smtClean="0"/>
              <a:t>‹Nº›</a:t>
            </a:fld>
            <a:endParaRPr lang="es-MX"/>
          </a:p>
        </p:txBody>
      </p:sp>
    </p:spTree>
    <p:extLst>
      <p:ext uri="{BB962C8B-B14F-4D97-AF65-F5344CB8AC3E}">
        <p14:creationId xmlns:p14="http://schemas.microsoft.com/office/powerpoint/2010/main" val="3422387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AEBA80-DB13-D510-CC1A-C46FCFEC282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4D2D875-9DA8-E4BB-AD01-90628DA55B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CF3D7182-B78B-24E2-B6C6-156F48F432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7E47D2B-2993-8F43-696D-9BE8BC06928A}"/>
              </a:ext>
            </a:extLst>
          </p:cNvPr>
          <p:cNvSpPr>
            <a:spLocks noGrp="1"/>
          </p:cNvSpPr>
          <p:nvPr>
            <p:ph type="dt" sz="half" idx="10"/>
          </p:nvPr>
        </p:nvSpPr>
        <p:spPr/>
        <p:txBody>
          <a:bodyPr/>
          <a:lstStyle/>
          <a:p>
            <a:fld id="{830CBD64-3BB3-47A2-B088-001D8147B8EB}" type="datetimeFigureOut">
              <a:rPr lang="es-MX" smtClean="0"/>
              <a:t>20/10/2022</a:t>
            </a:fld>
            <a:endParaRPr lang="es-MX"/>
          </a:p>
        </p:txBody>
      </p:sp>
      <p:sp>
        <p:nvSpPr>
          <p:cNvPr id="6" name="Marcador de pie de página 5">
            <a:extLst>
              <a:ext uri="{FF2B5EF4-FFF2-40B4-BE49-F238E27FC236}">
                <a16:creationId xmlns:a16="http://schemas.microsoft.com/office/drawing/2014/main" id="{2CE7F6E2-5A0B-AF51-E10A-23D9C3D4FEA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36A0091-0AE2-F5F8-7D14-63FE9650F3C2}"/>
              </a:ext>
            </a:extLst>
          </p:cNvPr>
          <p:cNvSpPr>
            <a:spLocks noGrp="1"/>
          </p:cNvSpPr>
          <p:nvPr>
            <p:ph type="sldNum" sz="quarter" idx="12"/>
          </p:nvPr>
        </p:nvSpPr>
        <p:spPr/>
        <p:txBody>
          <a:bodyPr/>
          <a:lstStyle/>
          <a:p>
            <a:fld id="{CAC87C4E-7AC0-4222-8F45-945232A4A1DD}" type="slidenum">
              <a:rPr lang="es-MX" smtClean="0"/>
              <a:t>‹Nº›</a:t>
            </a:fld>
            <a:endParaRPr lang="es-MX"/>
          </a:p>
        </p:txBody>
      </p:sp>
    </p:spTree>
    <p:extLst>
      <p:ext uri="{BB962C8B-B14F-4D97-AF65-F5344CB8AC3E}">
        <p14:creationId xmlns:p14="http://schemas.microsoft.com/office/powerpoint/2010/main" val="552707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553850-9D0D-B223-E2A4-019D8DFAA6A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77EBD59A-109A-E511-EDBB-8937F5C6CA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D0C17ABA-7627-6A9E-7211-64AE40AA2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1C504D2-21AE-7747-827B-A6E9076E9444}"/>
              </a:ext>
            </a:extLst>
          </p:cNvPr>
          <p:cNvSpPr>
            <a:spLocks noGrp="1"/>
          </p:cNvSpPr>
          <p:nvPr>
            <p:ph type="dt" sz="half" idx="10"/>
          </p:nvPr>
        </p:nvSpPr>
        <p:spPr/>
        <p:txBody>
          <a:bodyPr/>
          <a:lstStyle/>
          <a:p>
            <a:fld id="{830CBD64-3BB3-47A2-B088-001D8147B8EB}" type="datetimeFigureOut">
              <a:rPr lang="es-MX" smtClean="0"/>
              <a:t>20/10/2022</a:t>
            </a:fld>
            <a:endParaRPr lang="es-MX"/>
          </a:p>
        </p:txBody>
      </p:sp>
      <p:sp>
        <p:nvSpPr>
          <p:cNvPr id="6" name="Marcador de pie de página 5">
            <a:extLst>
              <a:ext uri="{FF2B5EF4-FFF2-40B4-BE49-F238E27FC236}">
                <a16:creationId xmlns:a16="http://schemas.microsoft.com/office/drawing/2014/main" id="{36ECA06E-7286-1DD9-08AB-5939B4B7A23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D9EB6BB-514E-AB7D-4F4B-99914D0CCAE0}"/>
              </a:ext>
            </a:extLst>
          </p:cNvPr>
          <p:cNvSpPr>
            <a:spLocks noGrp="1"/>
          </p:cNvSpPr>
          <p:nvPr>
            <p:ph type="sldNum" sz="quarter" idx="12"/>
          </p:nvPr>
        </p:nvSpPr>
        <p:spPr/>
        <p:txBody>
          <a:bodyPr/>
          <a:lstStyle/>
          <a:p>
            <a:fld id="{CAC87C4E-7AC0-4222-8F45-945232A4A1DD}" type="slidenum">
              <a:rPr lang="es-MX" smtClean="0"/>
              <a:t>‹Nº›</a:t>
            </a:fld>
            <a:endParaRPr lang="es-MX"/>
          </a:p>
        </p:txBody>
      </p:sp>
    </p:spTree>
    <p:extLst>
      <p:ext uri="{BB962C8B-B14F-4D97-AF65-F5344CB8AC3E}">
        <p14:creationId xmlns:p14="http://schemas.microsoft.com/office/powerpoint/2010/main" val="2126416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45DEFF-2075-D09D-C392-48771AF8262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5C69D92-6D74-1F21-B7C1-25C36CDC246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7CAB324-2F7C-8068-1D61-46FD66D9FFBC}"/>
              </a:ext>
            </a:extLst>
          </p:cNvPr>
          <p:cNvSpPr>
            <a:spLocks noGrp="1"/>
          </p:cNvSpPr>
          <p:nvPr>
            <p:ph type="dt" sz="half" idx="10"/>
          </p:nvPr>
        </p:nvSpPr>
        <p:spPr/>
        <p:txBody>
          <a:bodyPr/>
          <a:lstStyle/>
          <a:p>
            <a:fld id="{830CBD64-3BB3-47A2-B088-001D8147B8EB}" type="datetimeFigureOut">
              <a:rPr lang="es-MX" smtClean="0"/>
              <a:t>20/10/2022</a:t>
            </a:fld>
            <a:endParaRPr lang="es-MX"/>
          </a:p>
        </p:txBody>
      </p:sp>
      <p:sp>
        <p:nvSpPr>
          <p:cNvPr id="5" name="Marcador de pie de página 4">
            <a:extLst>
              <a:ext uri="{FF2B5EF4-FFF2-40B4-BE49-F238E27FC236}">
                <a16:creationId xmlns:a16="http://schemas.microsoft.com/office/drawing/2014/main" id="{E0219ED9-10C4-9E2C-6DF7-A2C006BCB1C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8126E3E-F2EA-FECF-6AF2-35647E2937C7}"/>
              </a:ext>
            </a:extLst>
          </p:cNvPr>
          <p:cNvSpPr>
            <a:spLocks noGrp="1"/>
          </p:cNvSpPr>
          <p:nvPr>
            <p:ph type="sldNum" sz="quarter" idx="12"/>
          </p:nvPr>
        </p:nvSpPr>
        <p:spPr/>
        <p:txBody>
          <a:bodyPr/>
          <a:lstStyle/>
          <a:p>
            <a:fld id="{CAC87C4E-7AC0-4222-8F45-945232A4A1DD}" type="slidenum">
              <a:rPr lang="es-MX" smtClean="0"/>
              <a:t>‹Nº›</a:t>
            </a:fld>
            <a:endParaRPr lang="es-MX"/>
          </a:p>
        </p:txBody>
      </p:sp>
    </p:spTree>
    <p:extLst>
      <p:ext uri="{BB962C8B-B14F-4D97-AF65-F5344CB8AC3E}">
        <p14:creationId xmlns:p14="http://schemas.microsoft.com/office/powerpoint/2010/main" val="3227552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3A19194-FF4E-DE9C-98AC-245826FF941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CBA6419B-0A79-6DC3-86D6-E836EDE322D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E742BDE-C4E3-E24E-A35C-3BCF747A1CBC}"/>
              </a:ext>
            </a:extLst>
          </p:cNvPr>
          <p:cNvSpPr>
            <a:spLocks noGrp="1"/>
          </p:cNvSpPr>
          <p:nvPr>
            <p:ph type="dt" sz="half" idx="10"/>
          </p:nvPr>
        </p:nvSpPr>
        <p:spPr/>
        <p:txBody>
          <a:bodyPr/>
          <a:lstStyle/>
          <a:p>
            <a:fld id="{830CBD64-3BB3-47A2-B088-001D8147B8EB}" type="datetimeFigureOut">
              <a:rPr lang="es-MX" smtClean="0"/>
              <a:t>20/10/2022</a:t>
            </a:fld>
            <a:endParaRPr lang="es-MX"/>
          </a:p>
        </p:txBody>
      </p:sp>
      <p:sp>
        <p:nvSpPr>
          <p:cNvPr id="5" name="Marcador de pie de página 4">
            <a:extLst>
              <a:ext uri="{FF2B5EF4-FFF2-40B4-BE49-F238E27FC236}">
                <a16:creationId xmlns:a16="http://schemas.microsoft.com/office/drawing/2014/main" id="{274BAA72-B17B-4EA0-F0CC-677E6F74470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0DC889E-7CC6-DBDF-322D-A39D22BF0959}"/>
              </a:ext>
            </a:extLst>
          </p:cNvPr>
          <p:cNvSpPr>
            <a:spLocks noGrp="1"/>
          </p:cNvSpPr>
          <p:nvPr>
            <p:ph type="sldNum" sz="quarter" idx="12"/>
          </p:nvPr>
        </p:nvSpPr>
        <p:spPr/>
        <p:txBody>
          <a:bodyPr/>
          <a:lstStyle/>
          <a:p>
            <a:fld id="{CAC87C4E-7AC0-4222-8F45-945232A4A1DD}" type="slidenum">
              <a:rPr lang="es-MX" smtClean="0"/>
              <a:t>‹Nº›</a:t>
            </a:fld>
            <a:endParaRPr lang="es-MX"/>
          </a:p>
        </p:txBody>
      </p:sp>
    </p:spTree>
    <p:extLst>
      <p:ext uri="{BB962C8B-B14F-4D97-AF65-F5344CB8AC3E}">
        <p14:creationId xmlns:p14="http://schemas.microsoft.com/office/powerpoint/2010/main" val="170752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En blanco">
    <p:bg>
      <p:bgPr>
        <a:solidFill>
          <a:srgbClr val="45366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6536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En blanco">
    <p:bg>
      <p:bgPr>
        <a:solidFill>
          <a:srgbClr val="453668"/>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7AEA66-D4D9-DEB5-B2B5-B06111860C66}"/>
              </a:ext>
            </a:extLst>
          </p:cNvPr>
          <p:cNvSpPr>
            <a:spLocks noGrp="1"/>
          </p:cNvSpPr>
          <p:nvPr>
            <p:ph type="title"/>
          </p:nvPr>
        </p:nvSpPr>
        <p:spPr>
          <a:xfrm>
            <a:off x="470734" y="2482548"/>
            <a:ext cx="3708160" cy="1880074"/>
          </a:xfrm>
        </p:spPr>
        <p:txBody>
          <a:bodyPr>
            <a:noAutofit/>
          </a:bodyPr>
          <a:lstStyle>
            <a:lvl1pPr algn="r">
              <a:defRPr sz="4000">
                <a:solidFill>
                  <a:schemeClr val="bg1"/>
                </a:solidFill>
                <a:latin typeface="Segoe UI" panose="020B0502040204020203" pitchFamily="34" charset="0"/>
                <a:cs typeface="Segoe UI" panose="020B0502040204020203" pitchFamily="34" charset="0"/>
              </a:defRPr>
            </a:lvl1pPr>
          </a:lstStyle>
          <a:p>
            <a:r>
              <a:rPr lang="es-ES"/>
              <a:t>Haga clic para modificar el estilo</a:t>
            </a:r>
            <a:endParaRPr lang="es-MX"/>
          </a:p>
        </p:txBody>
      </p:sp>
      <p:cxnSp>
        <p:nvCxnSpPr>
          <p:cNvPr id="4" name="Conector recto 3">
            <a:extLst>
              <a:ext uri="{FF2B5EF4-FFF2-40B4-BE49-F238E27FC236}">
                <a16:creationId xmlns:a16="http://schemas.microsoft.com/office/drawing/2014/main" id="{7B612929-7030-F596-08A3-EA26F15A36A2}"/>
              </a:ext>
            </a:extLst>
          </p:cNvPr>
          <p:cNvCxnSpPr>
            <a:cxnSpLocks/>
          </p:cNvCxnSpPr>
          <p:nvPr userDrawn="1"/>
        </p:nvCxnSpPr>
        <p:spPr>
          <a:xfrm>
            <a:off x="4640366" y="1431415"/>
            <a:ext cx="0" cy="3982341"/>
          </a:xfrm>
          <a:prstGeom prst="line">
            <a:avLst/>
          </a:prstGeom>
          <a:ln w="28575">
            <a:solidFill>
              <a:srgbClr val="FF1F85"/>
            </a:solidFill>
          </a:ln>
        </p:spPr>
        <p:style>
          <a:lnRef idx="1">
            <a:schemeClr val="accent1"/>
          </a:lnRef>
          <a:fillRef idx="0">
            <a:schemeClr val="accent1"/>
          </a:fillRef>
          <a:effectRef idx="0">
            <a:schemeClr val="accent1"/>
          </a:effectRef>
          <a:fontRef idx="minor">
            <a:schemeClr val="tx1"/>
          </a:fontRef>
        </p:style>
      </p:cxnSp>
      <p:sp>
        <p:nvSpPr>
          <p:cNvPr id="6" name="Marcador de texto 5">
            <a:extLst>
              <a:ext uri="{FF2B5EF4-FFF2-40B4-BE49-F238E27FC236}">
                <a16:creationId xmlns:a16="http://schemas.microsoft.com/office/drawing/2014/main" id="{3EEADDD9-3C9D-4285-B2F3-01FBC6677E8B}"/>
              </a:ext>
            </a:extLst>
          </p:cNvPr>
          <p:cNvSpPr>
            <a:spLocks noGrp="1"/>
          </p:cNvSpPr>
          <p:nvPr>
            <p:ph type="body" sz="quarter" idx="10"/>
          </p:nvPr>
        </p:nvSpPr>
        <p:spPr>
          <a:xfrm>
            <a:off x="5111123" y="1256232"/>
            <a:ext cx="6049963" cy="4341263"/>
          </a:xfrm>
        </p:spPr>
        <p:txBody>
          <a:bodyPr>
            <a:normAutofit/>
          </a:bodyPr>
          <a:lstStyle>
            <a:lvl1pPr marL="0" indent="0">
              <a:spcAft>
                <a:spcPts val="600"/>
              </a:spcAft>
              <a:buNone/>
              <a:defRPr sz="2600">
                <a:solidFill>
                  <a:schemeClr val="bg1"/>
                </a:solidFill>
                <a:latin typeface="Segoe UI" panose="020B0502040204020203" pitchFamily="34" charset="0"/>
                <a:cs typeface="Segoe UI" panose="020B0502040204020203" pitchFamily="34" charset="0"/>
              </a:defRPr>
            </a:lvl1pPr>
            <a:lvl2pPr>
              <a:defRPr>
                <a:latin typeface="Segoe UI" panose="020B0502040204020203" pitchFamily="34" charset="0"/>
                <a:cs typeface="Segoe UI" panose="020B0502040204020203" pitchFamily="34" charset="0"/>
              </a:defRPr>
            </a:lvl2pPr>
            <a:lvl3pPr>
              <a:defRPr>
                <a:latin typeface="Segoe UI" panose="020B0502040204020203" pitchFamily="34" charset="0"/>
                <a:cs typeface="Segoe UI" panose="020B0502040204020203" pitchFamily="34" charset="0"/>
              </a:defRPr>
            </a:lvl3pPr>
            <a:lvl4pPr>
              <a:defRPr>
                <a:latin typeface="Segoe UI" panose="020B0502040204020203" pitchFamily="34" charset="0"/>
                <a:cs typeface="Segoe UI" panose="020B0502040204020203" pitchFamily="34" charset="0"/>
              </a:defRPr>
            </a:lvl4pPr>
            <a:lvl5pPr>
              <a:defRPr>
                <a:latin typeface="Segoe UI" panose="020B0502040204020203" pitchFamily="34" charset="0"/>
                <a:cs typeface="Segoe UI" panose="020B0502040204020203" pitchFamily="34" charset="0"/>
              </a:defRPr>
            </a:lvl5pPr>
          </a:lstStyle>
          <a:p>
            <a:pPr lvl="0"/>
            <a:r>
              <a:rPr lang="es-ES"/>
              <a:t>Haga clic para modificar los estilos de texto del patrón</a:t>
            </a:r>
          </a:p>
        </p:txBody>
      </p:sp>
      <p:pic>
        <p:nvPicPr>
          <p:cNvPr id="7" name="Imagen 6" descr="Logotipo&#10;&#10;Descripción generada automáticamente">
            <a:extLst>
              <a:ext uri="{FF2B5EF4-FFF2-40B4-BE49-F238E27FC236}">
                <a16:creationId xmlns:a16="http://schemas.microsoft.com/office/drawing/2014/main" id="{B1A80495-C4B5-3F42-9261-92FB252F030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579" y="0"/>
            <a:ext cx="2009833" cy="738909"/>
          </a:xfrm>
          <a:prstGeom prst="rect">
            <a:avLst/>
          </a:prstGeom>
        </p:spPr>
      </p:pic>
    </p:spTree>
    <p:extLst>
      <p:ext uri="{BB962C8B-B14F-4D97-AF65-F5344CB8AC3E}">
        <p14:creationId xmlns:p14="http://schemas.microsoft.com/office/powerpoint/2010/main" val="1410331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4B2A1B-3093-50C2-B884-181CD383857C}"/>
              </a:ext>
            </a:extLst>
          </p:cNvPr>
          <p:cNvSpPr>
            <a:spLocks noGrp="1"/>
          </p:cNvSpPr>
          <p:nvPr>
            <p:ph type="title"/>
          </p:nvPr>
        </p:nvSpPr>
        <p:spPr>
          <a:xfrm>
            <a:off x="838200" y="365125"/>
            <a:ext cx="10515600" cy="711645"/>
          </a:xfrm>
        </p:spPr>
        <p:txBody>
          <a:bodyPr>
            <a:normAutofit/>
          </a:bodyPr>
          <a:lstStyle>
            <a:lvl1pPr>
              <a:defRPr sz="3200">
                <a:solidFill>
                  <a:srgbClr val="FF1F85"/>
                </a:solidFill>
                <a:latin typeface="Segoe UI" panose="020B0502040204020203" pitchFamily="34" charset="0"/>
                <a:cs typeface="Segoe UI" panose="020B0502040204020203" pitchFamily="34" charset="0"/>
              </a:defRPr>
            </a:lvl1pPr>
          </a:lstStyle>
          <a:p>
            <a:r>
              <a:rPr lang="es-ES"/>
              <a:t>Haga clic para modificar el estilo de título del </a:t>
            </a:r>
            <a:endParaRPr lang="es-MX"/>
          </a:p>
        </p:txBody>
      </p:sp>
      <p:sp>
        <p:nvSpPr>
          <p:cNvPr id="3" name="Marcador de contenido 2">
            <a:extLst>
              <a:ext uri="{FF2B5EF4-FFF2-40B4-BE49-F238E27FC236}">
                <a16:creationId xmlns:a16="http://schemas.microsoft.com/office/drawing/2014/main" id="{C49E11D0-F46E-2943-B2EE-73341E1A2B4F}"/>
              </a:ext>
            </a:extLst>
          </p:cNvPr>
          <p:cNvSpPr>
            <a:spLocks noGrp="1"/>
          </p:cNvSpPr>
          <p:nvPr>
            <p:ph sz="half" idx="1"/>
          </p:nvPr>
        </p:nvSpPr>
        <p:spPr>
          <a:xfrm>
            <a:off x="838199" y="1196411"/>
            <a:ext cx="10515599" cy="4980552"/>
          </a:xfrm>
        </p:spPr>
        <p:txBody>
          <a:bodyPr/>
          <a:lstStyle>
            <a:lvl1pPr>
              <a:defRPr>
                <a:solidFill>
                  <a:schemeClr val="tx1">
                    <a:lumMod val="65000"/>
                    <a:lumOff val="35000"/>
                  </a:schemeClr>
                </a:solidFill>
                <a:latin typeface="Segoe UI" panose="020B0502040204020203" pitchFamily="34" charset="0"/>
                <a:cs typeface="Segoe UI" panose="020B0502040204020203" pitchFamily="34" charset="0"/>
              </a:defRPr>
            </a:lvl1pPr>
            <a:lvl2pPr>
              <a:defRPr>
                <a:solidFill>
                  <a:schemeClr val="tx1">
                    <a:lumMod val="65000"/>
                    <a:lumOff val="35000"/>
                  </a:schemeClr>
                </a:solidFill>
                <a:latin typeface="Segoe UI" panose="020B0502040204020203" pitchFamily="34" charset="0"/>
                <a:cs typeface="Segoe UI" panose="020B0502040204020203" pitchFamily="34" charset="0"/>
              </a:defRPr>
            </a:lvl2pPr>
            <a:lvl3pPr>
              <a:defRPr>
                <a:solidFill>
                  <a:schemeClr val="tx1">
                    <a:lumMod val="65000"/>
                    <a:lumOff val="35000"/>
                  </a:schemeClr>
                </a:solidFill>
                <a:latin typeface="Segoe UI" panose="020B0502040204020203" pitchFamily="34" charset="0"/>
                <a:cs typeface="Segoe UI" panose="020B0502040204020203" pitchFamily="34" charset="0"/>
              </a:defRPr>
            </a:lvl3pPr>
            <a:lvl4pPr>
              <a:defRPr>
                <a:solidFill>
                  <a:schemeClr val="tx1">
                    <a:lumMod val="65000"/>
                    <a:lumOff val="35000"/>
                  </a:schemeClr>
                </a:solidFill>
                <a:latin typeface="Segoe UI" panose="020B0502040204020203" pitchFamily="34" charset="0"/>
                <a:cs typeface="Segoe UI" panose="020B0502040204020203" pitchFamily="34" charset="0"/>
              </a:defRPr>
            </a:lvl4pPr>
            <a:lvl5pPr>
              <a:defRPr>
                <a:solidFill>
                  <a:schemeClr val="tx1">
                    <a:lumMod val="65000"/>
                    <a:lumOff val="35000"/>
                  </a:schemeClr>
                </a:solidFill>
                <a:latin typeface="Segoe UI" panose="020B0502040204020203" pitchFamily="34" charset="0"/>
                <a:cs typeface="Segoe UI" panose="020B0502040204020203"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pic>
        <p:nvPicPr>
          <p:cNvPr id="9" name="Imagen 8">
            <a:extLst>
              <a:ext uri="{FF2B5EF4-FFF2-40B4-BE49-F238E27FC236}">
                <a16:creationId xmlns:a16="http://schemas.microsoft.com/office/drawing/2014/main" id="{279ABB4F-5F3E-8208-AF81-09E3FA88B92F}"/>
              </a:ext>
            </a:extLst>
          </p:cNvPr>
          <p:cNvPicPr>
            <a:picLocks noChangeAspect="1"/>
          </p:cNvPicPr>
          <p:nvPr userDrawn="1"/>
        </p:nvPicPr>
        <p:blipFill>
          <a:blip r:embed="rId2"/>
          <a:stretch>
            <a:fillRect/>
          </a:stretch>
        </p:blipFill>
        <p:spPr>
          <a:xfrm>
            <a:off x="-2" y="6492875"/>
            <a:ext cx="12192000" cy="370896"/>
          </a:xfrm>
          <a:prstGeom prst="rect">
            <a:avLst/>
          </a:prstGeom>
        </p:spPr>
      </p:pic>
      <p:pic>
        <p:nvPicPr>
          <p:cNvPr id="10" name="Picture 10" descr="Icon&#10;&#10;Description automatically generated">
            <a:extLst>
              <a:ext uri="{FF2B5EF4-FFF2-40B4-BE49-F238E27FC236}">
                <a16:creationId xmlns:a16="http://schemas.microsoft.com/office/drawing/2014/main" id="{25FE1B1E-F855-9270-38B4-3B210B004937}"/>
              </a:ext>
            </a:extLst>
          </p:cNvPr>
          <p:cNvPicPr>
            <a:picLocks noChangeAspect="1"/>
          </p:cNvPicPr>
          <p:nvPr userDrawn="1"/>
        </p:nvPicPr>
        <p:blipFill rotWithShape="1">
          <a:blip r:embed="rId3">
            <a:extLst>
              <a:ext uri="{BEBA8EAE-BF5A-486C-A8C5-ECC9F3942E4B}">
                <a14:imgProps xmlns:a14="http://schemas.microsoft.com/office/drawing/2010/main">
                  <a14:imgLayer r:embed="rId4">
                    <a14:imgEffect>
                      <a14:backgroundRemoval t="9662" b="89372" l="9743" r="45790">
                        <a14:foregroundMark x1="12804" y1="34300" x2="12804" y2="34300"/>
                        <a14:foregroundMark x1="14683" y1="50725" x2="14683" y2="50725"/>
                        <a14:foregroundMark x1="19833" y1="51208" x2="19833" y2="51208"/>
                        <a14:foregroundMark x1="21642" y1="35266" x2="21642" y2="35266"/>
                        <a14:foregroundMark x1="30480" y1="46377" x2="30480" y2="46377"/>
                        <a14:foregroundMark x1="32011" y1="39130" x2="32011" y2="39130"/>
                        <a14:foregroundMark x1="30619" y1="25604" x2="30619" y2="25604"/>
                        <a14:foregroundMark x1="35351" y1="41063" x2="35351" y2="41063"/>
                        <a14:foregroundMark x1="37926" y1="42512" x2="37926" y2="42512"/>
                        <a14:foregroundMark x1="41127" y1="40580" x2="41127" y2="40580"/>
                        <a14:foregroundMark x1="44259" y1="42029" x2="44259" y2="42029"/>
                        <a14:foregroundMark x1="44259" y1="27536" x2="44259" y2="27536"/>
                        <a14:foregroundMark x1="45859" y1="34300" x2="45859" y2="34300"/>
                        <a14:foregroundMark x1="9743" y1="37681" x2="9743" y2="37681"/>
                        <a14:foregroundMark x1="24217" y1="34783" x2="24217" y2="34783"/>
                        <a14:backgroundMark x1="14266" y1="64251" x2="14266" y2="64251"/>
                        <a14:backgroundMark x1="15866" y1="48792" x2="15866" y2="48792"/>
                      </a14:backgroundRemoval>
                    </a14:imgEffect>
                  </a14:imgLayer>
                </a14:imgProps>
              </a:ext>
              <a:ext uri="{28A0092B-C50C-407E-A947-70E740481C1C}">
                <a14:useLocalDpi xmlns:a14="http://schemas.microsoft.com/office/drawing/2010/main" val="0"/>
              </a:ext>
            </a:extLst>
          </a:blip>
          <a:srcRect l="8397" r="53428" b="24524"/>
          <a:stretch/>
        </p:blipFill>
        <p:spPr>
          <a:xfrm>
            <a:off x="10898672" y="6514431"/>
            <a:ext cx="1150898" cy="327783"/>
          </a:xfrm>
          <a:prstGeom prst="rect">
            <a:avLst/>
          </a:prstGeom>
        </p:spPr>
      </p:pic>
    </p:spTree>
    <p:extLst>
      <p:ext uri="{BB962C8B-B14F-4D97-AF65-F5344CB8AC3E}">
        <p14:creationId xmlns:p14="http://schemas.microsoft.com/office/powerpoint/2010/main" val="314245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12" name="Imagen 11" descr="Imagen que contiene Forma&#10;&#10;Descripción generada automáticamente">
            <a:extLst>
              <a:ext uri="{FF2B5EF4-FFF2-40B4-BE49-F238E27FC236}">
                <a16:creationId xmlns:a16="http://schemas.microsoft.com/office/drawing/2014/main" id="{1A6254E3-BAF4-A07A-D094-004DEF18C41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71734" cy="6858000"/>
          </a:xfrm>
          <a:prstGeom prst="rect">
            <a:avLst/>
          </a:prstGeom>
        </p:spPr>
      </p:pic>
      <p:sp>
        <p:nvSpPr>
          <p:cNvPr id="2" name="Título 1">
            <a:extLst>
              <a:ext uri="{FF2B5EF4-FFF2-40B4-BE49-F238E27FC236}">
                <a16:creationId xmlns:a16="http://schemas.microsoft.com/office/drawing/2014/main" id="{FF52D6C7-7F27-800A-EF16-93D9CE5003FC}"/>
              </a:ext>
            </a:extLst>
          </p:cNvPr>
          <p:cNvSpPr>
            <a:spLocks noGrp="1"/>
          </p:cNvSpPr>
          <p:nvPr>
            <p:ph type="title"/>
          </p:nvPr>
        </p:nvSpPr>
        <p:spPr>
          <a:xfrm>
            <a:off x="384561" y="1632826"/>
            <a:ext cx="3170490" cy="2852737"/>
          </a:xfrm>
        </p:spPr>
        <p:txBody>
          <a:bodyPr anchor="ctr">
            <a:noAutofit/>
          </a:bodyPr>
          <a:lstStyle>
            <a:lvl1pPr>
              <a:defRPr sz="3600">
                <a:solidFill>
                  <a:srgbClr val="FF1F85"/>
                </a:solidFill>
                <a:latin typeface="Segoe UI" panose="020B0502040204020203" pitchFamily="34" charset="0"/>
                <a:cs typeface="Segoe UI" panose="020B0502040204020203" pitchFamily="34" charset="0"/>
              </a:defRPr>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EAFE8C2-25C2-8235-8804-8843B47AC7C4}"/>
              </a:ext>
            </a:extLst>
          </p:cNvPr>
          <p:cNvSpPr>
            <a:spLocks noGrp="1"/>
          </p:cNvSpPr>
          <p:nvPr>
            <p:ph type="body" idx="1"/>
          </p:nvPr>
        </p:nvSpPr>
        <p:spPr>
          <a:xfrm>
            <a:off x="4341264" y="717847"/>
            <a:ext cx="7357929" cy="5503491"/>
          </a:xfrm>
        </p:spPr>
        <p:txBody>
          <a:bodyPr>
            <a:normAutofit/>
          </a:bodyPr>
          <a:lstStyle>
            <a:lvl1pPr marL="342900" indent="-342900">
              <a:buFont typeface="Arial" panose="020B0604020202020204" pitchFamily="34" charset="0"/>
              <a:buChar char="•"/>
              <a:defRPr sz="2400">
                <a:solidFill>
                  <a:schemeClr val="tx1">
                    <a:lumMod val="65000"/>
                    <a:lumOff val="3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Tree>
    <p:extLst>
      <p:ext uri="{BB962C8B-B14F-4D97-AF65-F5344CB8AC3E}">
        <p14:creationId xmlns:p14="http://schemas.microsoft.com/office/powerpoint/2010/main" val="60327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D71B04-3D3A-EEBB-9264-CC0C07F7FE7F}"/>
              </a:ext>
            </a:extLst>
          </p:cNvPr>
          <p:cNvSpPr>
            <a:spLocks noGrp="1"/>
          </p:cNvSpPr>
          <p:nvPr>
            <p:ph type="title"/>
          </p:nvPr>
        </p:nvSpPr>
        <p:spPr>
          <a:xfrm>
            <a:off x="838200" y="1382074"/>
            <a:ext cx="10515600" cy="1325563"/>
          </a:xfrm>
        </p:spPr>
        <p:txBody>
          <a:bodyPr>
            <a:normAutofit/>
          </a:bodyPr>
          <a:lstStyle>
            <a:lvl1pPr algn="ctr">
              <a:defRPr sz="3600">
                <a:solidFill>
                  <a:srgbClr val="FF1F85"/>
                </a:solidFill>
                <a:latin typeface="Segoe UI" panose="020B0502040204020203" pitchFamily="34" charset="0"/>
                <a:cs typeface="Segoe UI" panose="020B0502040204020203" pitchFamily="34" charset="0"/>
              </a:defRPr>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E3018D7-3AE7-D0BD-0FA9-B496C83778CC}"/>
              </a:ext>
            </a:extLst>
          </p:cNvPr>
          <p:cNvSpPr>
            <a:spLocks noGrp="1"/>
          </p:cNvSpPr>
          <p:nvPr>
            <p:ph idx="1"/>
          </p:nvPr>
        </p:nvSpPr>
        <p:spPr>
          <a:xfrm>
            <a:off x="838200" y="3238856"/>
            <a:ext cx="10515600" cy="2938107"/>
          </a:xfrm>
        </p:spPr>
        <p:txBody>
          <a:bodyPr/>
          <a:lstStyle>
            <a:lvl1pPr>
              <a:defRPr>
                <a:solidFill>
                  <a:schemeClr val="tx1">
                    <a:lumMod val="65000"/>
                    <a:lumOff val="35000"/>
                  </a:schemeClr>
                </a:solidFill>
                <a:latin typeface="Segoe UI" panose="020B0502040204020203" pitchFamily="34" charset="0"/>
                <a:cs typeface="Segoe UI" panose="020B0502040204020203" pitchFamily="34" charset="0"/>
              </a:defRPr>
            </a:lvl1pPr>
            <a:lvl2pPr>
              <a:defRPr>
                <a:solidFill>
                  <a:schemeClr val="tx1">
                    <a:lumMod val="65000"/>
                    <a:lumOff val="35000"/>
                  </a:schemeClr>
                </a:solidFill>
                <a:latin typeface="Segoe UI" panose="020B0502040204020203" pitchFamily="34" charset="0"/>
                <a:cs typeface="Segoe UI" panose="020B0502040204020203" pitchFamily="34" charset="0"/>
              </a:defRPr>
            </a:lvl2pPr>
            <a:lvl3pPr>
              <a:defRPr>
                <a:solidFill>
                  <a:schemeClr val="tx1">
                    <a:lumMod val="65000"/>
                    <a:lumOff val="35000"/>
                  </a:schemeClr>
                </a:solidFill>
                <a:latin typeface="Segoe UI" panose="020B0502040204020203" pitchFamily="34" charset="0"/>
                <a:cs typeface="Segoe UI" panose="020B0502040204020203" pitchFamily="34" charset="0"/>
              </a:defRPr>
            </a:lvl3pPr>
            <a:lvl4pPr>
              <a:defRPr>
                <a:solidFill>
                  <a:schemeClr val="tx1">
                    <a:lumMod val="65000"/>
                    <a:lumOff val="35000"/>
                  </a:schemeClr>
                </a:solidFill>
                <a:latin typeface="Segoe UI" panose="020B0502040204020203" pitchFamily="34" charset="0"/>
                <a:cs typeface="Segoe UI" panose="020B0502040204020203" pitchFamily="34" charset="0"/>
              </a:defRPr>
            </a:lvl4pPr>
            <a:lvl5pPr>
              <a:defRPr>
                <a:solidFill>
                  <a:schemeClr val="tx1">
                    <a:lumMod val="65000"/>
                    <a:lumOff val="35000"/>
                  </a:schemeClr>
                </a:solidFill>
                <a:latin typeface="Segoe UI" panose="020B0502040204020203" pitchFamily="34" charset="0"/>
                <a:cs typeface="Segoe UI" panose="020B0502040204020203"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grpSp>
        <p:nvGrpSpPr>
          <p:cNvPr id="10" name="Grupo 9">
            <a:extLst>
              <a:ext uri="{FF2B5EF4-FFF2-40B4-BE49-F238E27FC236}">
                <a16:creationId xmlns:a16="http://schemas.microsoft.com/office/drawing/2014/main" id="{D772A87F-7F10-8DE1-84A0-C2DAEB05260A}"/>
              </a:ext>
            </a:extLst>
          </p:cNvPr>
          <p:cNvGrpSpPr/>
          <p:nvPr userDrawn="1"/>
        </p:nvGrpSpPr>
        <p:grpSpPr>
          <a:xfrm>
            <a:off x="10143859" y="365125"/>
            <a:ext cx="1657884" cy="411726"/>
            <a:chOff x="9272187" y="360569"/>
            <a:chExt cx="2580830" cy="640935"/>
          </a:xfrm>
        </p:grpSpPr>
        <p:sp>
          <p:nvSpPr>
            <p:cNvPr id="8" name="Rectángulo 7">
              <a:extLst>
                <a:ext uri="{FF2B5EF4-FFF2-40B4-BE49-F238E27FC236}">
                  <a16:creationId xmlns:a16="http://schemas.microsoft.com/office/drawing/2014/main" id="{0F3D37E0-DC55-93ED-ED26-4CE2DC7610EA}"/>
                </a:ext>
              </a:extLst>
            </p:cNvPr>
            <p:cNvSpPr/>
            <p:nvPr userDrawn="1"/>
          </p:nvSpPr>
          <p:spPr>
            <a:xfrm>
              <a:off x="9272187" y="360570"/>
              <a:ext cx="2580830" cy="640934"/>
            </a:xfrm>
            <a:prstGeom prst="rect">
              <a:avLst/>
            </a:prstGeom>
            <a:solidFill>
              <a:srgbClr val="4536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Picture 10" descr="Icon&#10;&#10;Description automatically generated">
              <a:extLst>
                <a:ext uri="{FF2B5EF4-FFF2-40B4-BE49-F238E27FC236}">
                  <a16:creationId xmlns:a16="http://schemas.microsoft.com/office/drawing/2014/main" id="{FA57AA1E-B6C6-D4F3-55B5-6F76C0371023}"/>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backgroundRemoval t="9662" b="89372" l="9743" r="45790">
                          <a14:foregroundMark x1="12804" y1="34300" x2="12804" y2="34300"/>
                          <a14:foregroundMark x1="14683" y1="50725" x2="14683" y2="50725"/>
                          <a14:foregroundMark x1="19833" y1="51208" x2="19833" y2="51208"/>
                          <a14:foregroundMark x1="21642" y1="35266" x2="21642" y2="35266"/>
                          <a14:foregroundMark x1="30480" y1="46377" x2="30480" y2="46377"/>
                          <a14:foregroundMark x1="32011" y1="39130" x2="32011" y2="39130"/>
                          <a14:foregroundMark x1="30619" y1="25604" x2="30619" y2="25604"/>
                          <a14:foregroundMark x1="35351" y1="41063" x2="35351" y2="41063"/>
                          <a14:foregroundMark x1="37926" y1="42512" x2="37926" y2="42512"/>
                          <a14:foregroundMark x1="41127" y1="40580" x2="41127" y2="40580"/>
                          <a14:foregroundMark x1="44259" y1="42029" x2="44259" y2="42029"/>
                          <a14:foregroundMark x1="44259" y1="27536" x2="44259" y2="27536"/>
                          <a14:foregroundMark x1="45859" y1="34300" x2="45859" y2="34300"/>
                          <a14:foregroundMark x1="9743" y1="37681" x2="9743" y2="37681"/>
                          <a14:foregroundMark x1="24217" y1="34783" x2="24217" y2="34783"/>
                          <a14:backgroundMark x1="14266" y1="64251" x2="14266" y2="64251"/>
                          <a14:backgroundMark x1="15866" y1="48792" x2="15866" y2="48792"/>
                        </a14:backgroundRemoval>
                      </a14:imgEffect>
                    </a14:imgLayer>
                  </a14:imgProps>
                </a:ext>
                <a:ext uri="{28A0092B-C50C-407E-A947-70E740481C1C}">
                  <a14:useLocalDpi xmlns:a14="http://schemas.microsoft.com/office/drawing/2010/main" val="0"/>
                </a:ext>
              </a:extLst>
            </a:blip>
            <a:srcRect l="8397" r="53428" b="24524"/>
            <a:stretch/>
          </p:blipFill>
          <p:spPr>
            <a:xfrm>
              <a:off x="9480070" y="360569"/>
              <a:ext cx="2250426" cy="640935"/>
            </a:xfrm>
            <a:prstGeom prst="rect">
              <a:avLst/>
            </a:prstGeom>
          </p:spPr>
        </p:pic>
      </p:grpSp>
    </p:spTree>
    <p:extLst>
      <p:ext uri="{BB962C8B-B14F-4D97-AF65-F5344CB8AC3E}">
        <p14:creationId xmlns:p14="http://schemas.microsoft.com/office/powerpoint/2010/main" val="912080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D71B04-3D3A-EEBB-9264-CC0C07F7FE7F}"/>
              </a:ext>
            </a:extLst>
          </p:cNvPr>
          <p:cNvSpPr>
            <a:spLocks noGrp="1"/>
          </p:cNvSpPr>
          <p:nvPr>
            <p:ph type="title"/>
          </p:nvPr>
        </p:nvSpPr>
        <p:spPr>
          <a:xfrm>
            <a:off x="838200" y="5656767"/>
            <a:ext cx="10515600" cy="991861"/>
          </a:xfrm>
        </p:spPr>
        <p:txBody>
          <a:bodyPr>
            <a:normAutofit/>
          </a:bodyPr>
          <a:lstStyle>
            <a:lvl1pPr algn="ctr">
              <a:defRPr sz="3600">
                <a:solidFill>
                  <a:srgbClr val="FF1F85"/>
                </a:solidFill>
                <a:latin typeface="Segoe UI" panose="020B0502040204020203" pitchFamily="34" charset="0"/>
                <a:cs typeface="Segoe UI" panose="020B0502040204020203" pitchFamily="34" charset="0"/>
              </a:defRPr>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E3018D7-3AE7-D0BD-0FA9-B496C83778CC}"/>
              </a:ext>
            </a:extLst>
          </p:cNvPr>
          <p:cNvSpPr>
            <a:spLocks noGrp="1"/>
          </p:cNvSpPr>
          <p:nvPr>
            <p:ph idx="1"/>
          </p:nvPr>
        </p:nvSpPr>
        <p:spPr>
          <a:xfrm>
            <a:off x="838200" y="1100612"/>
            <a:ext cx="10515600" cy="4180140"/>
          </a:xfrm>
        </p:spPr>
        <p:txBody>
          <a:bodyPr/>
          <a:lstStyle>
            <a:lvl1pPr>
              <a:defRPr>
                <a:solidFill>
                  <a:schemeClr val="tx1">
                    <a:lumMod val="65000"/>
                    <a:lumOff val="35000"/>
                  </a:schemeClr>
                </a:solidFill>
                <a:latin typeface="Segoe UI" panose="020B0502040204020203" pitchFamily="34" charset="0"/>
                <a:cs typeface="Segoe UI" panose="020B0502040204020203" pitchFamily="34" charset="0"/>
              </a:defRPr>
            </a:lvl1pPr>
            <a:lvl2pPr>
              <a:defRPr>
                <a:solidFill>
                  <a:schemeClr val="tx1">
                    <a:lumMod val="65000"/>
                    <a:lumOff val="35000"/>
                  </a:schemeClr>
                </a:solidFill>
                <a:latin typeface="Segoe UI" panose="020B0502040204020203" pitchFamily="34" charset="0"/>
                <a:cs typeface="Segoe UI" panose="020B0502040204020203" pitchFamily="34" charset="0"/>
              </a:defRPr>
            </a:lvl2pPr>
            <a:lvl3pPr>
              <a:defRPr>
                <a:solidFill>
                  <a:schemeClr val="tx1">
                    <a:lumMod val="65000"/>
                    <a:lumOff val="35000"/>
                  </a:schemeClr>
                </a:solidFill>
                <a:latin typeface="Segoe UI" panose="020B0502040204020203" pitchFamily="34" charset="0"/>
                <a:cs typeface="Segoe UI" panose="020B0502040204020203" pitchFamily="34" charset="0"/>
              </a:defRPr>
            </a:lvl3pPr>
            <a:lvl4pPr>
              <a:defRPr>
                <a:solidFill>
                  <a:schemeClr val="tx1">
                    <a:lumMod val="65000"/>
                    <a:lumOff val="35000"/>
                  </a:schemeClr>
                </a:solidFill>
                <a:latin typeface="Segoe UI" panose="020B0502040204020203" pitchFamily="34" charset="0"/>
                <a:cs typeface="Segoe UI" panose="020B0502040204020203" pitchFamily="34" charset="0"/>
              </a:defRPr>
            </a:lvl4pPr>
            <a:lvl5pPr>
              <a:defRPr>
                <a:solidFill>
                  <a:schemeClr val="tx1">
                    <a:lumMod val="65000"/>
                    <a:lumOff val="35000"/>
                  </a:schemeClr>
                </a:solidFill>
                <a:latin typeface="Segoe UI" panose="020B0502040204020203" pitchFamily="34" charset="0"/>
                <a:cs typeface="Segoe UI" panose="020B0502040204020203"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grpSp>
        <p:nvGrpSpPr>
          <p:cNvPr id="10" name="Grupo 9">
            <a:extLst>
              <a:ext uri="{FF2B5EF4-FFF2-40B4-BE49-F238E27FC236}">
                <a16:creationId xmlns:a16="http://schemas.microsoft.com/office/drawing/2014/main" id="{D772A87F-7F10-8DE1-84A0-C2DAEB05260A}"/>
              </a:ext>
            </a:extLst>
          </p:cNvPr>
          <p:cNvGrpSpPr/>
          <p:nvPr userDrawn="1"/>
        </p:nvGrpSpPr>
        <p:grpSpPr>
          <a:xfrm>
            <a:off x="10143859" y="365125"/>
            <a:ext cx="1657884" cy="411726"/>
            <a:chOff x="9272187" y="360569"/>
            <a:chExt cx="2580830" cy="640935"/>
          </a:xfrm>
        </p:grpSpPr>
        <p:sp>
          <p:nvSpPr>
            <p:cNvPr id="8" name="Rectángulo 7">
              <a:extLst>
                <a:ext uri="{FF2B5EF4-FFF2-40B4-BE49-F238E27FC236}">
                  <a16:creationId xmlns:a16="http://schemas.microsoft.com/office/drawing/2014/main" id="{0F3D37E0-DC55-93ED-ED26-4CE2DC7610EA}"/>
                </a:ext>
              </a:extLst>
            </p:cNvPr>
            <p:cNvSpPr/>
            <p:nvPr userDrawn="1"/>
          </p:nvSpPr>
          <p:spPr>
            <a:xfrm>
              <a:off x="9272187" y="360570"/>
              <a:ext cx="2580830" cy="640934"/>
            </a:xfrm>
            <a:prstGeom prst="rect">
              <a:avLst/>
            </a:prstGeom>
            <a:solidFill>
              <a:srgbClr val="4536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Picture 10" descr="Icon&#10;&#10;Description automatically generated">
              <a:extLst>
                <a:ext uri="{FF2B5EF4-FFF2-40B4-BE49-F238E27FC236}">
                  <a16:creationId xmlns:a16="http://schemas.microsoft.com/office/drawing/2014/main" id="{FA57AA1E-B6C6-D4F3-55B5-6F76C0371023}"/>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backgroundRemoval t="9662" b="89372" l="9743" r="45790">
                          <a14:foregroundMark x1="12804" y1="34300" x2="12804" y2="34300"/>
                          <a14:foregroundMark x1="14683" y1="50725" x2="14683" y2="50725"/>
                          <a14:foregroundMark x1="19833" y1="51208" x2="19833" y2="51208"/>
                          <a14:foregroundMark x1="21642" y1="35266" x2="21642" y2="35266"/>
                          <a14:foregroundMark x1="30480" y1="46377" x2="30480" y2="46377"/>
                          <a14:foregroundMark x1="32011" y1="39130" x2="32011" y2="39130"/>
                          <a14:foregroundMark x1="30619" y1="25604" x2="30619" y2="25604"/>
                          <a14:foregroundMark x1="35351" y1="41063" x2="35351" y2="41063"/>
                          <a14:foregroundMark x1="37926" y1="42512" x2="37926" y2="42512"/>
                          <a14:foregroundMark x1="41127" y1="40580" x2="41127" y2="40580"/>
                          <a14:foregroundMark x1="44259" y1="42029" x2="44259" y2="42029"/>
                          <a14:foregroundMark x1="44259" y1="27536" x2="44259" y2="27536"/>
                          <a14:foregroundMark x1="45859" y1="34300" x2="45859" y2="34300"/>
                          <a14:foregroundMark x1="9743" y1="37681" x2="9743" y2="37681"/>
                          <a14:foregroundMark x1="24217" y1="34783" x2="24217" y2="34783"/>
                          <a14:backgroundMark x1="14266" y1="64251" x2="14266" y2="64251"/>
                          <a14:backgroundMark x1="15866" y1="48792" x2="15866" y2="48792"/>
                        </a14:backgroundRemoval>
                      </a14:imgEffect>
                    </a14:imgLayer>
                  </a14:imgProps>
                </a:ext>
                <a:ext uri="{28A0092B-C50C-407E-A947-70E740481C1C}">
                  <a14:useLocalDpi xmlns:a14="http://schemas.microsoft.com/office/drawing/2010/main" val="0"/>
                </a:ext>
              </a:extLst>
            </a:blip>
            <a:srcRect l="8397" r="53428" b="24524"/>
            <a:stretch/>
          </p:blipFill>
          <p:spPr>
            <a:xfrm>
              <a:off x="9480070" y="360569"/>
              <a:ext cx="2250426" cy="640935"/>
            </a:xfrm>
            <a:prstGeom prst="rect">
              <a:avLst/>
            </a:prstGeom>
          </p:spPr>
        </p:pic>
      </p:grpSp>
    </p:spTree>
    <p:extLst>
      <p:ext uri="{BB962C8B-B14F-4D97-AF65-F5344CB8AC3E}">
        <p14:creationId xmlns:p14="http://schemas.microsoft.com/office/powerpoint/2010/main" val="3850594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1_Encabezado de sección">
    <p:bg>
      <p:bgPr>
        <a:solidFill>
          <a:srgbClr val="453668"/>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52D6C7-7F27-800A-EF16-93D9CE5003FC}"/>
              </a:ext>
            </a:extLst>
          </p:cNvPr>
          <p:cNvSpPr>
            <a:spLocks noGrp="1"/>
          </p:cNvSpPr>
          <p:nvPr>
            <p:ph type="title"/>
          </p:nvPr>
        </p:nvSpPr>
        <p:spPr>
          <a:xfrm>
            <a:off x="831850" y="1709738"/>
            <a:ext cx="10515600" cy="2852737"/>
          </a:xfrm>
        </p:spPr>
        <p:txBody>
          <a:bodyPr anchor="b"/>
          <a:lstStyle>
            <a:lvl1pPr>
              <a:defRPr sz="6000">
                <a:solidFill>
                  <a:schemeClr val="bg1"/>
                </a:solidFill>
                <a:latin typeface="Segoe UI" panose="020B0502040204020203" pitchFamily="34" charset="0"/>
                <a:cs typeface="Segoe UI" panose="020B0502040204020203" pitchFamily="34" charset="0"/>
              </a:defRPr>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EAFE8C2-25C2-8235-8804-8843B47AC7C4}"/>
              </a:ext>
            </a:extLst>
          </p:cNvPr>
          <p:cNvSpPr>
            <a:spLocks noGrp="1"/>
          </p:cNvSpPr>
          <p:nvPr>
            <p:ph type="body" idx="1"/>
          </p:nvPr>
        </p:nvSpPr>
        <p:spPr>
          <a:xfrm>
            <a:off x="831850" y="4589463"/>
            <a:ext cx="10515600" cy="1500187"/>
          </a:xfrm>
        </p:spPr>
        <p:txBody>
          <a:bodyPr/>
          <a:lstStyle>
            <a:lvl1pPr marL="0" indent="0">
              <a:buNone/>
              <a:defRPr sz="2400">
                <a:solidFill>
                  <a:srgbClr val="FF1F85"/>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Tree>
    <p:extLst>
      <p:ext uri="{BB962C8B-B14F-4D97-AF65-F5344CB8AC3E}">
        <p14:creationId xmlns:p14="http://schemas.microsoft.com/office/powerpoint/2010/main" val="4160063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2_Encabezado de sección">
    <p:bg>
      <p:bgPr>
        <a:solidFill>
          <a:srgbClr val="453668"/>
        </a:solidFill>
        <a:effectLst/>
      </p:bgPr>
    </p:bg>
    <p:spTree>
      <p:nvGrpSpPr>
        <p:cNvPr id="1" name=""/>
        <p:cNvGrpSpPr/>
        <p:nvPr/>
      </p:nvGrpSpPr>
      <p:grpSpPr>
        <a:xfrm>
          <a:off x="0" y="0"/>
          <a:ext cx="0" cy="0"/>
          <a:chOff x="0" y="0"/>
          <a:chExt cx="0" cy="0"/>
        </a:xfrm>
      </p:grpSpPr>
      <p:pic>
        <p:nvPicPr>
          <p:cNvPr id="5" name="Imagen 4" descr="Patrón de fondo&#10;&#10;Descripción generada automáticamente">
            <a:extLst>
              <a:ext uri="{FF2B5EF4-FFF2-40B4-BE49-F238E27FC236}">
                <a16:creationId xmlns:a16="http://schemas.microsoft.com/office/drawing/2014/main" id="{51C9A031-BE96-422F-DED7-0BDE8208E4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3" y="0"/>
            <a:ext cx="12171734" cy="6858000"/>
          </a:xfrm>
          <a:prstGeom prst="rect">
            <a:avLst/>
          </a:prstGeom>
        </p:spPr>
      </p:pic>
      <p:sp>
        <p:nvSpPr>
          <p:cNvPr id="2" name="Título 1">
            <a:extLst>
              <a:ext uri="{FF2B5EF4-FFF2-40B4-BE49-F238E27FC236}">
                <a16:creationId xmlns:a16="http://schemas.microsoft.com/office/drawing/2014/main" id="{FF52D6C7-7F27-800A-EF16-93D9CE5003FC}"/>
              </a:ext>
            </a:extLst>
          </p:cNvPr>
          <p:cNvSpPr>
            <a:spLocks noGrp="1"/>
          </p:cNvSpPr>
          <p:nvPr>
            <p:ph type="title"/>
          </p:nvPr>
        </p:nvSpPr>
        <p:spPr>
          <a:xfrm>
            <a:off x="344740" y="2171211"/>
            <a:ext cx="10515600" cy="2852737"/>
          </a:xfrm>
        </p:spPr>
        <p:txBody>
          <a:bodyPr anchor="b"/>
          <a:lstStyle>
            <a:lvl1pPr>
              <a:defRPr sz="6000">
                <a:solidFill>
                  <a:schemeClr val="bg1"/>
                </a:solidFill>
                <a:latin typeface="Segoe UI" panose="020B0502040204020203" pitchFamily="34" charset="0"/>
                <a:cs typeface="Segoe UI" panose="020B0502040204020203" pitchFamily="34" charset="0"/>
              </a:defRPr>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EAFE8C2-25C2-8235-8804-8843B47AC7C4}"/>
              </a:ext>
            </a:extLst>
          </p:cNvPr>
          <p:cNvSpPr>
            <a:spLocks noGrp="1"/>
          </p:cNvSpPr>
          <p:nvPr>
            <p:ph type="body" idx="1"/>
          </p:nvPr>
        </p:nvSpPr>
        <p:spPr>
          <a:xfrm>
            <a:off x="344740" y="5050936"/>
            <a:ext cx="10515600" cy="1500187"/>
          </a:xfrm>
        </p:spPr>
        <p:txBody>
          <a:bodyPr/>
          <a:lstStyle>
            <a:lvl1pPr marL="0" indent="0">
              <a:buNone/>
              <a:defRPr sz="2400">
                <a:solidFill>
                  <a:srgbClr val="FF1F85"/>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Tree>
    <p:extLst>
      <p:ext uri="{BB962C8B-B14F-4D97-AF65-F5344CB8AC3E}">
        <p14:creationId xmlns:p14="http://schemas.microsoft.com/office/powerpoint/2010/main" val="72332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F86575D-6E5D-8660-8EF1-D414235981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E4BA02D-A7FF-7B3D-8460-B81EA3352A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491148D-8075-0E73-DC86-7744B84024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0CBD64-3BB3-47A2-B088-001D8147B8EB}" type="datetimeFigureOut">
              <a:rPr lang="es-MX" smtClean="0"/>
              <a:t>20/10/2022</a:t>
            </a:fld>
            <a:endParaRPr lang="es-MX"/>
          </a:p>
        </p:txBody>
      </p:sp>
      <p:sp>
        <p:nvSpPr>
          <p:cNvPr id="5" name="Marcador de pie de página 4">
            <a:extLst>
              <a:ext uri="{FF2B5EF4-FFF2-40B4-BE49-F238E27FC236}">
                <a16:creationId xmlns:a16="http://schemas.microsoft.com/office/drawing/2014/main" id="{8D82653B-9781-B430-97BB-EFF7BE0E68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5692CD93-524C-4C46-0098-5B2200B840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C87C4E-7AC0-4222-8F45-945232A4A1DD}" type="slidenum">
              <a:rPr lang="es-MX" smtClean="0"/>
              <a:t>‹Nº›</a:t>
            </a:fld>
            <a:endParaRPr lang="es-MX"/>
          </a:p>
        </p:txBody>
      </p:sp>
    </p:spTree>
    <p:extLst>
      <p:ext uri="{BB962C8B-B14F-4D97-AF65-F5344CB8AC3E}">
        <p14:creationId xmlns:p14="http://schemas.microsoft.com/office/powerpoint/2010/main" val="1892427386"/>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61" r:id="rId3"/>
    <p:sldLayoutId id="2147483652" r:id="rId4"/>
    <p:sldLayoutId id="2147483651" r:id="rId5"/>
    <p:sldLayoutId id="2147483650" r:id="rId6"/>
    <p:sldLayoutId id="2147483663" r:id="rId7"/>
    <p:sldLayoutId id="2147483660" r:id="rId8"/>
    <p:sldLayoutId id="2147483662" r:id="rId9"/>
    <p:sldLayoutId id="2147483653" r:id="rId10"/>
    <p:sldLayoutId id="2147483654"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25.png"/><Relationship Id="rId11" Type="http://schemas.openxmlformats.org/officeDocument/2006/relationships/image" Target="../media/image15.svg"/><Relationship Id="rId5" Type="http://schemas.openxmlformats.org/officeDocument/2006/relationships/image" Target="../media/image24.svg"/><Relationship Id="rId10" Type="http://schemas.openxmlformats.org/officeDocument/2006/relationships/image" Target="../media/image14.png"/><Relationship Id="rId4" Type="http://schemas.openxmlformats.org/officeDocument/2006/relationships/image" Target="../media/image23.png"/><Relationship Id="rId9" Type="http://schemas.openxmlformats.org/officeDocument/2006/relationships/image" Target="../media/image28.svg"/></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svg"/><Relationship Id="rId7" Type="http://schemas.openxmlformats.org/officeDocument/2006/relationships/image" Target="../media/image15.svg"/><Relationship Id="rId2" Type="http://schemas.openxmlformats.org/officeDocument/2006/relationships/image" Target="../media/image25.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31.svg"/></Relationships>
</file>

<file path=ppt/slides/_rels/slide18.xml.rels><?xml version="1.0" encoding="UTF-8" standalone="yes"?>
<Relationships xmlns="http://schemas.openxmlformats.org/package/2006/relationships"><Relationship Id="rId3" Type="http://schemas.openxmlformats.org/officeDocument/2006/relationships/image" Target="../media/image33.svg"/><Relationship Id="rId7" Type="http://schemas.openxmlformats.org/officeDocument/2006/relationships/image" Target="../media/image37.svg"/><Relationship Id="rId2" Type="http://schemas.openxmlformats.org/officeDocument/2006/relationships/image" Target="../media/image32.png"/><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sv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svg"/><Relationship Id="rId7" Type="http://schemas.openxmlformats.org/officeDocument/2006/relationships/image" Target="../media/image44.svg"/><Relationship Id="rId2" Type="http://schemas.openxmlformats.org/officeDocument/2006/relationships/image" Target="../media/image39.png"/><Relationship Id="rId1" Type="http://schemas.openxmlformats.org/officeDocument/2006/relationships/slideLayout" Target="../slideLayouts/slideLayout4.xml"/><Relationship Id="rId6" Type="http://schemas.openxmlformats.org/officeDocument/2006/relationships/image" Target="../media/image43.png"/><Relationship Id="rId5" Type="http://schemas.openxmlformats.org/officeDocument/2006/relationships/image" Target="../media/image42.sv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svg"/></Relationships>
</file>

<file path=ppt/slides/_rels/slide22.xml.rels><?xml version="1.0" encoding="UTF-8" standalone="yes"?>
<Relationships xmlns="http://schemas.openxmlformats.org/package/2006/relationships"><Relationship Id="rId3" Type="http://schemas.openxmlformats.org/officeDocument/2006/relationships/hyperlink" Target="https://archive.ics.uci.edu/" TargetMode="External"/><Relationship Id="rId2" Type="http://schemas.openxmlformats.org/officeDocument/2006/relationships/hyperlink" Target="https://www.kaggle.com/" TargetMode="External"/><Relationship Id="rId1" Type="http://schemas.openxmlformats.org/officeDocument/2006/relationships/slideLayout" Target="../slideLayouts/slideLayout4.xml"/><Relationship Id="rId4" Type="http://schemas.openxmlformats.org/officeDocument/2006/relationships/hyperlink" Target="https://quickdraw.withgoogle.com/"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0.svg"/><Relationship Id="rId7" Type="http://schemas.openxmlformats.org/officeDocument/2006/relationships/image" Target="../media/image55.svg"/><Relationship Id="rId2" Type="http://schemas.openxmlformats.org/officeDocument/2006/relationships/image" Target="../media/image39.png"/><Relationship Id="rId1" Type="http://schemas.openxmlformats.org/officeDocument/2006/relationships/slideLayout" Target="../slideLayouts/slideLayout4.xml"/><Relationship Id="rId6" Type="http://schemas.openxmlformats.org/officeDocument/2006/relationships/image" Target="../media/image54.png"/><Relationship Id="rId5" Type="http://schemas.openxmlformats.org/officeDocument/2006/relationships/image" Target="../media/image53.svg"/><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8.png"/><Relationship Id="rId1" Type="http://schemas.openxmlformats.org/officeDocument/2006/relationships/slideLayout" Target="../slideLayouts/slideLayout4.xml"/><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svg"/><Relationship Id="rId3" Type="http://schemas.openxmlformats.org/officeDocument/2006/relationships/image" Target="../media/image59.svg"/><Relationship Id="rId7" Type="http://schemas.openxmlformats.org/officeDocument/2006/relationships/image" Target="../media/image63.svg"/><Relationship Id="rId12" Type="http://schemas.openxmlformats.org/officeDocument/2006/relationships/image" Target="../media/image68.png"/><Relationship Id="rId2" Type="http://schemas.openxmlformats.org/officeDocument/2006/relationships/image" Target="../media/image58.png"/><Relationship Id="rId1" Type="http://schemas.openxmlformats.org/officeDocument/2006/relationships/slideLayout" Target="../slideLayouts/slideLayout4.xml"/><Relationship Id="rId6" Type="http://schemas.openxmlformats.org/officeDocument/2006/relationships/image" Target="../media/image62.png"/><Relationship Id="rId11" Type="http://schemas.openxmlformats.org/officeDocument/2006/relationships/image" Target="../media/image67.svg"/><Relationship Id="rId5" Type="http://schemas.openxmlformats.org/officeDocument/2006/relationships/image" Target="../media/image61.sv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svg"/></Relationships>
</file>

<file path=ppt/slides/_rels/slide29.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svg"/><Relationship Id="rId3" Type="http://schemas.openxmlformats.org/officeDocument/2006/relationships/image" Target="../media/image59.svg"/><Relationship Id="rId7" Type="http://schemas.openxmlformats.org/officeDocument/2006/relationships/image" Target="../media/image24.svg"/><Relationship Id="rId12" Type="http://schemas.openxmlformats.org/officeDocument/2006/relationships/image" Target="../media/image74.png"/><Relationship Id="rId2" Type="http://schemas.openxmlformats.org/officeDocument/2006/relationships/image" Target="../media/image58.png"/><Relationship Id="rId1" Type="http://schemas.openxmlformats.org/officeDocument/2006/relationships/slideLayout" Target="../slideLayouts/slideLayout4.xml"/><Relationship Id="rId6" Type="http://schemas.openxmlformats.org/officeDocument/2006/relationships/image" Target="../media/image23.png"/><Relationship Id="rId11" Type="http://schemas.openxmlformats.org/officeDocument/2006/relationships/image" Target="../media/image73.svg"/><Relationship Id="rId5" Type="http://schemas.openxmlformats.org/officeDocument/2006/relationships/image" Target="../media/image26.svg"/><Relationship Id="rId10" Type="http://schemas.openxmlformats.org/officeDocument/2006/relationships/image" Target="../media/image72.png"/><Relationship Id="rId4" Type="http://schemas.openxmlformats.org/officeDocument/2006/relationships/image" Target="../media/image25.png"/><Relationship Id="rId9" Type="http://schemas.openxmlformats.org/officeDocument/2006/relationships/image" Target="../media/image71.sv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77.svg"/><Relationship Id="rId2" Type="http://schemas.openxmlformats.org/officeDocument/2006/relationships/image" Target="../media/image76.png"/><Relationship Id="rId1" Type="http://schemas.openxmlformats.org/officeDocument/2006/relationships/slideLayout" Target="../slideLayouts/slideLayout5.xml"/><Relationship Id="rId5" Type="http://schemas.openxmlformats.org/officeDocument/2006/relationships/image" Target="../media/image79.svg"/><Relationship Id="rId4" Type="http://schemas.openxmlformats.org/officeDocument/2006/relationships/image" Target="../media/image7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hyperlink" Target="https://forms.office.com/r/tA5LmjHJxP" TargetMode="External"/><Relationship Id="rId1" Type="http://schemas.openxmlformats.org/officeDocument/2006/relationships/slideLayout" Target="../slideLayouts/slideLayout5.xml"/><Relationship Id="rId4" Type="http://schemas.openxmlformats.org/officeDocument/2006/relationships/hyperlink" Target="https://aka.ms/MagIAJuvenil/Sesion3"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D5FA1A-A185-883C-FCAF-C9D13409CA4D}"/>
              </a:ext>
            </a:extLst>
          </p:cNvPr>
          <p:cNvSpPr>
            <a:spLocks noGrp="1"/>
          </p:cNvSpPr>
          <p:nvPr>
            <p:ph type="ctrTitle"/>
          </p:nvPr>
        </p:nvSpPr>
        <p:spPr/>
        <p:txBody>
          <a:bodyPr/>
          <a:lstStyle/>
          <a:p>
            <a:r>
              <a:rPr lang="es-MX"/>
              <a:t>Introducción al aprendizaje automático</a:t>
            </a:r>
          </a:p>
        </p:txBody>
      </p:sp>
      <p:sp>
        <p:nvSpPr>
          <p:cNvPr id="3" name="Marcador de texto 2">
            <a:extLst>
              <a:ext uri="{FF2B5EF4-FFF2-40B4-BE49-F238E27FC236}">
                <a16:creationId xmlns:a16="http://schemas.microsoft.com/office/drawing/2014/main" id="{D34E0EB8-9F51-D62D-3D43-3F977D3355DF}"/>
              </a:ext>
            </a:extLst>
          </p:cNvPr>
          <p:cNvSpPr>
            <a:spLocks noGrp="1"/>
          </p:cNvSpPr>
          <p:nvPr>
            <p:ph type="body" sz="quarter" idx="10"/>
          </p:nvPr>
        </p:nvSpPr>
        <p:spPr/>
        <p:txBody>
          <a:bodyPr/>
          <a:lstStyle/>
          <a:p>
            <a:r>
              <a:rPr lang="es-MX"/>
              <a:t>Sesión 03</a:t>
            </a:r>
          </a:p>
        </p:txBody>
      </p:sp>
    </p:spTree>
    <p:extLst>
      <p:ext uri="{BB962C8B-B14F-4D97-AF65-F5344CB8AC3E}">
        <p14:creationId xmlns:p14="http://schemas.microsoft.com/office/powerpoint/2010/main" val="3864060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600384-4E79-E76D-D4B4-17BC7BD90C0F}"/>
              </a:ext>
            </a:extLst>
          </p:cNvPr>
          <p:cNvSpPr>
            <a:spLocks noGrp="1"/>
          </p:cNvSpPr>
          <p:nvPr>
            <p:ph type="title"/>
          </p:nvPr>
        </p:nvSpPr>
        <p:spPr/>
        <p:txBody>
          <a:bodyPr/>
          <a:lstStyle/>
          <a:p>
            <a:r>
              <a:rPr lang="es-MX"/>
              <a:t>Aprendizaje por refuerzo</a:t>
            </a:r>
          </a:p>
        </p:txBody>
      </p:sp>
      <p:sp>
        <p:nvSpPr>
          <p:cNvPr id="3" name="Marcador de contenido 2">
            <a:extLst>
              <a:ext uri="{FF2B5EF4-FFF2-40B4-BE49-F238E27FC236}">
                <a16:creationId xmlns:a16="http://schemas.microsoft.com/office/drawing/2014/main" id="{DFD19D86-283D-27BF-1931-A5D49AC307EF}"/>
              </a:ext>
            </a:extLst>
          </p:cNvPr>
          <p:cNvSpPr>
            <a:spLocks noGrp="1"/>
          </p:cNvSpPr>
          <p:nvPr>
            <p:ph sz="half" idx="1"/>
          </p:nvPr>
        </p:nvSpPr>
        <p:spPr/>
        <p:txBody>
          <a:bodyPr>
            <a:normAutofit/>
          </a:bodyPr>
          <a:lstStyle/>
          <a:p>
            <a:pPr marL="0" indent="0" algn="just">
              <a:buNone/>
            </a:pPr>
            <a:r>
              <a:rPr lang="es-ES" sz="2000"/>
              <a:t>El aprendizaje por refuerzo es un área del aprendizaje automático inspirada en la psicología conductista; donde la máquina aprende por sí sola el comportamiento a seguir en base a recompensas y penalizaciones.</a:t>
            </a:r>
            <a:endParaRPr lang="es-MX" sz="2000"/>
          </a:p>
          <a:p>
            <a:pPr marL="0" indent="0" algn="just">
              <a:buNone/>
            </a:pPr>
            <a:endParaRPr lang="es-MX" sz="2000"/>
          </a:p>
        </p:txBody>
      </p:sp>
      <p:grpSp>
        <p:nvGrpSpPr>
          <p:cNvPr id="4" name="Grupo 3">
            <a:extLst>
              <a:ext uri="{FF2B5EF4-FFF2-40B4-BE49-F238E27FC236}">
                <a16:creationId xmlns:a16="http://schemas.microsoft.com/office/drawing/2014/main" id="{83D49CB6-1132-1349-B7B0-14B474FFC932}"/>
              </a:ext>
            </a:extLst>
          </p:cNvPr>
          <p:cNvGrpSpPr/>
          <p:nvPr/>
        </p:nvGrpSpPr>
        <p:grpSpPr>
          <a:xfrm>
            <a:off x="1362922" y="3575236"/>
            <a:ext cx="1548503" cy="1658881"/>
            <a:chOff x="900782" y="3610147"/>
            <a:chExt cx="1548503" cy="1658881"/>
          </a:xfrm>
        </p:grpSpPr>
        <p:sp>
          <p:nvSpPr>
            <p:cNvPr id="5" name="Triángulo isósceles 4">
              <a:extLst>
                <a:ext uri="{FF2B5EF4-FFF2-40B4-BE49-F238E27FC236}">
                  <a16:creationId xmlns:a16="http://schemas.microsoft.com/office/drawing/2014/main" id="{05039969-4ED6-3578-683F-2D2DB366826F}"/>
                </a:ext>
              </a:extLst>
            </p:cNvPr>
            <p:cNvSpPr/>
            <p:nvPr/>
          </p:nvSpPr>
          <p:spPr>
            <a:xfrm>
              <a:off x="1298121" y="3846969"/>
              <a:ext cx="146956" cy="21227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Triángulo isósceles 5">
              <a:extLst>
                <a:ext uri="{FF2B5EF4-FFF2-40B4-BE49-F238E27FC236}">
                  <a16:creationId xmlns:a16="http://schemas.microsoft.com/office/drawing/2014/main" id="{5FA52633-4E4D-8DE5-7C48-D70CCFB6E633}"/>
                </a:ext>
              </a:extLst>
            </p:cNvPr>
            <p:cNvSpPr/>
            <p:nvPr/>
          </p:nvSpPr>
          <p:spPr>
            <a:xfrm>
              <a:off x="1627413" y="4166505"/>
              <a:ext cx="146956" cy="21227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Triángulo isósceles 6">
              <a:extLst>
                <a:ext uri="{FF2B5EF4-FFF2-40B4-BE49-F238E27FC236}">
                  <a16:creationId xmlns:a16="http://schemas.microsoft.com/office/drawing/2014/main" id="{AF2E1E56-A8F4-5F55-016B-1931BB55DE28}"/>
                </a:ext>
              </a:extLst>
            </p:cNvPr>
            <p:cNvSpPr/>
            <p:nvPr/>
          </p:nvSpPr>
          <p:spPr>
            <a:xfrm>
              <a:off x="2275122" y="4371972"/>
              <a:ext cx="146956" cy="21227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Triángulo isósceles 7">
              <a:extLst>
                <a:ext uri="{FF2B5EF4-FFF2-40B4-BE49-F238E27FC236}">
                  <a16:creationId xmlns:a16="http://schemas.microsoft.com/office/drawing/2014/main" id="{44067CF7-3A17-74A1-33BD-BDB749437209}"/>
                </a:ext>
              </a:extLst>
            </p:cNvPr>
            <p:cNvSpPr/>
            <p:nvPr/>
          </p:nvSpPr>
          <p:spPr>
            <a:xfrm>
              <a:off x="1700891" y="4855029"/>
              <a:ext cx="146956" cy="21227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Triángulo isósceles 8">
              <a:extLst>
                <a:ext uri="{FF2B5EF4-FFF2-40B4-BE49-F238E27FC236}">
                  <a16:creationId xmlns:a16="http://schemas.microsoft.com/office/drawing/2014/main" id="{8991E75D-7BFA-CEAD-7CE9-4ECD187C8337}"/>
                </a:ext>
              </a:extLst>
            </p:cNvPr>
            <p:cNvSpPr/>
            <p:nvPr/>
          </p:nvSpPr>
          <p:spPr>
            <a:xfrm>
              <a:off x="1298121" y="4626428"/>
              <a:ext cx="146956" cy="21227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Triángulo isósceles 9">
              <a:extLst>
                <a:ext uri="{FF2B5EF4-FFF2-40B4-BE49-F238E27FC236}">
                  <a16:creationId xmlns:a16="http://schemas.microsoft.com/office/drawing/2014/main" id="{40359ACE-16A7-1288-C240-28049B3DA881}"/>
                </a:ext>
              </a:extLst>
            </p:cNvPr>
            <p:cNvSpPr/>
            <p:nvPr/>
          </p:nvSpPr>
          <p:spPr>
            <a:xfrm>
              <a:off x="1962151" y="3640139"/>
              <a:ext cx="146956" cy="21227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ombo 10">
              <a:extLst>
                <a:ext uri="{FF2B5EF4-FFF2-40B4-BE49-F238E27FC236}">
                  <a16:creationId xmlns:a16="http://schemas.microsoft.com/office/drawing/2014/main" id="{B5D267B4-E932-407D-98F7-F358A511FF78}"/>
                </a:ext>
              </a:extLst>
            </p:cNvPr>
            <p:cNvSpPr/>
            <p:nvPr/>
          </p:nvSpPr>
          <p:spPr>
            <a:xfrm>
              <a:off x="2149932" y="3896284"/>
              <a:ext cx="261257" cy="318408"/>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s-MX"/>
            </a:p>
          </p:txBody>
        </p:sp>
        <p:sp>
          <p:nvSpPr>
            <p:cNvPr id="12" name="Rombo 11">
              <a:extLst>
                <a:ext uri="{FF2B5EF4-FFF2-40B4-BE49-F238E27FC236}">
                  <a16:creationId xmlns:a16="http://schemas.microsoft.com/office/drawing/2014/main" id="{C2522740-4ADA-F3AD-FA74-BD208AEE9DC3}"/>
                </a:ext>
              </a:extLst>
            </p:cNvPr>
            <p:cNvSpPr/>
            <p:nvPr/>
          </p:nvSpPr>
          <p:spPr>
            <a:xfrm>
              <a:off x="1627413" y="3740833"/>
              <a:ext cx="261257" cy="318408"/>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s-MX"/>
            </a:p>
          </p:txBody>
        </p:sp>
        <p:sp>
          <p:nvSpPr>
            <p:cNvPr id="13" name="Rombo 12">
              <a:extLst>
                <a:ext uri="{FF2B5EF4-FFF2-40B4-BE49-F238E27FC236}">
                  <a16:creationId xmlns:a16="http://schemas.microsoft.com/office/drawing/2014/main" id="{B47CC35E-543C-58EA-A00D-CFD32A91EA16}"/>
                </a:ext>
              </a:extLst>
            </p:cNvPr>
            <p:cNvSpPr/>
            <p:nvPr/>
          </p:nvSpPr>
          <p:spPr>
            <a:xfrm>
              <a:off x="1562101" y="4425040"/>
              <a:ext cx="261257" cy="318408"/>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s-MX"/>
            </a:p>
          </p:txBody>
        </p:sp>
        <p:sp>
          <p:nvSpPr>
            <p:cNvPr id="14" name="Rombo 13">
              <a:extLst>
                <a:ext uri="{FF2B5EF4-FFF2-40B4-BE49-F238E27FC236}">
                  <a16:creationId xmlns:a16="http://schemas.microsoft.com/office/drawing/2014/main" id="{284F2B71-62FB-986A-7EE1-2BBA05BF7C7D}"/>
                </a:ext>
              </a:extLst>
            </p:cNvPr>
            <p:cNvSpPr/>
            <p:nvPr/>
          </p:nvSpPr>
          <p:spPr>
            <a:xfrm>
              <a:off x="1129390" y="4138161"/>
              <a:ext cx="261257" cy="318408"/>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s-MX"/>
            </a:p>
          </p:txBody>
        </p:sp>
        <p:sp>
          <p:nvSpPr>
            <p:cNvPr id="15" name="Rombo 14">
              <a:extLst>
                <a:ext uri="{FF2B5EF4-FFF2-40B4-BE49-F238E27FC236}">
                  <a16:creationId xmlns:a16="http://schemas.microsoft.com/office/drawing/2014/main" id="{CA92505A-ADD2-68C5-7B28-BD6F2F657964}"/>
                </a:ext>
              </a:extLst>
            </p:cNvPr>
            <p:cNvSpPr/>
            <p:nvPr/>
          </p:nvSpPr>
          <p:spPr>
            <a:xfrm>
              <a:off x="2188028" y="4801961"/>
              <a:ext cx="261257" cy="318408"/>
            </a:xfrm>
            <a:prstGeom prst="diamond">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s-MX"/>
            </a:p>
          </p:txBody>
        </p:sp>
        <p:sp>
          <p:nvSpPr>
            <p:cNvPr id="16" name="Diagrama de flujo: conector 15">
              <a:extLst>
                <a:ext uri="{FF2B5EF4-FFF2-40B4-BE49-F238E27FC236}">
                  <a16:creationId xmlns:a16="http://schemas.microsoft.com/office/drawing/2014/main" id="{CD17164C-A68F-E2B6-ED6E-67F428FC7ECA}"/>
                </a:ext>
              </a:extLst>
            </p:cNvPr>
            <p:cNvSpPr/>
            <p:nvPr/>
          </p:nvSpPr>
          <p:spPr>
            <a:xfrm>
              <a:off x="1847846" y="4124324"/>
              <a:ext cx="146956" cy="163515"/>
            </a:xfrm>
            <a:prstGeom prst="flowChartConnector">
              <a:avLst/>
            </a:prstGeom>
            <a:solidFill>
              <a:schemeClr val="accent6">
                <a:lumMod val="50000"/>
              </a:schemeClr>
            </a:solidFill>
            <a:ln>
              <a:solidFill>
                <a:schemeClr val="accent6">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sp>
          <p:nvSpPr>
            <p:cNvPr id="17" name="Diagrama de flujo: conector 16">
              <a:extLst>
                <a:ext uri="{FF2B5EF4-FFF2-40B4-BE49-F238E27FC236}">
                  <a16:creationId xmlns:a16="http://schemas.microsoft.com/office/drawing/2014/main" id="{B122D6FA-D8C0-49BB-2C61-EE9D70B2A4D7}"/>
                </a:ext>
              </a:extLst>
            </p:cNvPr>
            <p:cNvSpPr/>
            <p:nvPr/>
          </p:nvSpPr>
          <p:spPr>
            <a:xfrm>
              <a:off x="900782" y="4084747"/>
              <a:ext cx="146956" cy="163515"/>
            </a:xfrm>
            <a:prstGeom prst="flowChartConnector">
              <a:avLst/>
            </a:prstGeom>
            <a:solidFill>
              <a:schemeClr val="accent6">
                <a:lumMod val="50000"/>
              </a:schemeClr>
            </a:solidFill>
            <a:ln>
              <a:solidFill>
                <a:schemeClr val="accent6">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sp>
          <p:nvSpPr>
            <p:cNvPr id="18" name="Diagrama de flujo: conector 17">
              <a:extLst>
                <a:ext uri="{FF2B5EF4-FFF2-40B4-BE49-F238E27FC236}">
                  <a16:creationId xmlns:a16="http://schemas.microsoft.com/office/drawing/2014/main" id="{CFE3A546-FBE2-1892-9BAB-4D05DCEF78A2}"/>
                </a:ext>
              </a:extLst>
            </p:cNvPr>
            <p:cNvSpPr/>
            <p:nvPr/>
          </p:nvSpPr>
          <p:spPr>
            <a:xfrm>
              <a:off x="1415140" y="3610147"/>
              <a:ext cx="146956" cy="163515"/>
            </a:xfrm>
            <a:prstGeom prst="flowChartConnector">
              <a:avLst/>
            </a:prstGeom>
            <a:solidFill>
              <a:schemeClr val="accent6">
                <a:lumMod val="50000"/>
              </a:schemeClr>
            </a:solidFill>
            <a:ln>
              <a:solidFill>
                <a:schemeClr val="accent6">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sp>
          <p:nvSpPr>
            <p:cNvPr id="19" name="Diagrama de flujo: conector 18">
              <a:extLst>
                <a:ext uri="{FF2B5EF4-FFF2-40B4-BE49-F238E27FC236}">
                  <a16:creationId xmlns:a16="http://schemas.microsoft.com/office/drawing/2014/main" id="{83F469EB-A8BC-492D-79CE-20A5301D4E58}"/>
                </a:ext>
              </a:extLst>
            </p:cNvPr>
            <p:cNvSpPr/>
            <p:nvPr/>
          </p:nvSpPr>
          <p:spPr>
            <a:xfrm>
              <a:off x="1964872" y="4626428"/>
              <a:ext cx="146956" cy="163515"/>
            </a:xfrm>
            <a:prstGeom prst="flowChartConnector">
              <a:avLst/>
            </a:prstGeom>
            <a:solidFill>
              <a:schemeClr val="accent6">
                <a:lumMod val="50000"/>
              </a:schemeClr>
            </a:solidFill>
            <a:ln>
              <a:solidFill>
                <a:schemeClr val="accent6">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sp>
          <p:nvSpPr>
            <p:cNvPr id="20" name="Diagrama de flujo: conector 19">
              <a:extLst>
                <a:ext uri="{FF2B5EF4-FFF2-40B4-BE49-F238E27FC236}">
                  <a16:creationId xmlns:a16="http://schemas.microsoft.com/office/drawing/2014/main" id="{9D2C0BF7-7F0B-2CE9-2193-26E056899C01}"/>
                </a:ext>
              </a:extLst>
            </p:cNvPr>
            <p:cNvSpPr/>
            <p:nvPr/>
          </p:nvSpPr>
          <p:spPr>
            <a:xfrm>
              <a:off x="2084610" y="5105513"/>
              <a:ext cx="146956" cy="163515"/>
            </a:xfrm>
            <a:prstGeom prst="flowChartConnector">
              <a:avLst/>
            </a:prstGeom>
            <a:solidFill>
              <a:schemeClr val="accent6">
                <a:lumMod val="50000"/>
              </a:schemeClr>
            </a:solidFill>
            <a:ln>
              <a:solidFill>
                <a:schemeClr val="accent6">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sp>
          <p:nvSpPr>
            <p:cNvPr id="21" name="Diagrama de flujo: conector 20">
              <a:extLst>
                <a:ext uri="{FF2B5EF4-FFF2-40B4-BE49-F238E27FC236}">
                  <a16:creationId xmlns:a16="http://schemas.microsoft.com/office/drawing/2014/main" id="{ECFB0CAB-92DF-8CCA-F03F-BBC26780BE22}"/>
                </a:ext>
              </a:extLst>
            </p:cNvPr>
            <p:cNvSpPr/>
            <p:nvPr/>
          </p:nvSpPr>
          <p:spPr>
            <a:xfrm>
              <a:off x="1270904" y="5023756"/>
              <a:ext cx="146956" cy="163515"/>
            </a:xfrm>
            <a:prstGeom prst="flowChartConnector">
              <a:avLst/>
            </a:prstGeom>
            <a:solidFill>
              <a:schemeClr val="accent6">
                <a:lumMod val="50000"/>
              </a:schemeClr>
            </a:solidFill>
            <a:ln>
              <a:solidFill>
                <a:schemeClr val="accent6">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s-MX"/>
            </a:p>
          </p:txBody>
        </p:sp>
      </p:grpSp>
      <p:cxnSp>
        <p:nvCxnSpPr>
          <p:cNvPr id="22" name="Conector recto de flecha 21">
            <a:extLst>
              <a:ext uri="{FF2B5EF4-FFF2-40B4-BE49-F238E27FC236}">
                <a16:creationId xmlns:a16="http://schemas.microsoft.com/office/drawing/2014/main" id="{685A26D8-D32A-064F-5676-911D608A7D70}"/>
              </a:ext>
            </a:extLst>
          </p:cNvPr>
          <p:cNvCxnSpPr/>
          <p:nvPr/>
        </p:nvCxnSpPr>
        <p:spPr>
          <a:xfrm>
            <a:off x="3124556" y="4421658"/>
            <a:ext cx="1012371" cy="21539"/>
          </a:xfrm>
          <a:prstGeom prst="straightConnector1">
            <a:avLst/>
          </a:prstGeom>
          <a:ln w="28575">
            <a:solidFill>
              <a:srgbClr val="002060"/>
            </a:solidFill>
            <a:tailEnd type="triangle"/>
          </a:ln>
        </p:spPr>
        <p:style>
          <a:lnRef idx="3">
            <a:schemeClr val="accent1"/>
          </a:lnRef>
          <a:fillRef idx="0">
            <a:schemeClr val="accent1"/>
          </a:fillRef>
          <a:effectRef idx="2">
            <a:schemeClr val="accent1"/>
          </a:effectRef>
          <a:fontRef idx="minor">
            <a:schemeClr val="tx1"/>
          </a:fontRef>
        </p:style>
      </p:cxnSp>
      <p:pic>
        <p:nvPicPr>
          <p:cNvPr id="23" name="Picture 2" descr="Icono de engranaje. dos engranajes. Estilo: vector de stock (libre de  regalías) 1757536796 | Shutterstock">
            <a:extLst>
              <a:ext uri="{FF2B5EF4-FFF2-40B4-BE49-F238E27FC236}">
                <a16:creationId xmlns:a16="http://schemas.microsoft.com/office/drawing/2014/main" id="{DED8A944-27D9-123F-CC60-056F6E1FB7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340" t="11209" r="20944" b="36713"/>
          <a:stretch/>
        </p:blipFill>
        <p:spPr bwMode="auto">
          <a:xfrm>
            <a:off x="5187153" y="3861373"/>
            <a:ext cx="881664" cy="871825"/>
          </a:xfrm>
          <a:prstGeom prst="rect">
            <a:avLst/>
          </a:prstGeom>
          <a:noFill/>
          <a:extLst>
            <a:ext uri="{909E8E84-426E-40DD-AFC4-6F175D3DCCD1}">
              <a14:hiddenFill xmlns:a14="http://schemas.microsoft.com/office/drawing/2010/main">
                <a:solidFill>
                  <a:srgbClr val="FFFFFF"/>
                </a:solidFill>
              </a14:hiddenFill>
            </a:ext>
          </a:extLst>
        </p:spPr>
      </p:pic>
      <p:sp>
        <p:nvSpPr>
          <p:cNvPr id="24" name="Rectángulo 23">
            <a:extLst>
              <a:ext uri="{FF2B5EF4-FFF2-40B4-BE49-F238E27FC236}">
                <a16:creationId xmlns:a16="http://schemas.microsoft.com/office/drawing/2014/main" id="{328BC317-556D-CD3C-D82F-473BEBCD6DE0}"/>
              </a:ext>
            </a:extLst>
          </p:cNvPr>
          <p:cNvSpPr/>
          <p:nvPr/>
        </p:nvSpPr>
        <p:spPr>
          <a:xfrm>
            <a:off x="4377265" y="3429000"/>
            <a:ext cx="2383971" cy="1922258"/>
          </a:xfrm>
          <a:prstGeom prst="rect">
            <a:avLst/>
          </a:prstGeom>
          <a:noFill/>
          <a:ln w="28575" cap="flat" cmpd="sng" algn="ctr">
            <a:solidFill>
              <a:srgbClr val="00206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s-MX"/>
          </a:p>
        </p:txBody>
      </p:sp>
      <p:sp>
        <p:nvSpPr>
          <p:cNvPr id="25" name="Rectángulo 24">
            <a:extLst>
              <a:ext uri="{FF2B5EF4-FFF2-40B4-BE49-F238E27FC236}">
                <a16:creationId xmlns:a16="http://schemas.microsoft.com/office/drawing/2014/main" id="{2B5B16E6-0EE9-3BA2-FFF1-C9B7C4A2FDA6}"/>
              </a:ext>
            </a:extLst>
          </p:cNvPr>
          <p:cNvSpPr/>
          <p:nvPr/>
        </p:nvSpPr>
        <p:spPr>
          <a:xfrm>
            <a:off x="4785473" y="5234116"/>
            <a:ext cx="342945" cy="2826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Flecha: a la derecha 25">
            <a:extLst>
              <a:ext uri="{FF2B5EF4-FFF2-40B4-BE49-F238E27FC236}">
                <a16:creationId xmlns:a16="http://schemas.microsoft.com/office/drawing/2014/main" id="{D18223CF-F08E-CC07-5675-C8AE4037212D}"/>
              </a:ext>
            </a:extLst>
          </p:cNvPr>
          <p:cNvSpPr/>
          <p:nvPr/>
        </p:nvSpPr>
        <p:spPr>
          <a:xfrm>
            <a:off x="4694357" y="5222934"/>
            <a:ext cx="230957" cy="282687"/>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Rectángulo: esquinas redondeadas 26">
            <a:extLst>
              <a:ext uri="{FF2B5EF4-FFF2-40B4-BE49-F238E27FC236}">
                <a16:creationId xmlns:a16="http://schemas.microsoft.com/office/drawing/2014/main" id="{56645B18-D766-C8D0-7C9D-9B4DB91BBDA3}"/>
              </a:ext>
            </a:extLst>
          </p:cNvPr>
          <p:cNvSpPr/>
          <p:nvPr/>
        </p:nvSpPr>
        <p:spPr>
          <a:xfrm>
            <a:off x="5046735" y="5152359"/>
            <a:ext cx="963347" cy="364444"/>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a:t>Agente</a:t>
            </a:r>
            <a:endParaRPr lang="es-MX"/>
          </a:p>
        </p:txBody>
      </p:sp>
      <p:sp>
        <p:nvSpPr>
          <p:cNvPr id="28" name="Rectángulo 27">
            <a:extLst>
              <a:ext uri="{FF2B5EF4-FFF2-40B4-BE49-F238E27FC236}">
                <a16:creationId xmlns:a16="http://schemas.microsoft.com/office/drawing/2014/main" id="{ADE5108A-E90D-EB42-A98B-4E41E90C96FC}"/>
              </a:ext>
            </a:extLst>
          </p:cNvPr>
          <p:cNvSpPr/>
          <p:nvPr/>
        </p:nvSpPr>
        <p:spPr>
          <a:xfrm>
            <a:off x="5667137" y="3338069"/>
            <a:ext cx="342945" cy="2826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Flecha: a la derecha 28">
            <a:extLst>
              <a:ext uri="{FF2B5EF4-FFF2-40B4-BE49-F238E27FC236}">
                <a16:creationId xmlns:a16="http://schemas.microsoft.com/office/drawing/2014/main" id="{EF5EEC80-7783-1889-EAED-B0DDCD595706}"/>
              </a:ext>
            </a:extLst>
          </p:cNvPr>
          <p:cNvSpPr/>
          <p:nvPr/>
        </p:nvSpPr>
        <p:spPr>
          <a:xfrm flipH="1">
            <a:off x="6003618" y="3295730"/>
            <a:ext cx="230957" cy="282687"/>
          </a:xfrm>
          <a:prstGeom prst="righ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Rectángulo: esquinas redondeadas 29">
            <a:extLst>
              <a:ext uri="{FF2B5EF4-FFF2-40B4-BE49-F238E27FC236}">
                <a16:creationId xmlns:a16="http://schemas.microsoft.com/office/drawing/2014/main" id="{5F7DA89B-EEE6-80E4-5FDA-4B3124326B38}"/>
              </a:ext>
            </a:extLst>
          </p:cNvPr>
          <p:cNvSpPr/>
          <p:nvPr/>
        </p:nvSpPr>
        <p:spPr>
          <a:xfrm>
            <a:off x="4940639" y="3268556"/>
            <a:ext cx="963347" cy="364444"/>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a:t>Ambiente</a:t>
            </a:r>
            <a:endParaRPr lang="es-MX"/>
          </a:p>
        </p:txBody>
      </p:sp>
      <p:grpSp>
        <p:nvGrpSpPr>
          <p:cNvPr id="31" name="Grupo 30">
            <a:extLst>
              <a:ext uri="{FF2B5EF4-FFF2-40B4-BE49-F238E27FC236}">
                <a16:creationId xmlns:a16="http://schemas.microsoft.com/office/drawing/2014/main" id="{C9AB4A81-BA1D-14D7-F1EB-41CDE114D384}"/>
              </a:ext>
            </a:extLst>
          </p:cNvPr>
          <p:cNvGrpSpPr/>
          <p:nvPr/>
        </p:nvGrpSpPr>
        <p:grpSpPr>
          <a:xfrm>
            <a:off x="4256951" y="4337061"/>
            <a:ext cx="240338" cy="212272"/>
            <a:chOff x="3761295" y="4649557"/>
            <a:chExt cx="240338" cy="212272"/>
          </a:xfrm>
        </p:grpSpPr>
        <p:cxnSp>
          <p:nvCxnSpPr>
            <p:cNvPr id="32" name="Conector recto 31">
              <a:extLst>
                <a:ext uri="{FF2B5EF4-FFF2-40B4-BE49-F238E27FC236}">
                  <a16:creationId xmlns:a16="http://schemas.microsoft.com/office/drawing/2014/main" id="{2A0374F3-D7E0-40B5-194F-F25874C5133D}"/>
                </a:ext>
              </a:extLst>
            </p:cNvPr>
            <p:cNvCxnSpPr/>
            <p:nvPr/>
          </p:nvCxnSpPr>
          <p:spPr>
            <a:xfrm>
              <a:off x="3761295" y="4649557"/>
              <a:ext cx="120314" cy="212272"/>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D1770635-3D58-2F54-160A-B277E7A9CCD2}"/>
                </a:ext>
              </a:extLst>
            </p:cNvPr>
            <p:cNvCxnSpPr>
              <a:cxnSpLocks/>
            </p:cNvCxnSpPr>
            <p:nvPr/>
          </p:nvCxnSpPr>
          <p:spPr>
            <a:xfrm flipH="1">
              <a:off x="3881608" y="4656362"/>
              <a:ext cx="120025" cy="205467"/>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34" name="Grupo 33">
            <a:extLst>
              <a:ext uri="{FF2B5EF4-FFF2-40B4-BE49-F238E27FC236}">
                <a16:creationId xmlns:a16="http://schemas.microsoft.com/office/drawing/2014/main" id="{B701EFC3-08EC-377D-6E59-56B308784E9C}"/>
              </a:ext>
            </a:extLst>
          </p:cNvPr>
          <p:cNvGrpSpPr/>
          <p:nvPr/>
        </p:nvGrpSpPr>
        <p:grpSpPr>
          <a:xfrm flipV="1">
            <a:off x="6641212" y="4179781"/>
            <a:ext cx="240338" cy="212272"/>
            <a:chOff x="3761295" y="4649557"/>
            <a:chExt cx="240338" cy="212272"/>
          </a:xfrm>
        </p:grpSpPr>
        <p:cxnSp>
          <p:nvCxnSpPr>
            <p:cNvPr id="35" name="Conector recto 34">
              <a:extLst>
                <a:ext uri="{FF2B5EF4-FFF2-40B4-BE49-F238E27FC236}">
                  <a16:creationId xmlns:a16="http://schemas.microsoft.com/office/drawing/2014/main" id="{F8771F9B-EBC4-8FDD-1C85-3346E3D0ADAE}"/>
                </a:ext>
              </a:extLst>
            </p:cNvPr>
            <p:cNvCxnSpPr/>
            <p:nvPr/>
          </p:nvCxnSpPr>
          <p:spPr>
            <a:xfrm>
              <a:off x="3761295" y="4649557"/>
              <a:ext cx="120314" cy="212272"/>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6" name="Conector recto 35">
              <a:extLst>
                <a:ext uri="{FF2B5EF4-FFF2-40B4-BE49-F238E27FC236}">
                  <a16:creationId xmlns:a16="http://schemas.microsoft.com/office/drawing/2014/main" id="{713BA3B0-1BFD-7E4A-8894-631D8124F123}"/>
                </a:ext>
              </a:extLst>
            </p:cNvPr>
            <p:cNvCxnSpPr>
              <a:cxnSpLocks/>
            </p:cNvCxnSpPr>
            <p:nvPr/>
          </p:nvCxnSpPr>
          <p:spPr>
            <a:xfrm flipH="1">
              <a:off x="3881608" y="4656362"/>
              <a:ext cx="120025" cy="205467"/>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37" name="Conector recto de flecha 36">
            <a:extLst>
              <a:ext uri="{FF2B5EF4-FFF2-40B4-BE49-F238E27FC236}">
                <a16:creationId xmlns:a16="http://schemas.microsoft.com/office/drawing/2014/main" id="{1AAC280C-FA4D-8D6C-569E-1CD7D09913F1}"/>
              </a:ext>
            </a:extLst>
          </p:cNvPr>
          <p:cNvCxnSpPr>
            <a:cxnSpLocks/>
          </p:cNvCxnSpPr>
          <p:nvPr/>
        </p:nvCxnSpPr>
        <p:spPr>
          <a:xfrm flipV="1">
            <a:off x="7241912" y="4297285"/>
            <a:ext cx="1794429" cy="2075"/>
          </a:xfrm>
          <a:prstGeom prst="straightConnector1">
            <a:avLst/>
          </a:prstGeom>
          <a:ln w="38100">
            <a:solidFill>
              <a:srgbClr val="002060"/>
            </a:solidFill>
            <a:tailEnd type="triangle"/>
          </a:ln>
        </p:spPr>
        <p:style>
          <a:lnRef idx="3">
            <a:schemeClr val="accent1"/>
          </a:lnRef>
          <a:fillRef idx="0">
            <a:schemeClr val="accent1"/>
          </a:fillRef>
          <a:effectRef idx="2">
            <a:schemeClr val="accent1"/>
          </a:effectRef>
          <a:fontRef idx="minor">
            <a:schemeClr val="tx1"/>
          </a:fontRef>
        </p:style>
      </p:cxnSp>
      <p:cxnSp>
        <p:nvCxnSpPr>
          <p:cNvPr id="38" name="Conector: angular 37">
            <a:extLst>
              <a:ext uri="{FF2B5EF4-FFF2-40B4-BE49-F238E27FC236}">
                <a16:creationId xmlns:a16="http://schemas.microsoft.com/office/drawing/2014/main" id="{7FECACB9-3496-E02E-14AB-904AFD0EDC46}"/>
              </a:ext>
            </a:extLst>
          </p:cNvPr>
          <p:cNvCxnSpPr/>
          <p:nvPr/>
        </p:nvCxnSpPr>
        <p:spPr>
          <a:xfrm flipV="1">
            <a:off x="7867417" y="3747805"/>
            <a:ext cx="1168924" cy="543763"/>
          </a:xfrm>
          <a:prstGeom prst="bentConnector3">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ector: angular 38">
            <a:extLst>
              <a:ext uri="{FF2B5EF4-FFF2-40B4-BE49-F238E27FC236}">
                <a16:creationId xmlns:a16="http://schemas.microsoft.com/office/drawing/2014/main" id="{0136AB89-9490-63E7-2402-17B50CC3A884}"/>
              </a:ext>
            </a:extLst>
          </p:cNvPr>
          <p:cNvCxnSpPr>
            <a:cxnSpLocks/>
          </p:cNvCxnSpPr>
          <p:nvPr/>
        </p:nvCxnSpPr>
        <p:spPr>
          <a:xfrm>
            <a:off x="7867417" y="4287394"/>
            <a:ext cx="1168924" cy="543763"/>
          </a:xfrm>
          <a:prstGeom prst="bentConnector3">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0" name="Diagrama de flujo: conector 39">
            <a:extLst>
              <a:ext uri="{FF2B5EF4-FFF2-40B4-BE49-F238E27FC236}">
                <a16:creationId xmlns:a16="http://schemas.microsoft.com/office/drawing/2014/main" id="{C580DD83-6F22-D7ED-CF4B-6BD377E80CE0}"/>
              </a:ext>
            </a:extLst>
          </p:cNvPr>
          <p:cNvSpPr/>
          <p:nvPr/>
        </p:nvSpPr>
        <p:spPr>
          <a:xfrm>
            <a:off x="9210739" y="3688975"/>
            <a:ext cx="141402" cy="127049"/>
          </a:xfrm>
          <a:prstGeom prst="flowChartConnector">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Diagrama de flujo: conector 40">
            <a:extLst>
              <a:ext uri="{FF2B5EF4-FFF2-40B4-BE49-F238E27FC236}">
                <a16:creationId xmlns:a16="http://schemas.microsoft.com/office/drawing/2014/main" id="{5076D941-5EA7-E3C4-D835-147A08B0CE30}"/>
              </a:ext>
            </a:extLst>
          </p:cNvPr>
          <p:cNvSpPr/>
          <p:nvPr/>
        </p:nvSpPr>
        <p:spPr>
          <a:xfrm>
            <a:off x="9394560" y="3676595"/>
            <a:ext cx="141402" cy="127049"/>
          </a:xfrm>
          <a:prstGeom prst="flowChartConnector">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Diagrama de flujo: conector 41">
            <a:extLst>
              <a:ext uri="{FF2B5EF4-FFF2-40B4-BE49-F238E27FC236}">
                <a16:creationId xmlns:a16="http://schemas.microsoft.com/office/drawing/2014/main" id="{4C619CCF-7A56-634C-876B-69D51762A27D}"/>
              </a:ext>
            </a:extLst>
          </p:cNvPr>
          <p:cNvSpPr/>
          <p:nvPr/>
        </p:nvSpPr>
        <p:spPr>
          <a:xfrm>
            <a:off x="9564241" y="3682357"/>
            <a:ext cx="141402" cy="127049"/>
          </a:xfrm>
          <a:prstGeom prst="flowChartConnector">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Diagrama de flujo: conector 42">
            <a:extLst>
              <a:ext uri="{FF2B5EF4-FFF2-40B4-BE49-F238E27FC236}">
                <a16:creationId xmlns:a16="http://schemas.microsoft.com/office/drawing/2014/main" id="{4DF99C5E-8A64-9C82-4C7D-C743EFCCE8DA}"/>
              </a:ext>
            </a:extLst>
          </p:cNvPr>
          <p:cNvSpPr/>
          <p:nvPr/>
        </p:nvSpPr>
        <p:spPr>
          <a:xfrm>
            <a:off x="9748062" y="3675226"/>
            <a:ext cx="141402" cy="127049"/>
          </a:xfrm>
          <a:prstGeom prst="flowChartConnector">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Diagrama de flujo: conector 43">
            <a:extLst>
              <a:ext uri="{FF2B5EF4-FFF2-40B4-BE49-F238E27FC236}">
                <a16:creationId xmlns:a16="http://schemas.microsoft.com/office/drawing/2014/main" id="{BC85B76E-ABAA-BCAB-001C-07A2F2251B90}"/>
              </a:ext>
            </a:extLst>
          </p:cNvPr>
          <p:cNvSpPr/>
          <p:nvPr/>
        </p:nvSpPr>
        <p:spPr>
          <a:xfrm>
            <a:off x="9931883" y="3682356"/>
            <a:ext cx="141402" cy="127049"/>
          </a:xfrm>
          <a:prstGeom prst="flowChartConnector">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Diagrama de flujo: conector 44">
            <a:extLst>
              <a:ext uri="{FF2B5EF4-FFF2-40B4-BE49-F238E27FC236}">
                <a16:creationId xmlns:a16="http://schemas.microsoft.com/office/drawing/2014/main" id="{E52E7E29-A0E2-C74E-C252-D72E035A9623}"/>
              </a:ext>
            </a:extLst>
          </p:cNvPr>
          <p:cNvSpPr/>
          <p:nvPr/>
        </p:nvSpPr>
        <p:spPr>
          <a:xfrm>
            <a:off x="10115704" y="3684254"/>
            <a:ext cx="141402" cy="127049"/>
          </a:xfrm>
          <a:prstGeom prst="flowChartConnector">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Rombo 45">
            <a:extLst>
              <a:ext uri="{FF2B5EF4-FFF2-40B4-BE49-F238E27FC236}">
                <a16:creationId xmlns:a16="http://schemas.microsoft.com/office/drawing/2014/main" id="{00298946-9D4A-142E-8674-F5E75B79CB98}"/>
              </a:ext>
            </a:extLst>
          </p:cNvPr>
          <p:cNvSpPr/>
          <p:nvPr/>
        </p:nvSpPr>
        <p:spPr>
          <a:xfrm>
            <a:off x="9210739" y="4179781"/>
            <a:ext cx="183821" cy="164085"/>
          </a:xfrm>
          <a:prstGeom prst="diamond">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47" name="Rombo 46">
            <a:extLst>
              <a:ext uri="{FF2B5EF4-FFF2-40B4-BE49-F238E27FC236}">
                <a16:creationId xmlns:a16="http://schemas.microsoft.com/office/drawing/2014/main" id="{9B49A888-A15E-E22B-030A-9D539CDB762A}"/>
              </a:ext>
            </a:extLst>
          </p:cNvPr>
          <p:cNvSpPr/>
          <p:nvPr/>
        </p:nvSpPr>
        <p:spPr>
          <a:xfrm>
            <a:off x="9425985" y="4182495"/>
            <a:ext cx="183821" cy="164085"/>
          </a:xfrm>
          <a:prstGeom prst="diamond">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48" name="Rombo 47">
            <a:extLst>
              <a:ext uri="{FF2B5EF4-FFF2-40B4-BE49-F238E27FC236}">
                <a16:creationId xmlns:a16="http://schemas.microsoft.com/office/drawing/2014/main" id="{8DF77373-579A-019F-D171-CC87A8650779}"/>
              </a:ext>
            </a:extLst>
          </p:cNvPr>
          <p:cNvSpPr/>
          <p:nvPr/>
        </p:nvSpPr>
        <p:spPr>
          <a:xfrm>
            <a:off x="9640442" y="4179781"/>
            <a:ext cx="183821" cy="164085"/>
          </a:xfrm>
          <a:prstGeom prst="diamond">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49" name="Rombo 48">
            <a:extLst>
              <a:ext uri="{FF2B5EF4-FFF2-40B4-BE49-F238E27FC236}">
                <a16:creationId xmlns:a16="http://schemas.microsoft.com/office/drawing/2014/main" id="{875083B4-35BE-F9F0-48AC-42B76A35A39B}"/>
              </a:ext>
            </a:extLst>
          </p:cNvPr>
          <p:cNvSpPr/>
          <p:nvPr/>
        </p:nvSpPr>
        <p:spPr>
          <a:xfrm>
            <a:off x="9854899" y="4172976"/>
            <a:ext cx="183821" cy="164085"/>
          </a:xfrm>
          <a:prstGeom prst="diamond">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50" name="Rombo 49">
            <a:extLst>
              <a:ext uri="{FF2B5EF4-FFF2-40B4-BE49-F238E27FC236}">
                <a16:creationId xmlns:a16="http://schemas.microsoft.com/office/drawing/2014/main" id="{6332AA66-8B7A-4518-1906-B266EC1222E4}"/>
              </a:ext>
            </a:extLst>
          </p:cNvPr>
          <p:cNvSpPr/>
          <p:nvPr/>
        </p:nvSpPr>
        <p:spPr>
          <a:xfrm>
            <a:off x="10073285" y="4179780"/>
            <a:ext cx="183821" cy="164085"/>
          </a:xfrm>
          <a:prstGeom prst="diamond">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51" name="Rombo 50">
            <a:extLst>
              <a:ext uri="{FF2B5EF4-FFF2-40B4-BE49-F238E27FC236}">
                <a16:creationId xmlns:a16="http://schemas.microsoft.com/office/drawing/2014/main" id="{BA5D0FA4-2DE8-B931-3264-ACA295E8C41B}"/>
              </a:ext>
            </a:extLst>
          </p:cNvPr>
          <p:cNvSpPr/>
          <p:nvPr/>
        </p:nvSpPr>
        <p:spPr>
          <a:xfrm>
            <a:off x="10283813" y="4179779"/>
            <a:ext cx="183821" cy="164085"/>
          </a:xfrm>
          <a:prstGeom prst="diamond">
            <a:avLst/>
          </a:prstGeom>
          <a:solidFill>
            <a:schemeClr val="accent2"/>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a:p>
        </p:txBody>
      </p:sp>
      <p:sp>
        <p:nvSpPr>
          <p:cNvPr id="52" name="Triángulo isósceles 51">
            <a:extLst>
              <a:ext uri="{FF2B5EF4-FFF2-40B4-BE49-F238E27FC236}">
                <a16:creationId xmlns:a16="http://schemas.microsoft.com/office/drawing/2014/main" id="{043CB537-6C06-7BC0-0316-201156226E04}"/>
              </a:ext>
            </a:extLst>
          </p:cNvPr>
          <p:cNvSpPr/>
          <p:nvPr/>
        </p:nvSpPr>
        <p:spPr>
          <a:xfrm>
            <a:off x="9201313" y="4720003"/>
            <a:ext cx="183821" cy="1640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3" name="Triángulo isósceles 52">
            <a:extLst>
              <a:ext uri="{FF2B5EF4-FFF2-40B4-BE49-F238E27FC236}">
                <a16:creationId xmlns:a16="http://schemas.microsoft.com/office/drawing/2014/main" id="{95C44943-186B-9F12-1A8B-3D2EC42E5291}"/>
              </a:ext>
            </a:extLst>
          </p:cNvPr>
          <p:cNvSpPr/>
          <p:nvPr/>
        </p:nvSpPr>
        <p:spPr>
          <a:xfrm>
            <a:off x="9444051" y="4720003"/>
            <a:ext cx="183821" cy="1640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4" name="Triángulo isósceles 53">
            <a:extLst>
              <a:ext uri="{FF2B5EF4-FFF2-40B4-BE49-F238E27FC236}">
                <a16:creationId xmlns:a16="http://schemas.microsoft.com/office/drawing/2014/main" id="{F1DB13AC-936C-57F1-9B6C-71B914458075}"/>
              </a:ext>
            </a:extLst>
          </p:cNvPr>
          <p:cNvSpPr/>
          <p:nvPr/>
        </p:nvSpPr>
        <p:spPr>
          <a:xfrm>
            <a:off x="9686789" y="4721372"/>
            <a:ext cx="183821" cy="1640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Triángulo isósceles 54">
            <a:extLst>
              <a:ext uri="{FF2B5EF4-FFF2-40B4-BE49-F238E27FC236}">
                <a16:creationId xmlns:a16="http://schemas.microsoft.com/office/drawing/2014/main" id="{F61E2DE5-ECD5-F8A6-D79E-686A3480E642}"/>
              </a:ext>
            </a:extLst>
          </p:cNvPr>
          <p:cNvSpPr/>
          <p:nvPr/>
        </p:nvSpPr>
        <p:spPr>
          <a:xfrm>
            <a:off x="9931883" y="4724271"/>
            <a:ext cx="183821" cy="1640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Triángulo isósceles 55">
            <a:extLst>
              <a:ext uri="{FF2B5EF4-FFF2-40B4-BE49-F238E27FC236}">
                <a16:creationId xmlns:a16="http://schemas.microsoft.com/office/drawing/2014/main" id="{82ECF44A-6203-57EC-0652-78D9DAC17531}"/>
              </a:ext>
            </a:extLst>
          </p:cNvPr>
          <p:cNvSpPr/>
          <p:nvPr/>
        </p:nvSpPr>
        <p:spPr>
          <a:xfrm>
            <a:off x="10181689" y="4720002"/>
            <a:ext cx="183821" cy="1640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Triángulo isósceles 56">
            <a:extLst>
              <a:ext uri="{FF2B5EF4-FFF2-40B4-BE49-F238E27FC236}">
                <a16:creationId xmlns:a16="http://schemas.microsoft.com/office/drawing/2014/main" id="{C000FA15-9318-BFB9-DBFB-5A27CCF26BBD}"/>
              </a:ext>
            </a:extLst>
          </p:cNvPr>
          <p:cNvSpPr/>
          <p:nvPr/>
        </p:nvSpPr>
        <p:spPr>
          <a:xfrm>
            <a:off x="10417359" y="4720001"/>
            <a:ext cx="183821" cy="1640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8" name="CuadroTexto 57">
            <a:extLst>
              <a:ext uri="{FF2B5EF4-FFF2-40B4-BE49-F238E27FC236}">
                <a16:creationId xmlns:a16="http://schemas.microsoft.com/office/drawing/2014/main" id="{7D25F73D-1B10-4ED1-CDD4-168C449EAACB}"/>
              </a:ext>
            </a:extLst>
          </p:cNvPr>
          <p:cNvSpPr txBox="1"/>
          <p:nvPr/>
        </p:nvSpPr>
        <p:spPr>
          <a:xfrm>
            <a:off x="4366376" y="3696005"/>
            <a:ext cx="1406697" cy="307777"/>
          </a:xfrm>
          <a:prstGeom prst="rect">
            <a:avLst/>
          </a:prstGeom>
          <a:noFill/>
        </p:spPr>
        <p:txBody>
          <a:bodyPr wrap="square" rtlCol="0">
            <a:spAutoFit/>
          </a:bodyPr>
          <a:lstStyle/>
          <a:p>
            <a:r>
              <a:rPr lang="es-MX" sz="1400"/>
              <a:t>Recompensa</a:t>
            </a:r>
          </a:p>
        </p:txBody>
      </p:sp>
      <p:sp>
        <p:nvSpPr>
          <p:cNvPr id="59" name="CuadroTexto 58">
            <a:extLst>
              <a:ext uri="{FF2B5EF4-FFF2-40B4-BE49-F238E27FC236}">
                <a16:creationId xmlns:a16="http://schemas.microsoft.com/office/drawing/2014/main" id="{F7C00C08-9F38-4E5F-AC50-463B3F794C93}"/>
              </a:ext>
            </a:extLst>
          </p:cNvPr>
          <p:cNvSpPr txBox="1"/>
          <p:nvPr/>
        </p:nvSpPr>
        <p:spPr>
          <a:xfrm>
            <a:off x="4450743" y="4844107"/>
            <a:ext cx="1406697" cy="307777"/>
          </a:xfrm>
          <a:prstGeom prst="rect">
            <a:avLst/>
          </a:prstGeom>
          <a:noFill/>
        </p:spPr>
        <p:txBody>
          <a:bodyPr wrap="square" rtlCol="0">
            <a:spAutoFit/>
          </a:bodyPr>
          <a:lstStyle/>
          <a:p>
            <a:r>
              <a:rPr lang="es-MX" sz="1400"/>
              <a:t>Estado</a:t>
            </a:r>
          </a:p>
        </p:txBody>
      </p:sp>
      <p:sp>
        <p:nvSpPr>
          <p:cNvPr id="60" name="CuadroTexto 59">
            <a:extLst>
              <a:ext uri="{FF2B5EF4-FFF2-40B4-BE49-F238E27FC236}">
                <a16:creationId xmlns:a16="http://schemas.microsoft.com/office/drawing/2014/main" id="{AB98CD52-3E03-C1CF-9618-04460D2D9E8A}"/>
              </a:ext>
            </a:extLst>
          </p:cNvPr>
          <p:cNvSpPr txBox="1"/>
          <p:nvPr/>
        </p:nvSpPr>
        <p:spPr>
          <a:xfrm>
            <a:off x="5773073" y="4848942"/>
            <a:ext cx="1406697" cy="307777"/>
          </a:xfrm>
          <a:prstGeom prst="rect">
            <a:avLst/>
          </a:prstGeom>
          <a:noFill/>
        </p:spPr>
        <p:txBody>
          <a:bodyPr wrap="square" rtlCol="0">
            <a:spAutoFit/>
          </a:bodyPr>
          <a:lstStyle/>
          <a:p>
            <a:r>
              <a:rPr lang="es-MX" sz="1400"/>
              <a:t>Algoritmo</a:t>
            </a:r>
          </a:p>
        </p:txBody>
      </p:sp>
      <p:sp>
        <p:nvSpPr>
          <p:cNvPr id="61" name="CuadroTexto 60">
            <a:extLst>
              <a:ext uri="{FF2B5EF4-FFF2-40B4-BE49-F238E27FC236}">
                <a16:creationId xmlns:a16="http://schemas.microsoft.com/office/drawing/2014/main" id="{D1B5635B-24F3-F40C-F72A-015576258817}"/>
              </a:ext>
            </a:extLst>
          </p:cNvPr>
          <p:cNvSpPr txBox="1"/>
          <p:nvPr/>
        </p:nvSpPr>
        <p:spPr>
          <a:xfrm>
            <a:off x="6081037" y="3620756"/>
            <a:ext cx="1406697" cy="307777"/>
          </a:xfrm>
          <a:prstGeom prst="rect">
            <a:avLst/>
          </a:prstGeom>
          <a:noFill/>
        </p:spPr>
        <p:txBody>
          <a:bodyPr wrap="square" rtlCol="0">
            <a:spAutoFit/>
          </a:bodyPr>
          <a:lstStyle/>
          <a:p>
            <a:r>
              <a:rPr lang="es-MX" sz="1400"/>
              <a:t>Mejora</a:t>
            </a:r>
          </a:p>
        </p:txBody>
      </p:sp>
    </p:spTree>
    <p:extLst>
      <p:ext uri="{BB962C8B-B14F-4D97-AF65-F5344CB8AC3E}">
        <p14:creationId xmlns:p14="http://schemas.microsoft.com/office/powerpoint/2010/main" val="4284808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CD7741-51AB-6C85-4F65-717C81BB737A}"/>
              </a:ext>
            </a:extLst>
          </p:cNvPr>
          <p:cNvSpPr>
            <a:spLocks noGrp="1"/>
          </p:cNvSpPr>
          <p:nvPr>
            <p:ph type="title"/>
          </p:nvPr>
        </p:nvSpPr>
        <p:spPr>
          <a:xfrm>
            <a:off x="344739" y="2171211"/>
            <a:ext cx="10516965" cy="2852737"/>
          </a:xfrm>
        </p:spPr>
        <p:txBody>
          <a:bodyPr/>
          <a:lstStyle/>
          <a:p>
            <a:r>
              <a:rPr lang="es-MX"/>
              <a:t>Algoritmos de </a:t>
            </a:r>
            <a:br>
              <a:rPr lang="es-MX"/>
            </a:br>
            <a:r>
              <a:rPr lang="es-MX"/>
              <a:t>aprendizaje automático</a:t>
            </a:r>
          </a:p>
        </p:txBody>
      </p:sp>
      <p:sp>
        <p:nvSpPr>
          <p:cNvPr id="3" name="Marcador de texto 2">
            <a:extLst>
              <a:ext uri="{FF2B5EF4-FFF2-40B4-BE49-F238E27FC236}">
                <a16:creationId xmlns:a16="http://schemas.microsoft.com/office/drawing/2014/main" id="{A9E4C7C1-39F1-7F47-9AE2-2DC91938F615}"/>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1081831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FD1931-8AF6-56BA-5824-8481B8EDAC11}"/>
              </a:ext>
            </a:extLst>
          </p:cNvPr>
          <p:cNvSpPr>
            <a:spLocks noGrp="1"/>
          </p:cNvSpPr>
          <p:nvPr>
            <p:ph type="title"/>
          </p:nvPr>
        </p:nvSpPr>
        <p:spPr/>
        <p:txBody>
          <a:bodyPr/>
          <a:lstStyle/>
          <a:p>
            <a:pPr algn="ctr"/>
            <a:r>
              <a:rPr lang="es-MX"/>
              <a:t>¿Qué es?</a:t>
            </a:r>
          </a:p>
        </p:txBody>
      </p:sp>
      <p:sp>
        <p:nvSpPr>
          <p:cNvPr id="3" name="Marcador de texto 2">
            <a:extLst>
              <a:ext uri="{FF2B5EF4-FFF2-40B4-BE49-F238E27FC236}">
                <a16:creationId xmlns:a16="http://schemas.microsoft.com/office/drawing/2014/main" id="{05E08D60-5EB3-8D00-816B-40D2FEF1CF34}"/>
              </a:ext>
            </a:extLst>
          </p:cNvPr>
          <p:cNvSpPr>
            <a:spLocks noGrp="1"/>
          </p:cNvSpPr>
          <p:nvPr>
            <p:ph type="body" idx="1"/>
          </p:nvPr>
        </p:nvSpPr>
        <p:spPr>
          <a:xfrm>
            <a:off x="4274152" y="1091764"/>
            <a:ext cx="7357929" cy="1684992"/>
          </a:xfrm>
        </p:spPr>
        <p:txBody>
          <a:bodyPr>
            <a:normAutofit/>
          </a:bodyPr>
          <a:lstStyle/>
          <a:p>
            <a:pPr marL="0" indent="0" algn="just">
              <a:buNone/>
            </a:pPr>
            <a:r>
              <a:rPr lang="es-MX" sz="2800"/>
              <a:t>Es un conjunto finito de instrucciones que nos permite detectar patrones, los cuales se usarán para hacer predicciones o clasificar información.</a:t>
            </a:r>
          </a:p>
        </p:txBody>
      </p:sp>
      <p:sp>
        <p:nvSpPr>
          <p:cNvPr id="6" name="Título 1">
            <a:extLst>
              <a:ext uri="{FF2B5EF4-FFF2-40B4-BE49-F238E27FC236}">
                <a16:creationId xmlns:a16="http://schemas.microsoft.com/office/drawing/2014/main" id="{2D706AF5-6F21-FABD-61C1-03BC8F04DC81}"/>
              </a:ext>
            </a:extLst>
          </p:cNvPr>
          <p:cNvSpPr txBox="1">
            <a:spLocks/>
          </p:cNvSpPr>
          <p:nvPr/>
        </p:nvSpPr>
        <p:spPr>
          <a:xfrm>
            <a:off x="4274152" y="307304"/>
            <a:ext cx="7260710" cy="7116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rgbClr val="FF1F85"/>
                </a:solidFill>
                <a:latin typeface="Segoe UI" panose="020B0502040204020203" pitchFamily="34" charset="0"/>
                <a:ea typeface="+mj-ea"/>
                <a:cs typeface="Segoe UI" panose="020B0502040204020203" pitchFamily="34" charset="0"/>
              </a:defRPr>
            </a:lvl1pPr>
          </a:lstStyle>
          <a:p>
            <a:r>
              <a:rPr lang="es-MX" sz="2800"/>
              <a:t>Algoritmo de aprendizaje automático</a:t>
            </a:r>
          </a:p>
        </p:txBody>
      </p:sp>
      <p:pic>
        <p:nvPicPr>
          <p:cNvPr id="12" name="Gráfico 11" descr="Flowchart con relleno sólido">
            <a:extLst>
              <a:ext uri="{FF2B5EF4-FFF2-40B4-BE49-F238E27FC236}">
                <a16:creationId xmlns:a16="http://schemas.microsoft.com/office/drawing/2014/main" id="{568A077A-A9E3-0C34-AD6E-74B87B0441A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0324" t="14669" r="11695" b="13771"/>
          <a:stretch/>
        </p:blipFill>
        <p:spPr>
          <a:xfrm>
            <a:off x="6837401" y="2539178"/>
            <a:ext cx="2829279" cy="2596280"/>
          </a:xfrm>
          <a:prstGeom prst="rect">
            <a:avLst/>
          </a:prstGeom>
        </p:spPr>
      </p:pic>
      <p:sp>
        <p:nvSpPr>
          <p:cNvPr id="14" name="Rectángulo: biselado 13">
            <a:extLst>
              <a:ext uri="{FF2B5EF4-FFF2-40B4-BE49-F238E27FC236}">
                <a16:creationId xmlns:a16="http://schemas.microsoft.com/office/drawing/2014/main" id="{CB842AA8-EDBB-1F40-DCF2-86C13467FE10}"/>
              </a:ext>
            </a:extLst>
          </p:cNvPr>
          <p:cNvSpPr/>
          <p:nvPr/>
        </p:nvSpPr>
        <p:spPr>
          <a:xfrm>
            <a:off x="4670475" y="5919635"/>
            <a:ext cx="593817" cy="592946"/>
          </a:xfrm>
          <a:prstGeom prst="bevel">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biselado 14">
            <a:extLst>
              <a:ext uri="{FF2B5EF4-FFF2-40B4-BE49-F238E27FC236}">
                <a16:creationId xmlns:a16="http://schemas.microsoft.com/office/drawing/2014/main" id="{6F78E9D8-7550-A36C-ACC2-B24C0AC23A24}"/>
              </a:ext>
            </a:extLst>
          </p:cNvPr>
          <p:cNvSpPr/>
          <p:nvPr/>
        </p:nvSpPr>
        <p:spPr>
          <a:xfrm>
            <a:off x="11151143" y="6048171"/>
            <a:ext cx="593817" cy="592946"/>
          </a:xfrm>
          <a:prstGeom prst="bevel">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Rectángulo: biselado 15">
            <a:extLst>
              <a:ext uri="{FF2B5EF4-FFF2-40B4-BE49-F238E27FC236}">
                <a16:creationId xmlns:a16="http://schemas.microsoft.com/office/drawing/2014/main" id="{45E389AB-C3C6-010B-4670-9515D5A18DDC}"/>
              </a:ext>
            </a:extLst>
          </p:cNvPr>
          <p:cNvSpPr/>
          <p:nvPr/>
        </p:nvSpPr>
        <p:spPr>
          <a:xfrm>
            <a:off x="7955131" y="5221236"/>
            <a:ext cx="593817" cy="592946"/>
          </a:xfrm>
          <a:prstGeom prst="bevel">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CuadroTexto 16">
            <a:extLst>
              <a:ext uri="{FF2B5EF4-FFF2-40B4-BE49-F238E27FC236}">
                <a16:creationId xmlns:a16="http://schemas.microsoft.com/office/drawing/2014/main" id="{28C93528-6F1B-38C5-58B5-BDEFF3A1986E}"/>
              </a:ext>
            </a:extLst>
          </p:cNvPr>
          <p:cNvSpPr txBox="1"/>
          <p:nvPr/>
        </p:nvSpPr>
        <p:spPr>
          <a:xfrm>
            <a:off x="4758848" y="5919635"/>
            <a:ext cx="593817" cy="584775"/>
          </a:xfrm>
          <a:prstGeom prst="rect">
            <a:avLst/>
          </a:prstGeom>
          <a:noFill/>
        </p:spPr>
        <p:txBody>
          <a:bodyPr wrap="square" rtlCol="0">
            <a:spAutoFit/>
          </a:bodyPr>
          <a:lstStyle/>
          <a:p>
            <a:r>
              <a:rPr lang="es-MX" sz="3200" b="1"/>
              <a:t>A</a:t>
            </a:r>
          </a:p>
        </p:txBody>
      </p:sp>
      <p:sp>
        <p:nvSpPr>
          <p:cNvPr id="19" name="CuadroTexto 18">
            <a:extLst>
              <a:ext uri="{FF2B5EF4-FFF2-40B4-BE49-F238E27FC236}">
                <a16:creationId xmlns:a16="http://schemas.microsoft.com/office/drawing/2014/main" id="{D2E54452-9C38-0F3F-45BD-D93E89759485}"/>
              </a:ext>
            </a:extLst>
          </p:cNvPr>
          <p:cNvSpPr txBox="1"/>
          <p:nvPr/>
        </p:nvSpPr>
        <p:spPr>
          <a:xfrm>
            <a:off x="8043504" y="5225321"/>
            <a:ext cx="593817" cy="584775"/>
          </a:xfrm>
          <a:prstGeom prst="rect">
            <a:avLst/>
          </a:prstGeom>
          <a:noFill/>
        </p:spPr>
        <p:txBody>
          <a:bodyPr wrap="square" rtlCol="0">
            <a:spAutoFit/>
          </a:bodyPr>
          <a:lstStyle/>
          <a:p>
            <a:r>
              <a:rPr lang="es-MX" sz="3200" b="1"/>
              <a:t>B</a:t>
            </a:r>
          </a:p>
        </p:txBody>
      </p:sp>
      <p:sp>
        <p:nvSpPr>
          <p:cNvPr id="20" name="CuadroTexto 19">
            <a:extLst>
              <a:ext uri="{FF2B5EF4-FFF2-40B4-BE49-F238E27FC236}">
                <a16:creationId xmlns:a16="http://schemas.microsoft.com/office/drawing/2014/main" id="{30362498-FA76-5ABE-E1F2-55A55A398BC3}"/>
              </a:ext>
            </a:extLst>
          </p:cNvPr>
          <p:cNvSpPr txBox="1"/>
          <p:nvPr/>
        </p:nvSpPr>
        <p:spPr>
          <a:xfrm>
            <a:off x="11237953" y="6048171"/>
            <a:ext cx="593817" cy="584775"/>
          </a:xfrm>
          <a:prstGeom prst="rect">
            <a:avLst/>
          </a:prstGeom>
          <a:noFill/>
        </p:spPr>
        <p:txBody>
          <a:bodyPr wrap="square" rtlCol="0">
            <a:spAutoFit/>
          </a:bodyPr>
          <a:lstStyle/>
          <a:p>
            <a:r>
              <a:rPr lang="es-MX" sz="3200" b="1"/>
              <a:t>C</a:t>
            </a:r>
          </a:p>
        </p:txBody>
      </p:sp>
      <p:sp>
        <p:nvSpPr>
          <p:cNvPr id="21" name="CuadroTexto 20">
            <a:extLst>
              <a:ext uri="{FF2B5EF4-FFF2-40B4-BE49-F238E27FC236}">
                <a16:creationId xmlns:a16="http://schemas.microsoft.com/office/drawing/2014/main" id="{C621693D-8C4D-A426-F693-74DACC2EE664}"/>
              </a:ext>
            </a:extLst>
          </p:cNvPr>
          <p:cNvSpPr txBox="1"/>
          <p:nvPr/>
        </p:nvSpPr>
        <p:spPr>
          <a:xfrm>
            <a:off x="8094404" y="2570146"/>
            <a:ext cx="593817" cy="584775"/>
          </a:xfrm>
          <a:prstGeom prst="rect">
            <a:avLst/>
          </a:prstGeom>
          <a:noFill/>
        </p:spPr>
        <p:txBody>
          <a:bodyPr wrap="square" rtlCol="0">
            <a:spAutoFit/>
          </a:bodyPr>
          <a:lstStyle/>
          <a:p>
            <a:r>
              <a:rPr lang="es-MX" sz="3200" b="1"/>
              <a:t>?</a:t>
            </a:r>
          </a:p>
        </p:txBody>
      </p:sp>
      <p:pic>
        <p:nvPicPr>
          <p:cNvPr id="8" name="Gráfico 7" descr="Cause And Effect con relleno sólido">
            <a:extLst>
              <a:ext uri="{FF2B5EF4-FFF2-40B4-BE49-F238E27FC236}">
                <a16:creationId xmlns:a16="http://schemas.microsoft.com/office/drawing/2014/main" id="{52818735-3770-443B-64F0-4C778F0222E1}"/>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3313" t="13077" r="10660" b="12611"/>
          <a:stretch/>
        </p:blipFill>
        <p:spPr>
          <a:xfrm rot="16200000">
            <a:off x="5313147" y="4510874"/>
            <a:ext cx="2147383" cy="2096759"/>
          </a:xfrm>
          <a:prstGeom prst="rect">
            <a:avLst/>
          </a:prstGeom>
        </p:spPr>
      </p:pic>
      <p:pic>
        <p:nvPicPr>
          <p:cNvPr id="10" name="Gráfico 9" descr="Connected con relleno sólido">
            <a:extLst>
              <a:ext uri="{FF2B5EF4-FFF2-40B4-BE49-F238E27FC236}">
                <a16:creationId xmlns:a16="http://schemas.microsoft.com/office/drawing/2014/main" id="{DA8C7162-807B-C04D-3F6D-BA4AF9F4E474}"/>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5553" t="12725" r="17474" b="11248"/>
          <a:stretch/>
        </p:blipFill>
        <p:spPr>
          <a:xfrm>
            <a:off x="9070681" y="4560845"/>
            <a:ext cx="1993652" cy="2147384"/>
          </a:xfrm>
          <a:prstGeom prst="rect">
            <a:avLst/>
          </a:prstGeom>
        </p:spPr>
      </p:pic>
    </p:spTree>
    <p:extLst>
      <p:ext uri="{BB962C8B-B14F-4D97-AF65-F5344CB8AC3E}">
        <p14:creationId xmlns:p14="http://schemas.microsoft.com/office/powerpoint/2010/main" val="2835422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A958BE-AA5F-973D-118B-3A66352DB29B}"/>
              </a:ext>
            </a:extLst>
          </p:cNvPr>
          <p:cNvSpPr>
            <a:spLocks noGrp="1"/>
          </p:cNvSpPr>
          <p:nvPr>
            <p:ph type="title"/>
          </p:nvPr>
        </p:nvSpPr>
        <p:spPr/>
        <p:txBody>
          <a:bodyPr/>
          <a:lstStyle/>
          <a:p>
            <a:r>
              <a:rPr lang="es-MX"/>
              <a:t>Clasificación</a:t>
            </a:r>
          </a:p>
        </p:txBody>
      </p:sp>
      <p:sp>
        <p:nvSpPr>
          <p:cNvPr id="3" name="Marcador de contenido 2">
            <a:extLst>
              <a:ext uri="{FF2B5EF4-FFF2-40B4-BE49-F238E27FC236}">
                <a16:creationId xmlns:a16="http://schemas.microsoft.com/office/drawing/2014/main" id="{E2AB0634-62A0-8E1A-50B2-7103BC91F68F}"/>
              </a:ext>
            </a:extLst>
          </p:cNvPr>
          <p:cNvSpPr>
            <a:spLocks noGrp="1"/>
          </p:cNvSpPr>
          <p:nvPr>
            <p:ph sz="half" idx="1"/>
          </p:nvPr>
        </p:nvSpPr>
        <p:spPr>
          <a:xfrm>
            <a:off x="838201" y="1267144"/>
            <a:ext cx="10515599" cy="1429343"/>
          </a:xfrm>
        </p:spPr>
        <p:txBody>
          <a:bodyPr/>
          <a:lstStyle/>
          <a:p>
            <a:pPr marL="0" indent="0" algn="just">
              <a:buNone/>
            </a:pPr>
            <a:r>
              <a:rPr lang="es-MX"/>
              <a:t>S</a:t>
            </a:r>
            <a:r>
              <a:rPr lang="es-MX" b="0" i="0">
                <a:effectLst/>
              </a:rPr>
              <a:t>e usan cuando el resultado deseado es un atributo categórico y se quiere predecir un conjunto de etiquetas ( verdadero/falso, tipo de plantas, géneros de películas, </a:t>
            </a:r>
            <a:r>
              <a:rPr lang="es-MX" b="0" i="0" err="1">
                <a:effectLst/>
              </a:rPr>
              <a:t>etc</a:t>
            </a:r>
            <a:r>
              <a:rPr lang="es-MX" b="0" i="0">
                <a:effectLst/>
              </a:rPr>
              <a:t>)</a:t>
            </a:r>
            <a:endParaRPr lang="es-MX"/>
          </a:p>
          <a:p>
            <a:endParaRPr lang="es-MX"/>
          </a:p>
        </p:txBody>
      </p:sp>
      <p:sp>
        <p:nvSpPr>
          <p:cNvPr id="16" name="Rectángulo: biselado 15">
            <a:extLst>
              <a:ext uri="{FF2B5EF4-FFF2-40B4-BE49-F238E27FC236}">
                <a16:creationId xmlns:a16="http://schemas.microsoft.com/office/drawing/2014/main" id="{55BEC6A2-746E-7BD1-B2A4-628D4549F4AF}"/>
              </a:ext>
            </a:extLst>
          </p:cNvPr>
          <p:cNvSpPr/>
          <p:nvPr/>
        </p:nvSpPr>
        <p:spPr>
          <a:xfrm>
            <a:off x="2304827" y="3312845"/>
            <a:ext cx="1272216" cy="1258525"/>
          </a:xfrm>
          <a:prstGeom prst="bevel">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Rectángulo: biselado 16">
            <a:extLst>
              <a:ext uri="{FF2B5EF4-FFF2-40B4-BE49-F238E27FC236}">
                <a16:creationId xmlns:a16="http://schemas.microsoft.com/office/drawing/2014/main" id="{6D1EE446-6AD8-09E9-2606-73DB8E1B6D97}"/>
              </a:ext>
            </a:extLst>
          </p:cNvPr>
          <p:cNvSpPr/>
          <p:nvPr/>
        </p:nvSpPr>
        <p:spPr>
          <a:xfrm>
            <a:off x="8941746" y="3312845"/>
            <a:ext cx="1272216" cy="1258525"/>
          </a:xfrm>
          <a:prstGeom prst="bevel">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biselado 17">
            <a:extLst>
              <a:ext uri="{FF2B5EF4-FFF2-40B4-BE49-F238E27FC236}">
                <a16:creationId xmlns:a16="http://schemas.microsoft.com/office/drawing/2014/main" id="{B7FB7362-84F2-24FE-6DCA-3CEF113ED0BA}"/>
              </a:ext>
            </a:extLst>
          </p:cNvPr>
          <p:cNvSpPr/>
          <p:nvPr/>
        </p:nvSpPr>
        <p:spPr>
          <a:xfrm>
            <a:off x="5650207" y="3314358"/>
            <a:ext cx="1272216" cy="1258525"/>
          </a:xfrm>
          <a:prstGeom prst="bevel">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CuadroTexto 18">
            <a:extLst>
              <a:ext uri="{FF2B5EF4-FFF2-40B4-BE49-F238E27FC236}">
                <a16:creationId xmlns:a16="http://schemas.microsoft.com/office/drawing/2014/main" id="{50987B0F-E061-A60D-C4AC-E021B802D903}"/>
              </a:ext>
            </a:extLst>
          </p:cNvPr>
          <p:cNvSpPr txBox="1"/>
          <p:nvPr/>
        </p:nvSpPr>
        <p:spPr>
          <a:xfrm>
            <a:off x="2678425" y="3531491"/>
            <a:ext cx="898618" cy="830997"/>
          </a:xfrm>
          <a:prstGeom prst="rect">
            <a:avLst/>
          </a:prstGeom>
          <a:noFill/>
        </p:spPr>
        <p:txBody>
          <a:bodyPr wrap="square" rtlCol="0">
            <a:spAutoFit/>
          </a:bodyPr>
          <a:lstStyle/>
          <a:p>
            <a:r>
              <a:rPr lang="es-MX" sz="4800" b="1">
                <a:solidFill>
                  <a:schemeClr val="bg1"/>
                </a:solidFill>
              </a:rPr>
              <a:t>A</a:t>
            </a:r>
          </a:p>
        </p:txBody>
      </p:sp>
      <p:sp>
        <p:nvSpPr>
          <p:cNvPr id="20" name="CuadroTexto 19">
            <a:extLst>
              <a:ext uri="{FF2B5EF4-FFF2-40B4-BE49-F238E27FC236}">
                <a16:creationId xmlns:a16="http://schemas.microsoft.com/office/drawing/2014/main" id="{7BA50D25-010A-EBC6-CD1A-CC90C92DAB60}"/>
              </a:ext>
            </a:extLst>
          </p:cNvPr>
          <p:cNvSpPr txBox="1"/>
          <p:nvPr/>
        </p:nvSpPr>
        <p:spPr>
          <a:xfrm>
            <a:off x="6044896" y="3524035"/>
            <a:ext cx="898618" cy="830997"/>
          </a:xfrm>
          <a:prstGeom prst="rect">
            <a:avLst/>
          </a:prstGeom>
          <a:noFill/>
        </p:spPr>
        <p:txBody>
          <a:bodyPr wrap="square" rtlCol="0">
            <a:spAutoFit/>
          </a:bodyPr>
          <a:lstStyle/>
          <a:p>
            <a:r>
              <a:rPr lang="es-MX" sz="4800" b="1">
                <a:solidFill>
                  <a:schemeClr val="bg1"/>
                </a:solidFill>
              </a:rPr>
              <a:t>B</a:t>
            </a:r>
          </a:p>
        </p:txBody>
      </p:sp>
      <p:sp>
        <p:nvSpPr>
          <p:cNvPr id="21" name="CuadroTexto 20">
            <a:extLst>
              <a:ext uri="{FF2B5EF4-FFF2-40B4-BE49-F238E27FC236}">
                <a16:creationId xmlns:a16="http://schemas.microsoft.com/office/drawing/2014/main" id="{96F0204B-32B1-2D28-CC61-C612266CFBF3}"/>
              </a:ext>
            </a:extLst>
          </p:cNvPr>
          <p:cNvSpPr txBox="1"/>
          <p:nvPr/>
        </p:nvSpPr>
        <p:spPr>
          <a:xfrm>
            <a:off x="9315344" y="3534779"/>
            <a:ext cx="898618" cy="830997"/>
          </a:xfrm>
          <a:prstGeom prst="rect">
            <a:avLst/>
          </a:prstGeom>
          <a:noFill/>
        </p:spPr>
        <p:txBody>
          <a:bodyPr wrap="square" rtlCol="0">
            <a:spAutoFit/>
          </a:bodyPr>
          <a:lstStyle/>
          <a:p>
            <a:r>
              <a:rPr lang="es-MX" sz="4800" b="1">
                <a:solidFill>
                  <a:schemeClr val="bg1"/>
                </a:solidFill>
              </a:rPr>
              <a:t>C</a:t>
            </a:r>
          </a:p>
        </p:txBody>
      </p:sp>
      <p:sp>
        <p:nvSpPr>
          <p:cNvPr id="25" name="CuadroTexto 24">
            <a:extLst>
              <a:ext uri="{FF2B5EF4-FFF2-40B4-BE49-F238E27FC236}">
                <a16:creationId xmlns:a16="http://schemas.microsoft.com/office/drawing/2014/main" id="{8A207110-A2E9-DF94-365D-E0D400246707}"/>
              </a:ext>
            </a:extLst>
          </p:cNvPr>
          <p:cNvSpPr txBox="1"/>
          <p:nvPr/>
        </p:nvSpPr>
        <p:spPr>
          <a:xfrm>
            <a:off x="2537314" y="4626136"/>
            <a:ext cx="1384184" cy="369332"/>
          </a:xfrm>
          <a:prstGeom prst="rect">
            <a:avLst/>
          </a:prstGeom>
          <a:noFill/>
        </p:spPr>
        <p:txBody>
          <a:bodyPr wrap="square" rtlCol="0">
            <a:spAutoFit/>
          </a:bodyPr>
          <a:lstStyle/>
          <a:p>
            <a:r>
              <a:rPr lang="es-MX"/>
              <a:t>Acción</a:t>
            </a:r>
          </a:p>
        </p:txBody>
      </p:sp>
      <p:sp>
        <p:nvSpPr>
          <p:cNvPr id="26" name="CuadroTexto 25">
            <a:extLst>
              <a:ext uri="{FF2B5EF4-FFF2-40B4-BE49-F238E27FC236}">
                <a16:creationId xmlns:a16="http://schemas.microsoft.com/office/drawing/2014/main" id="{954B3820-5866-96B5-6390-92287E0676B1}"/>
              </a:ext>
            </a:extLst>
          </p:cNvPr>
          <p:cNvSpPr txBox="1"/>
          <p:nvPr/>
        </p:nvSpPr>
        <p:spPr>
          <a:xfrm>
            <a:off x="5919730" y="4664080"/>
            <a:ext cx="1384184" cy="369332"/>
          </a:xfrm>
          <a:prstGeom prst="rect">
            <a:avLst/>
          </a:prstGeom>
          <a:noFill/>
        </p:spPr>
        <p:txBody>
          <a:bodyPr wrap="square" rtlCol="0">
            <a:spAutoFit/>
          </a:bodyPr>
          <a:lstStyle/>
          <a:p>
            <a:r>
              <a:rPr lang="es-MX"/>
              <a:t>Bélico</a:t>
            </a:r>
          </a:p>
        </p:txBody>
      </p:sp>
      <p:sp>
        <p:nvSpPr>
          <p:cNvPr id="27" name="CuadroTexto 26">
            <a:extLst>
              <a:ext uri="{FF2B5EF4-FFF2-40B4-BE49-F238E27FC236}">
                <a16:creationId xmlns:a16="http://schemas.microsoft.com/office/drawing/2014/main" id="{C23914EC-7E9B-0109-4BB8-C7E168F74DE5}"/>
              </a:ext>
            </a:extLst>
          </p:cNvPr>
          <p:cNvSpPr txBox="1"/>
          <p:nvPr/>
        </p:nvSpPr>
        <p:spPr>
          <a:xfrm>
            <a:off x="8831994" y="4660579"/>
            <a:ext cx="1790396" cy="369332"/>
          </a:xfrm>
          <a:prstGeom prst="rect">
            <a:avLst/>
          </a:prstGeom>
          <a:noFill/>
        </p:spPr>
        <p:txBody>
          <a:bodyPr wrap="square" rtlCol="0">
            <a:spAutoFit/>
          </a:bodyPr>
          <a:lstStyle/>
          <a:p>
            <a:r>
              <a:rPr lang="es-MX"/>
              <a:t>Ciencia ficción</a:t>
            </a:r>
          </a:p>
        </p:txBody>
      </p:sp>
    </p:spTree>
    <p:extLst>
      <p:ext uri="{BB962C8B-B14F-4D97-AF65-F5344CB8AC3E}">
        <p14:creationId xmlns:p14="http://schemas.microsoft.com/office/powerpoint/2010/main" val="958061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A958BE-AA5F-973D-118B-3A66352DB29B}"/>
              </a:ext>
            </a:extLst>
          </p:cNvPr>
          <p:cNvSpPr>
            <a:spLocks noGrp="1"/>
          </p:cNvSpPr>
          <p:nvPr>
            <p:ph type="title"/>
          </p:nvPr>
        </p:nvSpPr>
        <p:spPr/>
        <p:txBody>
          <a:bodyPr/>
          <a:lstStyle/>
          <a:p>
            <a:r>
              <a:rPr lang="es-MX"/>
              <a:t>Clasificación</a:t>
            </a:r>
          </a:p>
        </p:txBody>
      </p:sp>
      <p:sp>
        <p:nvSpPr>
          <p:cNvPr id="23" name="CuadroTexto 22">
            <a:extLst>
              <a:ext uri="{FF2B5EF4-FFF2-40B4-BE49-F238E27FC236}">
                <a16:creationId xmlns:a16="http://schemas.microsoft.com/office/drawing/2014/main" id="{2E11BB87-BDE3-5962-1FD5-8E39F892A35B}"/>
              </a:ext>
            </a:extLst>
          </p:cNvPr>
          <p:cNvSpPr txBox="1"/>
          <p:nvPr/>
        </p:nvSpPr>
        <p:spPr>
          <a:xfrm>
            <a:off x="7896256" y="4090341"/>
            <a:ext cx="4404875" cy="954107"/>
          </a:xfrm>
          <a:prstGeom prst="rect">
            <a:avLst/>
          </a:prstGeom>
          <a:noFill/>
        </p:spPr>
        <p:txBody>
          <a:bodyPr wrap="square">
            <a:spAutoFit/>
          </a:bodyPr>
          <a:lstStyle/>
          <a:p>
            <a:pPr marL="457200" indent="-457200">
              <a:buFont typeface="Arial" panose="020B0604020202020204" pitchFamily="34" charset="0"/>
              <a:buChar char="•"/>
            </a:pPr>
            <a:r>
              <a:rPr lang="es-MX" sz="2800" b="0" i="0">
                <a:solidFill>
                  <a:schemeClr val="tx1">
                    <a:lumMod val="65000"/>
                    <a:lumOff val="35000"/>
                  </a:schemeClr>
                </a:solidFill>
                <a:effectLst/>
                <a:latin typeface="Segoe UI" panose="020B0502040204020203" pitchFamily="34" charset="0"/>
                <a:cs typeface="Segoe UI" panose="020B0502040204020203" pitchFamily="34" charset="0"/>
              </a:rPr>
              <a:t>Arboles de decisión</a:t>
            </a:r>
          </a:p>
          <a:p>
            <a:pPr marL="457200" indent="-457200">
              <a:buFont typeface="Arial" panose="020B0604020202020204" pitchFamily="34" charset="0"/>
              <a:buChar char="•"/>
            </a:pPr>
            <a:r>
              <a:rPr lang="es-MX" sz="2800" err="1">
                <a:solidFill>
                  <a:schemeClr val="tx1">
                    <a:lumMod val="65000"/>
                    <a:lumOff val="35000"/>
                  </a:schemeClr>
                </a:solidFill>
                <a:latin typeface="Segoe UI" panose="020B0502040204020203" pitchFamily="34" charset="0"/>
                <a:cs typeface="Segoe UI" panose="020B0502040204020203" pitchFamily="34" charset="0"/>
              </a:rPr>
              <a:t>N</a:t>
            </a:r>
            <a:r>
              <a:rPr lang="es-MX" sz="2800" b="0" i="0" err="1">
                <a:solidFill>
                  <a:schemeClr val="tx1">
                    <a:lumMod val="65000"/>
                    <a:lumOff val="35000"/>
                  </a:schemeClr>
                </a:solidFill>
                <a:effectLst/>
                <a:latin typeface="Segoe UI" panose="020B0502040204020203" pitchFamily="34" charset="0"/>
                <a:cs typeface="Segoe UI" panose="020B0502040204020203" pitchFamily="34" charset="0"/>
              </a:rPr>
              <a:t>aive</a:t>
            </a:r>
            <a:r>
              <a:rPr lang="es-MX" sz="2800" b="0" i="0">
                <a:solidFill>
                  <a:schemeClr val="tx1">
                    <a:lumMod val="65000"/>
                    <a:lumOff val="35000"/>
                  </a:schemeClr>
                </a:solidFill>
                <a:effectLst/>
                <a:latin typeface="Segoe UI" panose="020B0502040204020203" pitchFamily="34" charset="0"/>
                <a:cs typeface="Segoe UI" panose="020B0502040204020203" pitchFamily="34" charset="0"/>
              </a:rPr>
              <a:t> Bayes</a:t>
            </a:r>
          </a:p>
        </p:txBody>
      </p:sp>
      <p:sp>
        <p:nvSpPr>
          <p:cNvPr id="24" name="CuadroTexto 23">
            <a:extLst>
              <a:ext uri="{FF2B5EF4-FFF2-40B4-BE49-F238E27FC236}">
                <a16:creationId xmlns:a16="http://schemas.microsoft.com/office/drawing/2014/main" id="{974D06DF-3333-6BC4-E7FD-55FB9D678183}"/>
              </a:ext>
            </a:extLst>
          </p:cNvPr>
          <p:cNvSpPr txBox="1"/>
          <p:nvPr/>
        </p:nvSpPr>
        <p:spPr>
          <a:xfrm>
            <a:off x="7896255" y="5044448"/>
            <a:ext cx="4404875" cy="954107"/>
          </a:xfrm>
          <a:prstGeom prst="rect">
            <a:avLst/>
          </a:prstGeom>
          <a:noFill/>
        </p:spPr>
        <p:txBody>
          <a:bodyPr wrap="square">
            <a:spAutoFit/>
          </a:bodyPr>
          <a:lstStyle/>
          <a:p>
            <a:pPr marL="457200" indent="-457200">
              <a:buFont typeface="Arial" panose="020B0604020202020204" pitchFamily="34" charset="0"/>
              <a:buChar char="•"/>
            </a:pPr>
            <a:r>
              <a:rPr lang="es-MX" sz="2800">
                <a:solidFill>
                  <a:schemeClr val="tx1">
                    <a:lumMod val="65000"/>
                    <a:lumOff val="35000"/>
                  </a:schemeClr>
                </a:solidFill>
                <a:latin typeface="Segoe UI" panose="020B0502040204020203" pitchFamily="34" charset="0"/>
                <a:cs typeface="Segoe UI" panose="020B0502040204020203" pitchFamily="34" charset="0"/>
              </a:rPr>
              <a:t>B</a:t>
            </a:r>
            <a:r>
              <a:rPr lang="es-MX" sz="2800" b="0" i="0">
                <a:solidFill>
                  <a:schemeClr val="tx1">
                    <a:lumMod val="65000"/>
                    <a:lumOff val="35000"/>
                  </a:schemeClr>
                </a:solidFill>
                <a:effectLst/>
                <a:latin typeface="Segoe UI" panose="020B0502040204020203" pitchFamily="34" charset="0"/>
                <a:cs typeface="Segoe UI" panose="020B0502040204020203" pitchFamily="34" charset="0"/>
              </a:rPr>
              <a:t>osques aleatorios</a:t>
            </a:r>
          </a:p>
          <a:p>
            <a:pPr marL="457200" indent="-457200">
              <a:buFont typeface="Arial" panose="020B0604020202020204" pitchFamily="34" charset="0"/>
              <a:buChar char="•"/>
            </a:pPr>
            <a:r>
              <a:rPr lang="es-MX" sz="2800">
                <a:solidFill>
                  <a:schemeClr val="tx1">
                    <a:lumMod val="65000"/>
                    <a:lumOff val="35000"/>
                  </a:schemeClr>
                </a:solidFill>
                <a:latin typeface="Segoe UI" panose="020B0502040204020203" pitchFamily="34" charset="0"/>
                <a:cs typeface="Segoe UI" panose="020B0502040204020203" pitchFamily="34" charset="0"/>
              </a:rPr>
              <a:t>R</a:t>
            </a:r>
            <a:r>
              <a:rPr lang="es-MX" sz="2800" b="0" i="0">
                <a:solidFill>
                  <a:schemeClr val="tx1">
                    <a:lumMod val="65000"/>
                    <a:lumOff val="35000"/>
                  </a:schemeClr>
                </a:solidFill>
                <a:effectLst/>
                <a:latin typeface="Segoe UI" panose="020B0502040204020203" pitchFamily="34" charset="0"/>
                <a:cs typeface="Segoe UI" panose="020B0502040204020203" pitchFamily="34" charset="0"/>
              </a:rPr>
              <a:t>egresión logística</a:t>
            </a:r>
            <a:endParaRPr lang="es-MX" sz="2800">
              <a:solidFill>
                <a:schemeClr val="tx1">
                  <a:lumMod val="65000"/>
                  <a:lumOff val="35000"/>
                </a:schemeClr>
              </a:solidFill>
              <a:latin typeface="Segoe UI" panose="020B0502040204020203" pitchFamily="34" charset="0"/>
              <a:cs typeface="Segoe UI" panose="020B0502040204020203" pitchFamily="34" charset="0"/>
            </a:endParaRPr>
          </a:p>
        </p:txBody>
      </p:sp>
      <p:sp>
        <p:nvSpPr>
          <p:cNvPr id="28" name="CuadroTexto 27">
            <a:extLst>
              <a:ext uri="{FF2B5EF4-FFF2-40B4-BE49-F238E27FC236}">
                <a16:creationId xmlns:a16="http://schemas.microsoft.com/office/drawing/2014/main" id="{EE129EFC-1724-9415-1D9E-E64A07D14AAE}"/>
              </a:ext>
            </a:extLst>
          </p:cNvPr>
          <p:cNvSpPr txBox="1"/>
          <p:nvPr/>
        </p:nvSpPr>
        <p:spPr>
          <a:xfrm>
            <a:off x="7896256" y="3429000"/>
            <a:ext cx="3839941" cy="480131"/>
          </a:xfrm>
          <a:prstGeom prst="rect">
            <a:avLst/>
          </a:prstGeom>
          <a:noFill/>
        </p:spPr>
        <p:txBody>
          <a:bodyPr wrap="square" rtlCol="0">
            <a:spAutoFit/>
          </a:bodyPr>
          <a:lstStyle/>
          <a:p>
            <a:pPr marR="0" lvl="0" algn="l" defTabSz="914400" rtl="0" eaLnBrk="1" fontAlgn="auto" latinLnBrk="0" hangingPunct="1">
              <a:lnSpc>
                <a:spcPct val="90000"/>
              </a:lnSpc>
              <a:spcBef>
                <a:spcPts val="1000"/>
              </a:spcBef>
              <a:spcAft>
                <a:spcPts val="0"/>
              </a:spcAft>
              <a:buClrTx/>
              <a:buSzTx/>
              <a:tabLst/>
              <a:defRPr/>
            </a:pPr>
            <a:r>
              <a:rPr lang="es-MX" sz="2800">
                <a:solidFill>
                  <a:prstClr val="black">
                    <a:lumMod val="65000"/>
                    <a:lumOff val="35000"/>
                  </a:prstClr>
                </a:solidFill>
                <a:latin typeface="Segoe UI" panose="020B0502040204020203" pitchFamily="34" charset="0"/>
                <a:cs typeface="Segoe UI" panose="020B0502040204020203" pitchFamily="34" charset="0"/>
              </a:rPr>
              <a:t>Ejemplos:</a:t>
            </a:r>
            <a:endParaRPr kumimoji="0" lang="es-MX" sz="28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p:txBody>
      </p:sp>
      <p:pic>
        <p:nvPicPr>
          <p:cNvPr id="7" name="Imagen 6">
            <a:extLst>
              <a:ext uri="{FF2B5EF4-FFF2-40B4-BE49-F238E27FC236}">
                <a16:creationId xmlns:a16="http://schemas.microsoft.com/office/drawing/2014/main" id="{1E22D81E-9DE4-20C4-C781-E22DCC918DE8}"/>
              </a:ext>
            </a:extLst>
          </p:cNvPr>
          <p:cNvPicPr>
            <a:picLocks noChangeAspect="1"/>
          </p:cNvPicPr>
          <p:nvPr/>
        </p:nvPicPr>
        <p:blipFill rotWithShape="1">
          <a:blip r:embed="rId2">
            <a:extLst>
              <a:ext uri="{28A0092B-C50C-407E-A947-70E740481C1C}">
                <a14:useLocalDpi xmlns:a14="http://schemas.microsoft.com/office/drawing/2010/main" val="0"/>
              </a:ext>
            </a:extLst>
          </a:blip>
          <a:srcRect l="9233" t="21251" r="10903" b="22309"/>
          <a:stretch/>
        </p:blipFill>
        <p:spPr>
          <a:xfrm>
            <a:off x="838200" y="1384182"/>
            <a:ext cx="6468611" cy="3229763"/>
          </a:xfrm>
          <a:prstGeom prst="rect">
            <a:avLst/>
          </a:prstGeom>
        </p:spPr>
      </p:pic>
    </p:spTree>
    <p:extLst>
      <p:ext uri="{BB962C8B-B14F-4D97-AF65-F5344CB8AC3E}">
        <p14:creationId xmlns:p14="http://schemas.microsoft.com/office/powerpoint/2010/main" val="2437367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A958BE-AA5F-973D-118B-3A66352DB29B}"/>
              </a:ext>
            </a:extLst>
          </p:cNvPr>
          <p:cNvSpPr>
            <a:spLocks noGrp="1"/>
          </p:cNvSpPr>
          <p:nvPr>
            <p:ph type="title"/>
          </p:nvPr>
        </p:nvSpPr>
        <p:spPr/>
        <p:txBody>
          <a:bodyPr/>
          <a:lstStyle/>
          <a:p>
            <a:r>
              <a:rPr lang="es-MX"/>
              <a:t>Agrupación</a:t>
            </a:r>
          </a:p>
        </p:txBody>
      </p:sp>
      <p:sp>
        <p:nvSpPr>
          <p:cNvPr id="3" name="Marcador de contenido 2">
            <a:extLst>
              <a:ext uri="{FF2B5EF4-FFF2-40B4-BE49-F238E27FC236}">
                <a16:creationId xmlns:a16="http://schemas.microsoft.com/office/drawing/2014/main" id="{E2AB0634-62A0-8E1A-50B2-7103BC91F68F}"/>
              </a:ext>
            </a:extLst>
          </p:cNvPr>
          <p:cNvSpPr>
            <a:spLocks noGrp="1"/>
          </p:cNvSpPr>
          <p:nvPr>
            <p:ph sz="half" idx="1"/>
          </p:nvPr>
        </p:nvSpPr>
        <p:spPr>
          <a:xfrm>
            <a:off x="838199" y="1196411"/>
            <a:ext cx="10515599" cy="1001505"/>
          </a:xfrm>
        </p:spPr>
        <p:txBody>
          <a:bodyPr>
            <a:normAutofit/>
          </a:bodyPr>
          <a:lstStyle/>
          <a:p>
            <a:pPr marL="0" indent="0">
              <a:buNone/>
            </a:pPr>
            <a:r>
              <a:rPr lang="es-MX"/>
              <a:t>Se utiliza</a:t>
            </a:r>
            <a:r>
              <a:rPr lang="es-MX" b="0" i="0">
                <a:effectLst/>
              </a:rPr>
              <a:t> cuando queremos agrupar los datos que se parezcan entre sí o que tengas las mismas características.</a:t>
            </a:r>
          </a:p>
          <a:p>
            <a:pPr marL="0" indent="0">
              <a:buNone/>
            </a:pPr>
            <a:endParaRPr lang="es-MX" sz="3000"/>
          </a:p>
        </p:txBody>
      </p:sp>
      <p:sp>
        <p:nvSpPr>
          <p:cNvPr id="27" name="CuadroTexto 26">
            <a:extLst>
              <a:ext uri="{FF2B5EF4-FFF2-40B4-BE49-F238E27FC236}">
                <a16:creationId xmlns:a16="http://schemas.microsoft.com/office/drawing/2014/main" id="{38EDECCF-259B-30F6-2549-F0E96775B609}"/>
              </a:ext>
            </a:extLst>
          </p:cNvPr>
          <p:cNvSpPr txBox="1"/>
          <p:nvPr/>
        </p:nvSpPr>
        <p:spPr>
          <a:xfrm>
            <a:off x="1623934" y="5795876"/>
            <a:ext cx="2684189" cy="400110"/>
          </a:xfrm>
          <a:prstGeom prst="rect">
            <a:avLst/>
          </a:prstGeom>
          <a:noFill/>
        </p:spPr>
        <p:txBody>
          <a:bodyPr wrap="square" rtlCol="0">
            <a:spAutoFit/>
          </a:bodyPr>
          <a:lstStyle/>
          <a:p>
            <a:r>
              <a:rPr lang="es-MX" sz="2000">
                <a:latin typeface="Segoe UI" panose="020B0502040204020203" pitchFamily="34" charset="0"/>
                <a:cs typeface="Segoe UI" panose="020B0502040204020203" pitchFamily="34" charset="0"/>
              </a:rPr>
              <a:t>Grupo de hormigas</a:t>
            </a:r>
            <a:endParaRPr kumimoji="0" lang="es-MX" sz="2000" b="0" i="0" u="none" strike="noStrike" kern="1200" cap="none" spc="0" normalizeH="0" baseline="0" noProof="0">
              <a:ln>
                <a:noFill/>
              </a:ln>
              <a:effectLst/>
              <a:uLnTx/>
              <a:uFillTx/>
              <a:latin typeface="Segoe UI" panose="020B0502040204020203" pitchFamily="34" charset="0"/>
              <a:ea typeface="+mn-ea"/>
              <a:cs typeface="Segoe UI" panose="020B0502040204020203" pitchFamily="34" charset="0"/>
            </a:endParaRPr>
          </a:p>
        </p:txBody>
      </p:sp>
      <p:pic>
        <p:nvPicPr>
          <p:cNvPr id="5" name="Gráfico 4" descr="Ant con relleno sólido">
            <a:extLst>
              <a:ext uri="{FF2B5EF4-FFF2-40B4-BE49-F238E27FC236}">
                <a16:creationId xmlns:a16="http://schemas.microsoft.com/office/drawing/2014/main" id="{B2AC9C5C-908B-0EFB-9CB3-1F1812A3D5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3354" y="2541936"/>
            <a:ext cx="895004" cy="895004"/>
          </a:xfrm>
          <a:prstGeom prst="rect">
            <a:avLst/>
          </a:prstGeom>
        </p:spPr>
      </p:pic>
      <p:pic>
        <p:nvPicPr>
          <p:cNvPr id="6" name="Gráfico 5" descr="Ant con relleno sólido">
            <a:extLst>
              <a:ext uri="{FF2B5EF4-FFF2-40B4-BE49-F238E27FC236}">
                <a16:creationId xmlns:a16="http://schemas.microsoft.com/office/drawing/2014/main" id="{039F011D-2DD8-4B5B-98EF-679409F06C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38533" y="3210116"/>
            <a:ext cx="895004" cy="895004"/>
          </a:xfrm>
          <a:prstGeom prst="rect">
            <a:avLst/>
          </a:prstGeom>
        </p:spPr>
      </p:pic>
      <p:pic>
        <p:nvPicPr>
          <p:cNvPr id="7" name="Gráfico 6" descr="Ant con relleno sólido">
            <a:extLst>
              <a:ext uri="{FF2B5EF4-FFF2-40B4-BE49-F238E27FC236}">
                <a16:creationId xmlns:a16="http://schemas.microsoft.com/office/drawing/2014/main" id="{2498BB91-E80C-4BD8-8C1A-E3F0420CDF3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76432" y="3275461"/>
            <a:ext cx="895004" cy="895004"/>
          </a:xfrm>
          <a:prstGeom prst="rect">
            <a:avLst/>
          </a:prstGeom>
        </p:spPr>
      </p:pic>
      <p:pic>
        <p:nvPicPr>
          <p:cNvPr id="9" name="Gráfico 8" descr="Ant con relleno sólido">
            <a:extLst>
              <a:ext uri="{FF2B5EF4-FFF2-40B4-BE49-F238E27FC236}">
                <a16:creationId xmlns:a16="http://schemas.microsoft.com/office/drawing/2014/main" id="{0CAA9772-407F-8849-94B9-36F17F2FD9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63460" y="3776268"/>
            <a:ext cx="895004" cy="895004"/>
          </a:xfrm>
          <a:prstGeom prst="rect">
            <a:avLst/>
          </a:prstGeom>
        </p:spPr>
      </p:pic>
      <p:pic>
        <p:nvPicPr>
          <p:cNvPr id="11" name="Gráfico 10" descr="Ant con relleno sólido">
            <a:extLst>
              <a:ext uri="{FF2B5EF4-FFF2-40B4-BE49-F238E27FC236}">
                <a16:creationId xmlns:a16="http://schemas.microsoft.com/office/drawing/2014/main" id="{D4C001D9-61E8-65C8-78BF-BE1E9C5D0DD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61894" y="4714202"/>
            <a:ext cx="895004" cy="895004"/>
          </a:xfrm>
          <a:prstGeom prst="rect">
            <a:avLst/>
          </a:prstGeom>
        </p:spPr>
      </p:pic>
      <p:pic>
        <p:nvPicPr>
          <p:cNvPr id="13" name="Gráfico 12" descr="Ant con relleno sólido">
            <a:extLst>
              <a:ext uri="{FF2B5EF4-FFF2-40B4-BE49-F238E27FC236}">
                <a16:creationId xmlns:a16="http://schemas.microsoft.com/office/drawing/2014/main" id="{BEF0AB3F-F3FB-1935-D5DD-75C086435E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45838" y="4281771"/>
            <a:ext cx="895004" cy="895004"/>
          </a:xfrm>
          <a:prstGeom prst="rect">
            <a:avLst/>
          </a:prstGeom>
        </p:spPr>
      </p:pic>
      <p:pic>
        <p:nvPicPr>
          <p:cNvPr id="15" name="Gráfico 14" descr="Ant con relleno sólido">
            <a:extLst>
              <a:ext uri="{FF2B5EF4-FFF2-40B4-BE49-F238E27FC236}">
                <a16:creationId xmlns:a16="http://schemas.microsoft.com/office/drawing/2014/main" id="{914DED2F-9B47-E4AE-6F82-0E0EE70FAE1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328591" y="2278974"/>
            <a:ext cx="895004" cy="895004"/>
          </a:xfrm>
          <a:prstGeom prst="rect">
            <a:avLst/>
          </a:prstGeom>
        </p:spPr>
      </p:pic>
      <p:pic>
        <p:nvPicPr>
          <p:cNvPr id="17" name="Gráfico 16" descr="Ant con relleno sólido">
            <a:extLst>
              <a:ext uri="{FF2B5EF4-FFF2-40B4-BE49-F238E27FC236}">
                <a16:creationId xmlns:a16="http://schemas.microsoft.com/office/drawing/2014/main" id="{767BE550-4E42-F5E4-6C05-A75CB905ABA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47243" y="3306023"/>
            <a:ext cx="895004" cy="895004"/>
          </a:xfrm>
          <a:prstGeom prst="rect">
            <a:avLst/>
          </a:prstGeom>
        </p:spPr>
      </p:pic>
      <p:pic>
        <p:nvPicPr>
          <p:cNvPr id="19" name="Gráfico 18" descr="Ant con relleno sólido">
            <a:extLst>
              <a:ext uri="{FF2B5EF4-FFF2-40B4-BE49-F238E27FC236}">
                <a16:creationId xmlns:a16="http://schemas.microsoft.com/office/drawing/2014/main" id="{90FB3572-414C-12F9-3AC0-6BB724ACE7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83585" y="2354237"/>
            <a:ext cx="895004" cy="895004"/>
          </a:xfrm>
          <a:prstGeom prst="rect">
            <a:avLst/>
          </a:prstGeom>
        </p:spPr>
      </p:pic>
      <p:pic>
        <p:nvPicPr>
          <p:cNvPr id="21" name="Gráfico 20" descr="Ant con relleno sólido">
            <a:extLst>
              <a:ext uri="{FF2B5EF4-FFF2-40B4-BE49-F238E27FC236}">
                <a16:creationId xmlns:a16="http://schemas.microsoft.com/office/drawing/2014/main" id="{A16009C7-37CE-16F3-90D5-EC74CDEC679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6560" y="2460097"/>
            <a:ext cx="895004" cy="895004"/>
          </a:xfrm>
          <a:prstGeom prst="rect">
            <a:avLst/>
          </a:prstGeom>
        </p:spPr>
      </p:pic>
      <p:pic>
        <p:nvPicPr>
          <p:cNvPr id="22" name="Gráfico 21" descr="Ant con relleno sólido">
            <a:extLst>
              <a:ext uri="{FF2B5EF4-FFF2-40B4-BE49-F238E27FC236}">
                <a16:creationId xmlns:a16="http://schemas.microsoft.com/office/drawing/2014/main" id="{EC2275EA-0F31-5AFE-A107-A45C8BDE85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6721" y="4467350"/>
            <a:ext cx="895004" cy="895004"/>
          </a:xfrm>
          <a:prstGeom prst="rect">
            <a:avLst/>
          </a:prstGeom>
        </p:spPr>
      </p:pic>
      <p:pic>
        <p:nvPicPr>
          <p:cNvPr id="23" name="Gráfico 22" descr="Ant con relleno sólido">
            <a:extLst>
              <a:ext uri="{FF2B5EF4-FFF2-40B4-BE49-F238E27FC236}">
                <a16:creationId xmlns:a16="http://schemas.microsoft.com/office/drawing/2014/main" id="{A7C69C4F-2011-331B-E421-2F62CF1008C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44457" y="4579751"/>
            <a:ext cx="895004" cy="895004"/>
          </a:xfrm>
          <a:prstGeom prst="rect">
            <a:avLst/>
          </a:prstGeom>
        </p:spPr>
      </p:pic>
      <p:pic>
        <p:nvPicPr>
          <p:cNvPr id="26" name="Gráfico 25" descr="Flowchart con relleno sólido">
            <a:extLst>
              <a:ext uri="{FF2B5EF4-FFF2-40B4-BE49-F238E27FC236}">
                <a16:creationId xmlns:a16="http://schemas.microsoft.com/office/drawing/2014/main" id="{87B702C7-63FB-B21D-67EE-30CF8A286874}"/>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10324" t="14669" r="11695" b="13771"/>
          <a:stretch/>
        </p:blipFill>
        <p:spPr>
          <a:xfrm>
            <a:off x="5745382" y="2907774"/>
            <a:ext cx="1968543" cy="1806428"/>
          </a:xfrm>
          <a:prstGeom prst="rect">
            <a:avLst/>
          </a:prstGeom>
        </p:spPr>
      </p:pic>
      <p:sp>
        <p:nvSpPr>
          <p:cNvPr id="28" name="Flecha: a la derecha 27">
            <a:extLst>
              <a:ext uri="{FF2B5EF4-FFF2-40B4-BE49-F238E27FC236}">
                <a16:creationId xmlns:a16="http://schemas.microsoft.com/office/drawing/2014/main" id="{3164FC8E-DF8D-8A5B-539A-E441C233E582}"/>
              </a:ext>
            </a:extLst>
          </p:cNvPr>
          <p:cNvSpPr/>
          <p:nvPr/>
        </p:nvSpPr>
        <p:spPr>
          <a:xfrm>
            <a:off x="4732754" y="3579800"/>
            <a:ext cx="822121" cy="661970"/>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Flecha: a la derecha 29">
            <a:extLst>
              <a:ext uri="{FF2B5EF4-FFF2-40B4-BE49-F238E27FC236}">
                <a16:creationId xmlns:a16="http://schemas.microsoft.com/office/drawing/2014/main" id="{01250CB0-316C-3851-6361-DD2AD015B1AA}"/>
              </a:ext>
            </a:extLst>
          </p:cNvPr>
          <p:cNvSpPr/>
          <p:nvPr/>
        </p:nvSpPr>
        <p:spPr>
          <a:xfrm>
            <a:off x="7904432" y="3619801"/>
            <a:ext cx="822121" cy="661970"/>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2" name="Gráfico 31" descr="Ant con relleno sólido">
            <a:extLst>
              <a:ext uri="{FF2B5EF4-FFF2-40B4-BE49-F238E27FC236}">
                <a16:creationId xmlns:a16="http://schemas.microsoft.com/office/drawing/2014/main" id="{A097CAB7-45C0-08D4-E229-128657FF140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61729" y="2487561"/>
            <a:ext cx="753075" cy="753075"/>
          </a:xfrm>
          <a:prstGeom prst="rect">
            <a:avLst/>
          </a:prstGeom>
        </p:spPr>
      </p:pic>
      <p:pic>
        <p:nvPicPr>
          <p:cNvPr id="34" name="Gráfico 33" descr="Ant con relleno sólido">
            <a:extLst>
              <a:ext uri="{FF2B5EF4-FFF2-40B4-BE49-F238E27FC236}">
                <a16:creationId xmlns:a16="http://schemas.microsoft.com/office/drawing/2014/main" id="{F8505837-231F-0083-6A03-963586C7DA1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76929" y="3271920"/>
            <a:ext cx="753075" cy="753075"/>
          </a:xfrm>
          <a:prstGeom prst="rect">
            <a:avLst/>
          </a:prstGeom>
        </p:spPr>
      </p:pic>
      <p:pic>
        <p:nvPicPr>
          <p:cNvPr id="36" name="Gráfico 35" descr="Ant con relleno sólido">
            <a:extLst>
              <a:ext uri="{FF2B5EF4-FFF2-40B4-BE49-F238E27FC236}">
                <a16:creationId xmlns:a16="http://schemas.microsoft.com/office/drawing/2014/main" id="{B82729A9-CA6C-CCB3-C153-2F88D6835C9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86575" y="3304132"/>
            <a:ext cx="753075" cy="753075"/>
          </a:xfrm>
          <a:prstGeom prst="rect">
            <a:avLst/>
          </a:prstGeom>
        </p:spPr>
      </p:pic>
      <p:pic>
        <p:nvPicPr>
          <p:cNvPr id="38" name="Gráfico 37" descr="Ant con relleno sólido">
            <a:extLst>
              <a:ext uri="{FF2B5EF4-FFF2-40B4-BE49-F238E27FC236}">
                <a16:creationId xmlns:a16="http://schemas.microsoft.com/office/drawing/2014/main" id="{CC1295D5-3D43-F0A2-8832-95B8BD34FA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76142" y="4410346"/>
            <a:ext cx="753077" cy="753077"/>
          </a:xfrm>
          <a:prstGeom prst="rect">
            <a:avLst/>
          </a:prstGeom>
        </p:spPr>
      </p:pic>
      <p:pic>
        <p:nvPicPr>
          <p:cNvPr id="42" name="Gráfico 41" descr="Ant con relleno sólido">
            <a:extLst>
              <a:ext uri="{FF2B5EF4-FFF2-40B4-BE49-F238E27FC236}">
                <a16:creationId xmlns:a16="http://schemas.microsoft.com/office/drawing/2014/main" id="{A9CF2C36-FA96-EC0C-1B3B-F43D0813C1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14841" y="5115482"/>
            <a:ext cx="753077" cy="753077"/>
          </a:xfrm>
          <a:prstGeom prst="rect">
            <a:avLst/>
          </a:prstGeom>
        </p:spPr>
      </p:pic>
      <p:pic>
        <p:nvPicPr>
          <p:cNvPr id="43" name="Gráfico 42" descr="Ant con relleno sólido">
            <a:extLst>
              <a:ext uri="{FF2B5EF4-FFF2-40B4-BE49-F238E27FC236}">
                <a16:creationId xmlns:a16="http://schemas.microsoft.com/office/drawing/2014/main" id="{0BB98137-199C-BC55-5AAF-787AD88FD1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37443" y="5085717"/>
            <a:ext cx="753077" cy="753077"/>
          </a:xfrm>
          <a:prstGeom prst="rect">
            <a:avLst/>
          </a:prstGeom>
        </p:spPr>
      </p:pic>
      <p:pic>
        <p:nvPicPr>
          <p:cNvPr id="44" name="Gráfico 43" descr="Ant con relleno sólido">
            <a:extLst>
              <a:ext uri="{FF2B5EF4-FFF2-40B4-BE49-F238E27FC236}">
                <a16:creationId xmlns:a16="http://schemas.microsoft.com/office/drawing/2014/main" id="{8BC73F19-EE9A-0DF1-8F7C-2B1F39A009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45854" y="3008687"/>
            <a:ext cx="753078" cy="753078"/>
          </a:xfrm>
          <a:prstGeom prst="rect">
            <a:avLst/>
          </a:prstGeom>
        </p:spPr>
      </p:pic>
      <p:pic>
        <p:nvPicPr>
          <p:cNvPr id="45" name="Gráfico 44" descr="Ant con relleno sólido">
            <a:extLst>
              <a:ext uri="{FF2B5EF4-FFF2-40B4-BE49-F238E27FC236}">
                <a16:creationId xmlns:a16="http://schemas.microsoft.com/office/drawing/2014/main" id="{05D3E872-B67A-95A0-D3BF-CBBC0324ED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40041" y="2293510"/>
            <a:ext cx="753078" cy="753078"/>
          </a:xfrm>
          <a:prstGeom prst="rect">
            <a:avLst/>
          </a:prstGeom>
        </p:spPr>
      </p:pic>
      <p:pic>
        <p:nvPicPr>
          <p:cNvPr id="46" name="Gráfico 45" descr="Ant con relleno sólido">
            <a:extLst>
              <a:ext uri="{FF2B5EF4-FFF2-40B4-BE49-F238E27FC236}">
                <a16:creationId xmlns:a16="http://schemas.microsoft.com/office/drawing/2014/main" id="{5BCB07D6-112A-871C-6F39-1A39E2BEA9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66020" y="2354237"/>
            <a:ext cx="753078" cy="753078"/>
          </a:xfrm>
          <a:prstGeom prst="rect">
            <a:avLst/>
          </a:prstGeom>
        </p:spPr>
      </p:pic>
      <p:pic>
        <p:nvPicPr>
          <p:cNvPr id="47" name="Gráfico 46" descr="Ant con relleno sólido">
            <a:extLst>
              <a:ext uri="{FF2B5EF4-FFF2-40B4-BE49-F238E27FC236}">
                <a16:creationId xmlns:a16="http://schemas.microsoft.com/office/drawing/2014/main" id="{681B75EB-E284-E68C-CC59-E813484D1E7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506279" y="4265950"/>
            <a:ext cx="753078" cy="753078"/>
          </a:xfrm>
          <a:prstGeom prst="rect">
            <a:avLst/>
          </a:prstGeom>
        </p:spPr>
      </p:pic>
      <p:pic>
        <p:nvPicPr>
          <p:cNvPr id="48" name="Gráfico 47" descr="Ant con relleno sólido">
            <a:extLst>
              <a:ext uri="{FF2B5EF4-FFF2-40B4-BE49-F238E27FC236}">
                <a16:creationId xmlns:a16="http://schemas.microsoft.com/office/drawing/2014/main" id="{B6A9B2D9-0449-C0E6-DF95-2EE318891F9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152648" y="4281771"/>
            <a:ext cx="753078" cy="753078"/>
          </a:xfrm>
          <a:prstGeom prst="rect">
            <a:avLst/>
          </a:prstGeom>
        </p:spPr>
      </p:pic>
      <p:pic>
        <p:nvPicPr>
          <p:cNvPr id="49" name="Gráfico 48" descr="Ant con relleno sólido">
            <a:extLst>
              <a:ext uri="{FF2B5EF4-FFF2-40B4-BE49-F238E27FC236}">
                <a16:creationId xmlns:a16="http://schemas.microsoft.com/office/drawing/2014/main" id="{6DB89FC2-FFF4-4EA4-BCE0-494356ED620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721131" y="5003207"/>
            <a:ext cx="753078" cy="753078"/>
          </a:xfrm>
          <a:prstGeom prst="rect">
            <a:avLst/>
          </a:prstGeom>
        </p:spPr>
      </p:pic>
    </p:spTree>
    <p:extLst>
      <p:ext uri="{BB962C8B-B14F-4D97-AF65-F5344CB8AC3E}">
        <p14:creationId xmlns:p14="http://schemas.microsoft.com/office/powerpoint/2010/main" val="2437841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A958BE-AA5F-973D-118B-3A66352DB29B}"/>
              </a:ext>
            </a:extLst>
          </p:cNvPr>
          <p:cNvSpPr>
            <a:spLocks noGrp="1"/>
          </p:cNvSpPr>
          <p:nvPr>
            <p:ph type="title"/>
          </p:nvPr>
        </p:nvSpPr>
        <p:spPr/>
        <p:txBody>
          <a:bodyPr/>
          <a:lstStyle/>
          <a:p>
            <a:r>
              <a:rPr lang="es-MX"/>
              <a:t>Agrupación</a:t>
            </a:r>
          </a:p>
        </p:txBody>
      </p:sp>
      <p:sp>
        <p:nvSpPr>
          <p:cNvPr id="24" name="CuadroTexto 23">
            <a:extLst>
              <a:ext uri="{FF2B5EF4-FFF2-40B4-BE49-F238E27FC236}">
                <a16:creationId xmlns:a16="http://schemas.microsoft.com/office/drawing/2014/main" id="{F2A9DCE0-E231-9A20-B2D5-6686611DF941}"/>
              </a:ext>
            </a:extLst>
          </p:cNvPr>
          <p:cNvSpPr txBox="1"/>
          <p:nvPr/>
        </p:nvSpPr>
        <p:spPr>
          <a:xfrm>
            <a:off x="7700394" y="3629580"/>
            <a:ext cx="5534402" cy="1273169"/>
          </a:xfrm>
          <a:prstGeom prst="rect">
            <a:avLst/>
          </a:prstGeom>
          <a:noFill/>
        </p:spPr>
        <p:txBody>
          <a:bodyPr wrap="square" rtlCol="0">
            <a:spAutoFit/>
          </a:body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MX" sz="2800">
                <a:solidFill>
                  <a:prstClr val="black">
                    <a:lumMod val="65000"/>
                    <a:lumOff val="35000"/>
                  </a:prstClr>
                </a:solidFill>
                <a:latin typeface="Segoe UI" panose="020B0502040204020203" pitchFamily="34" charset="0"/>
                <a:cs typeface="Segoe UI" panose="020B0502040204020203" pitchFamily="34" charset="0"/>
              </a:rPr>
              <a:t>C</a:t>
            </a:r>
            <a:r>
              <a:rPr kumimoji="0" lang="es-MX" sz="2800" b="0" i="0" u="none" strike="noStrike" kern="1200" cap="none" spc="0" normalizeH="0" baseline="0" noProof="0" err="1">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rPr>
              <a:t>lustering</a:t>
            </a:r>
            <a:r>
              <a:rPr kumimoji="0" lang="es-MX" sz="28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rPr>
              <a:t> jerárquico</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MX" sz="28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rPr>
              <a:t>DBSCAN</a:t>
            </a:r>
          </a:p>
          <a:p>
            <a:endParaRPr lang="es-MX"/>
          </a:p>
        </p:txBody>
      </p:sp>
      <p:sp>
        <p:nvSpPr>
          <p:cNvPr id="25" name="CuadroTexto 24">
            <a:extLst>
              <a:ext uri="{FF2B5EF4-FFF2-40B4-BE49-F238E27FC236}">
                <a16:creationId xmlns:a16="http://schemas.microsoft.com/office/drawing/2014/main" id="{E02D83DE-4BBE-53C3-0562-E389E1FA66EC}"/>
              </a:ext>
            </a:extLst>
          </p:cNvPr>
          <p:cNvSpPr txBox="1"/>
          <p:nvPr/>
        </p:nvSpPr>
        <p:spPr>
          <a:xfrm>
            <a:off x="7700394" y="2697872"/>
            <a:ext cx="2684189" cy="954107"/>
          </a:xfrm>
          <a:prstGeom prst="rect">
            <a:avLst/>
          </a:prstGeom>
          <a:noFill/>
        </p:spPr>
        <p:txBody>
          <a:bodyPr wrap="square" rtlCol="0">
            <a:spAutoFit/>
          </a:bodyPr>
          <a:lstStyle/>
          <a:p>
            <a:pPr marL="457200" indent="-457200">
              <a:buFont typeface="Arial" panose="020B0604020202020204" pitchFamily="34" charset="0"/>
              <a:buChar char="•"/>
            </a:pPr>
            <a:r>
              <a:rPr kumimoji="0" lang="es-MX" sz="28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rPr>
              <a:t>KNN</a:t>
            </a:r>
          </a:p>
          <a:p>
            <a:pPr marL="457200" indent="-457200">
              <a:buFont typeface="Arial" panose="020B0604020202020204" pitchFamily="34" charset="0"/>
              <a:buChar char="•"/>
            </a:pPr>
            <a:r>
              <a:rPr kumimoji="0" lang="es-MX" sz="28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rPr>
              <a:t>K-</a:t>
            </a:r>
            <a:r>
              <a:rPr kumimoji="0" lang="es-MX" sz="2800" b="0" i="0" u="none" strike="noStrike" kern="1200" cap="none" spc="0" normalizeH="0" baseline="0" noProof="0" err="1">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rPr>
              <a:t>Means</a:t>
            </a:r>
            <a:endParaRPr lang="es-MX" sz="1600" b="0" i="0">
              <a:effectLst/>
            </a:endParaRPr>
          </a:p>
        </p:txBody>
      </p:sp>
      <p:sp>
        <p:nvSpPr>
          <p:cNvPr id="41" name="CuadroTexto 40">
            <a:extLst>
              <a:ext uri="{FF2B5EF4-FFF2-40B4-BE49-F238E27FC236}">
                <a16:creationId xmlns:a16="http://schemas.microsoft.com/office/drawing/2014/main" id="{159C6C46-025D-63CE-BCE6-3FF094FF9DBC}"/>
              </a:ext>
            </a:extLst>
          </p:cNvPr>
          <p:cNvSpPr txBox="1"/>
          <p:nvPr/>
        </p:nvSpPr>
        <p:spPr>
          <a:xfrm>
            <a:off x="7634849" y="1966264"/>
            <a:ext cx="5327010" cy="480131"/>
          </a:xfrm>
          <a:prstGeom prst="rect">
            <a:avLst/>
          </a:prstGeom>
          <a:noFill/>
        </p:spPr>
        <p:txBody>
          <a:bodyPr wrap="square" rtlCol="0">
            <a:spAutoFit/>
          </a:bodyPr>
          <a:lstStyle/>
          <a:p>
            <a:pPr marR="0" lvl="0" algn="l" defTabSz="914400" rtl="0" eaLnBrk="1" fontAlgn="auto" latinLnBrk="0" hangingPunct="1">
              <a:lnSpc>
                <a:spcPct val="90000"/>
              </a:lnSpc>
              <a:spcBef>
                <a:spcPts val="1000"/>
              </a:spcBef>
              <a:spcAft>
                <a:spcPts val="0"/>
              </a:spcAft>
              <a:buClrTx/>
              <a:buSzTx/>
              <a:tabLst/>
              <a:defRPr/>
            </a:pPr>
            <a:r>
              <a:rPr lang="es-MX" sz="2800">
                <a:solidFill>
                  <a:prstClr val="black">
                    <a:lumMod val="65000"/>
                    <a:lumOff val="35000"/>
                  </a:prstClr>
                </a:solidFill>
                <a:latin typeface="Segoe UI" panose="020B0502040204020203" pitchFamily="34" charset="0"/>
                <a:cs typeface="Segoe UI" panose="020B0502040204020203" pitchFamily="34" charset="0"/>
              </a:rPr>
              <a:t>Ejemplos:</a:t>
            </a:r>
            <a:endParaRPr kumimoji="0" lang="es-MX" sz="28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p:txBody>
      </p:sp>
      <p:pic>
        <p:nvPicPr>
          <p:cNvPr id="7" name="Imagen 6">
            <a:extLst>
              <a:ext uri="{FF2B5EF4-FFF2-40B4-BE49-F238E27FC236}">
                <a16:creationId xmlns:a16="http://schemas.microsoft.com/office/drawing/2014/main" id="{FDAB06A6-BFDD-F848-F91D-1A3CCCBB47CE}"/>
              </a:ext>
            </a:extLst>
          </p:cNvPr>
          <p:cNvPicPr>
            <a:picLocks noChangeAspect="1"/>
          </p:cNvPicPr>
          <p:nvPr/>
        </p:nvPicPr>
        <p:blipFill rotWithShape="1">
          <a:blip r:embed="rId2">
            <a:extLst>
              <a:ext uri="{28A0092B-C50C-407E-A947-70E740481C1C}">
                <a14:useLocalDpi xmlns:a14="http://schemas.microsoft.com/office/drawing/2010/main" val="0"/>
              </a:ext>
            </a:extLst>
          </a:blip>
          <a:srcRect l="7428" t="7963" r="2366" b="10019"/>
          <a:stretch/>
        </p:blipFill>
        <p:spPr>
          <a:xfrm>
            <a:off x="838200" y="1354526"/>
            <a:ext cx="6274267" cy="4148948"/>
          </a:xfrm>
          <a:prstGeom prst="rect">
            <a:avLst/>
          </a:prstGeom>
        </p:spPr>
      </p:pic>
    </p:spTree>
    <p:extLst>
      <p:ext uri="{BB962C8B-B14F-4D97-AF65-F5344CB8AC3E}">
        <p14:creationId xmlns:p14="http://schemas.microsoft.com/office/powerpoint/2010/main" val="1989948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CFF0B7-5609-5071-8BF1-F3352D59C84B}"/>
              </a:ext>
            </a:extLst>
          </p:cNvPr>
          <p:cNvSpPr>
            <a:spLocks noGrp="1"/>
          </p:cNvSpPr>
          <p:nvPr>
            <p:ph type="title"/>
          </p:nvPr>
        </p:nvSpPr>
        <p:spPr/>
        <p:txBody>
          <a:bodyPr/>
          <a:lstStyle/>
          <a:p>
            <a:r>
              <a:rPr lang="es-MX"/>
              <a:t>Diferencias entre clasificación y agrupación</a:t>
            </a:r>
          </a:p>
        </p:txBody>
      </p:sp>
      <p:sp>
        <p:nvSpPr>
          <p:cNvPr id="4" name="CuadroTexto 3">
            <a:extLst>
              <a:ext uri="{FF2B5EF4-FFF2-40B4-BE49-F238E27FC236}">
                <a16:creationId xmlns:a16="http://schemas.microsoft.com/office/drawing/2014/main" id="{9C5164DC-962C-71D5-19CF-C2F4BC7F0E2F}"/>
              </a:ext>
            </a:extLst>
          </p:cNvPr>
          <p:cNvSpPr txBox="1"/>
          <p:nvPr/>
        </p:nvSpPr>
        <p:spPr>
          <a:xfrm>
            <a:off x="937865" y="1004095"/>
            <a:ext cx="9807429" cy="707886"/>
          </a:xfrm>
          <a:prstGeom prst="rect">
            <a:avLst/>
          </a:prstGeom>
          <a:noFill/>
        </p:spPr>
        <p:txBody>
          <a:bodyPr wrap="square" rtlCol="0">
            <a:spAutoFit/>
          </a:bodyPr>
          <a:lstStyle/>
          <a:p>
            <a:pPr algn="just"/>
            <a:r>
              <a:rPr lang="es-MX" sz="2000">
                <a:latin typeface="Segoe UI" panose="020B0502040204020203" pitchFamily="34" charset="0"/>
                <a:cs typeface="Segoe UI" panose="020B0502040204020203" pitchFamily="34" charset="0"/>
              </a:rPr>
              <a:t>Los algoritmos de clasificación son supervisado, dado que requieren de etiquetas previas</a:t>
            </a:r>
          </a:p>
        </p:txBody>
      </p:sp>
      <p:sp>
        <p:nvSpPr>
          <p:cNvPr id="5" name="CuadroTexto 4">
            <a:extLst>
              <a:ext uri="{FF2B5EF4-FFF2-40B4-BE49-F238E27FC236}">
                <a16:creationId xmlns:a16="http://schemas.microsoft.com/office/drawing/2014/main" id="{A24DC8BE-3794-4D9D-276D-8CB98E18772D}"/>
              </a:ext>
            </a:extLst>
          </p:cNvPr>
          <p:cNvSpPr txBox="1"/>
          <p:nvPr/>
        </p:nvSpPr>
        <p:spPr>
          <a:xfrm>
            <a:off x="937866" y="3695571"/>
            <a:ext cx="9807429" cy="707886"/>
          </a:xfrm>
          <a:prstGeom prst="rect">
            <a:avLst/>
          </a:prstGeom>
          <a:noFill/>
        </p:spPr>
        <p:txBody>
          <a:bodyPr wrap="square" rtlCol="0">
            <a:spAutoFit/>
          </a:bodyPr>
          <a:lstStyle/>
          <a:p>
            <a:pPr algn="just"/>
            <a:r>
              <a:rPr lang="es-MX" sz="2000">
                <a:latin typeface="Segoe UI" panose="020B0502040204020203" pitchFamily="34" charset="0"/>
                <a:cs typeface="Segoe UI" panose="020B0502040204020203" pitchFamily="34" charset="0"/>
              </a:rPr>
              <a:t>Los algoritmos de </a:t>
            </a:r>
            <a:r>
              <a:rPr lang="es-MX" sz="2000" err="1">
                <a:latin typeface="Segoe UI" panose="020B0502040204020203" pitchFamily="34" charset="0"/>
                <a:cs typeface="Segoe UI" panose="020B0502040204020203" pitchFamily="34" charset="0"/>
              </a:rPr>
              <a:t>clustering</a:t>
            </a:r>
            <a:r>
              <a:rPr lang="es-MX" sz="2000">
                <a:latin typeface="Segoe UI" panose="020B0502040204020203" pitchFamily="34" charset="0"/>
                <a:cs typeface="Segoe UI" panose="020B0502040204020203" pitchFamily="34" charset="0"/>
              </a:rPr>
              <a:t> son </a:t>
            </a:r>
            <a:r>
              <a:rPr lang="es-MX" sz="2000">
                <a:solidFill>
                  <a:srgbClr val="FF0000"/>
                </a:solidFill>
                <a:latin typeface="Segoe UI" panose="020B0502040204020203" pitchFamily="34" charset="0"/>
                <a:cs typeface="Segoe UI" panose="020B0502040204020203" pitchFamily="34" charset="0"/>
              </a:rPr>
              <a:t>no</a:t>
            </a:r>
            <a:r>
              <a:rPr lang="es-MX" sz="2000">
                <a:latin typeface="Segoe UI" panose="020B0502040204020203" pitchFamily="34" charset="0"/>
                <a:cs typeface="Segoe UI" panose="020B0502040204020203" pitchFamily="34" charset="0"/>
              </a:rPr>
              <a:t> supervisado, no tienes datos etiquetados solo tiene el conjunto no sabes que es cada dato, eso lo que se debe descubrir.</a:t>
            </a:r>
          </a:p>
        </p:txBody>
      </p:sp>
      <p:pic>
        <p:nvPicPr>
          <p:cNvPr id="6" name="Gráfico 5" descr="Ant con relleno sólido">
            <a:extLst>
              <a:ext uri="{FF2B5EF4-FFF2-40B4-BE49-F238E27FC236}">
                <a16:creationId xmlns:a16="http://schemas.microsoft.com/office/drawing/2014/main" id="{91D17D5A-A5E0-F04E-F45B-640194C000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73197" y="1851466"/>
            <a:ext cx="598495" cy="598495"/>
          </a:xfrm>
          <a:prstGeom prst="rect">
            <a:avLst/>
          </a:prstGeom>
        </p:spPr>
      </p:pic>
      <p:pic>
        <p:nvPicPr>
          <p:cNvPr id="7" name="Gráfico 6" descr="Ant con relleno sólido">
            <a:extLst>
              <a:ext uri="{FF2B5EF4-FFF2-40B4-BE49-F238E27FC236}">
                <a16:creationId xmlns:a16="http://schemas.microsoft.com/office/drawing/2014/main" id="{39275E5F-9FA2-0B7B-ED11-AC84628ED7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97123" y="2581599"/>
            <a:ext cx="598495" cy="598495"/>
          </a:xfrm>
          <a:prstGeom prst="rect">
            <a:avLst/>
          </a:prstGeom>
        </p:spPr>
      </p:pic>
      <p:pic>
        <p:nvPicPr>
          <p:cNvPr id="8" name="Gráfico 7" descr="Ant con relleno sólido">
            <a:extLst>
              <a:ext uri="{FF2B5EF4-FFF2-40B4-BE49-F238E27FC236}">
                <a16:creationId xmlns:a16="http://schemas.microsoft.com/office/drawing/2014/main" id="{DECEBE8D-7926-D7BA-07BA-8C8FB23295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72168" y="2644154"/>
            <a:ext cx="598495" cy="598495"/>
          </a:xfrm>
          <a:prstGeom prst="rect">
            <a:avLst/>
          </a:prstGeom>
        </p:spPr>
      </p:pic>
      <p:pic>
        <p:nvPicPr>
          <p:cNvPr id="9" name="Gráfico 8" descr="Ant con relleno sólido">
            <a:extLst>
              <a:ext uri="{FF2B5EF4-FFF2-40B4-BE49-F238E27FC236}">
                <a16:creationId xmlns:a16="http://schemas.microsoft.com/office/drawing/2014/main" id="{27B920AC-722A-719E-C4B4-617815C1DC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48906" y="2596721"/>
            <a:ext cx="598498" cy="598498"/>
          </a:xfrm>
          <a:prstGeom prst="rect">
            <a:avLst/>
          </a:prstGeom>
        </p:spPr>
      </p:pic>
      <p:pic>
        <p:nvPicPr>
          <p:cNvPr id="10" name="Gráfico 9" descr="Ant con relleno sólido">
            <a:extLst>
              <a:ext uri="{FF2B5EF4-FFF2-40B4-BE49-F238E27FC236}">
                <a16:creationId xmlns:a16="http://schemas.microsoft.com/office/drawing/2014/main" id="{9F7F0984-37B5-FAFA-5BB4-F28506EBE6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10563" y="1998223"/>
            <a:ext cx="598498" cy="598498"/>
          </a:xfrm>
          <a:prstGeom prst="rect">
            <a:avLst/>
          </a:prstGeom>
        </p:spPr>
      </p:pic>
      <p:pic>
        <p:nvPicPr>
          <p:cNvPr id="11" name="Gráfico 10" descr="Ant con relleno sólido">
            <a:extLst>
              <a:ext uri="{FF2B5EF4-FFF2-40B4-BE49-F238E27FC236}">
                <a16:creationId xmlns:a16="http://schemas.microsoft.com/office/drawing/2014/main" id="{614AE3A0-4253-D6A2-0376-D82B066346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44616" y="2540435"/>
            <a:ext cx="598498" cy="598498"/>
          </a:xfrm>
          <a:prstGeom prst="rect">
            <a:avLst/>
          </a:prstGeom>
        </p:spPr>
      </p:pic>
      <p:sp>
        <p:nvSpPr>
          <p:cNvPr id="12" name="Flecha: a la derecha 11">
            <a:extLst>
              <a:ext uri="{FF2B5EF4-FFF2-40B4-BE49-F238E27FC236}">
                <a16:creationId xmlns:a16="http://schemas.microsoft.com/office/drawing/2014/main" id="{32CAD181-CBE1-421A-A53C-669A4EE14D0A}"/>
              </a:ext>
            </a:extLst>
          </p:cNvPr>
          <p:cNvSpPr/>
          <p:nvPr/>
        </p:nvSpPr>
        <p:spPr>
          <a:xfrm>
            <a:off x="4832818" y="2310228"/>
            <a:ext cx="897622" cy="4433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3" name="Gráfico 12" descr="Ant con relleno sólido">
            <a:extLst>
              <a:ext uri="{FF2B5EF4-FFF2-40B4-BE49-F238E27FC236}">
                <a16:creationId xmlns:a16="http://schemas.microsoft.com/office/drawing/2014/main" id="{09904DF3-438C-B467-63AD-C122BCC598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19584" y="1760993"/>
            <a:ext cx="598495" cy="598495"/>
          </a:xfrm>
          <a:prstGeom prst="rect">
            <a:avLst/>
          </a:prstGeom>
        </p:spPr>
      </p:pic>
      <p:pic>
        <p:nvPicPr>
          <p:cNvPr id="14" name="Gráfico 13" descr="Ant con relleno sólido">
            <a:extLst>
              <a:ext uri="{FF2B5EF4-FFF2-40B4-BE49-F238E27FC236}">
                <a16:creationId xmlns:a16="http://schemas.microsoft.com/office/drawing/2014/main" id="{1495ED9C-97D6-1256-DAF6-949B1F98E6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70332" y="1930037"/>
            <a:ext cx="598498" cy="598498"/>
          </a:xfrm>
          <a:prstGeom prst="rect">
            <a:avLst/>
          </a:prstGeom>
        </p:spPr>
      </p:pic>
      <p:sp>
        <p:nvSpPr>
          <p:cNvPr id="15" name="CuadroTexto 14">
            <a:extLst>
              <a:ext uri="{FF2B5EF4-FFF2-40B4-BE49-F238E27FC236}">
                <a16:creationId xmlns:a16="http://schemas.microsoft.com/office/drawing/2014/main" id="{1D054706-DFA5-7A2F-ACB6-EED8572094BC}"/>
              </a:ext>
            </a:extLst>
          </p:cNvPr>
          <p:cNvSpPr txBox="1"/>
          <p:nvPr/>
        </p:nvSpPr>
        <p:spPr>
          <a:xfrm>
            <a:off x="7094700" y="1796771"/>
            <a:ext cx="774174" cy="400110"/>
          </a:xfrm>
          <a:prstGeom prst="rect">
            <a:avLst/>
          </a:prstGeom>
          <a:noFill/>
        </p:spPr>
        <p:txBody>
          <a:bodyPr wrap="square" rtlCol="0">
            <a:spAutoFit/>
          </a:bodyPr>
          <a:lstStyle/>
          <a:p>
            <a:pPr algn="just"/>
            <a:r>
              <a:rPr lang="es-MX" sz="2000">
                <a:latin typeface="Segoe UI" panose="020B0502040204020203" pitchFamily="34" charset="0"/>
                <a:cs typeface="Segoe UI" panose="020B0502040204020203" pitchFamily="34" charset="0"/>
              </a:rPr>
              <a:t>Bala</a:t>
            </a:r>
          </a:p>
        </p:txBody>
      </p:sp>
      <p:sp>
        <p:nvSpPr>
          <p:cNvPr id="16" name="CuadroTexto 15">
            <a:extLst>
              <a:ext uri="{FF2B5EF4-FFF2-40B4-BE49-F238E27FC236}">
                <a16:creationId xmlns:a16="http://schemas.microsoft.com/office/drawing/2014/main" id="{1163A142-16E8-6BA6-9358-FD372BBC4F92}"/>
              </a:ext>
            </a:extLst>
          </p:cNvPr>
          <p:cNvSpPr txBox="1"/>
          <p:nvPr/>
        </p:nvSpPr>
        <p:spPr>
          <a:xfrm>
            <a:off x="7094700" y="2727974"/>
            <a:ext cx="1613072" cy="400110"/>
          </a:xfrm>
          <a:prstGeom prst="rect">
            <a:avLst/>
          </a:prstGeom>
          <a:noFill/>
        </p:spPr>
        <p:txBody>
          <a:bodyPr wrap="square" rtlCol="0">
            <a:spAutoFit/>
          </a:bodyPr>
          <a:lstStyle/>
          <a:p>
            <a:pPr algn="just"/>
            <a:r>
              <a:rPr lang="es-MX" sz="2000">
                <a:latin typeface="Segoe UI" panose="020B0502040204020203" pitchFamily="34" charset="0"/>
                <a:cs typeface="Segoe UI" panose="020B0502040204020203" pitchFamily="34" charset="0"/>
              </a:rPr>
              <a:t>Marabunta</a:t>
            </a:r>
          </a:p>
        </p:txBody>
      </p:sp>
      <p:pic>
        <p:nvPicPr>
          <p:cNvPr id="17" name="Gráfico 16" descr="Ant con relleno sólido">
            <a:extLst>
              <a:ext uri="{FF2B5EF4-FFF2-40B4-BE49-F238E27FC236}">
                <a16:creationId xmlns:a16="http://schemas.microsoft.com/office/drawing/2014/main" id="{57C25ABA-6B1B-9A84-7BBB-FD0CA9312B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30430" y="4677913"/>
            <a:ext cx="598495" cy="598495"/>
          </a:xfrm>
          <a:prstGeom prst="rect">
            <a:avLst/>
          </a:prstGeom>
        </p:spPr>
      </p:pic>
      <p:pic>
        <p:nvPicPr>
          <p:cNvPr id="18" name="Gráfico 17" descr="Ant con relleno sólido">
            <a:extLst>
              <a:ext uri="{FF2B5EF4-FFF2-40B4-BE49-F238E27FC236}">
                <a16:creationId xmlns:a16="http://schemas.microsoft.com/office/drawing/2014/main" id="{08A58AD5-BCDD-7D3C-E6AB-050183DC5C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4356" y="5408046"/>
            <a:ext cx="598495" cy="598495"/>
          </a:xfrm>
          <a:prstGeom prst="rect">
            <a:avLst/>
          </a:prstGeom>
        </p:spPr>
      </p:pic>
      <p:pic>
        <p:nvPicPr>
          <p:cNvPr id="19" name="Gráfico 18" descr="Ant con relleno sólido">
            <a:extLst>
              <a:ext uri="{FF2B5EF4-FFF2-40B4-BE49-F238E27FC236}">
                <a16:creationId xmlns:a16="http://schemas.microsoft.com/office/drawing/2014/main" id="{B845602C-D735-264D-6C77-B26B087DBE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29401" y="5470601"/>
            <a:ext cx="598495" cy="598495"/>
          </a:xfrm>
          <a:prstGeom prst="rect">
            <a:avLst/>
          </a:prstGeom>
        </p:spPr>
      </p:pic>
      <p:pic>
        <p:nvPicPr>
          <p:cNvPr id="20" name="Gráfico 19" descr="Ant con relleno sólido">
            <a:extLst>
              <a:ext uri="{FF2B5EF4-FFF2-40B4-BE49-F238E27FC236}">
                <a16:creationId xmlns:a16="http://schemas.microsoft.com/office/drawing/2014/main" id="{0D3196DA-BD12-415B-9D8F-04AAD40884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33451" y="5377472"/>
            <a:ext cx="598498" cy="598498"/>
          </a:xfrm>
          <a:prstGeom prst="rect">
            <a:avLst/>
          </a:prstGeom>
        </p:spPr>
      </p:pic>
      <p:pic>
        <p:nvPicPr>
          <p:cNvPr id="21" name="Gráfico 20" descr="Ant con relleno sólido">
            <a:extLst>
              <a:ext uri="{FF2B5EF4-FFF2-40B4-BE49-F238E27FC236}">
                <a16:creationId xmlns:a16="http://schemas.microsoft.com/office/drawing/2014/main" id="{A1C783CC-D410-33D1-80DF-0813A36ECA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7994" y="4698238"/>
            <a:ext cx="598498" cy="598498"/>
          </a:xfrm>
          <a:prstGeom prst="rect">
            <a:avLst/>
          </a:prstGeom>
        </p:spPr>
      </p:pic>
      <p:pic>
        <p:nvPicPr>
          <p:cNvPr id="22" name="Gráfico 21" descr="Ant con relleno sólido">
            <a:extLst>
              <a:ext uri="{FF2B5EF4-FFF2-40B4-BE49-F238E27FC236}">
                <a16:creationId xmlns:a16="http://schemas.microsoft.com/office/drawing/2014/main" id="{5038D5D8-AF83-E906-5410-54AA6FB5FA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01849" y="5366882"/>
            <a:ext cx="598498" cy="598498"/>
          </a:xfrm>
          <a:prstGeom prst="rect">
            <a:avLst/>
          </a:prstGeom>
        </p:spPr>
      </p:pic>
      <p:sp>
        <p:nvSpPr>
          <p:cNvPr id="23" name="Flecha: a la derecha 22">
            <a:extLst>
              <a:ext uri="{FF2B5EF4-FFF2-40B4-BE49-F238E27FC236}">
                <a16:creationId xmlns:a16="http://schemas.microsoft.com/office/drawing/2014/main" id="{F343657A-EB30-B54E-189E-3C2BDA212412}"/>
              </a:ext>
            </a:extLst>
          </p:cNvPr>
          <p:cNvSpPr/>
          <p:nvPr/>
        </p:nvSpPr>
        <p:spPr>
          <a:xfrm>
            <a:off x="9170382" y="5059483"/>
            <a:ext cx="525716" cy="4433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4" name="Gráfico 23" descr="Ant con relleno sólido">
            <a:extLst>
              <a:ext uri="{FF2B5EF4-FFF2-40B4-BE49-F238E27FC236}">
                <a16:creationId xmlns:a16="http://schemas.microsoft.com/office/drawing/2014/main" id="{42BD4E5B-1FBA-BA0F-619C-F87AB31CD9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04129" y="4541744"/>
            <a:ext cx="598495" cy="598495"/>
          </a:xfrm>
          <a:prstGeom prst="rect">
            <a:avLst/>
          </a:prstGeom>
        </p:spPr>
      </p:pic>
      <p:pic>
        <p:nvPicPr>
          <p:cNvPr id="25" name="Gráfico 24" descr="Ant con relleno sólido">
            <a:extLst>
              <a:ext uri="{FF2B5EF4-FFF2-40B4-BE49-F238E27FC236}">
                <a16:creationId xmlns:a16="http://schemas.microsoft.com/office/drawing/2014/main" id="{BD7BFB59-ED71-5A66-1775-C92D76F40DF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27565" y="4756484"/>
            <a:ext cx="598498" cy="598498"/>
          </a:xfrm>
          <a:prstGeom prst="rect">
            <a:avLst/>
          </a:prstGeom>
        </p:spPr>
      </p:pic>
      <p:sp>
        <p:nvSpPr>
          <p:cNvPr id="26" name="CuadroTexto 25">
            <a:extLst>
              <a:ext uri="{FF2B5EF4-FFF2-40B4-BE49-F238E27FC236}">
                <a16:creationId xmlns:a16="http://schemas.microsoft.com/office/drawing/2014/main" id="{DECFC0E9-C09B-1EB4-2B5E-6AFB43F39D82}"/>
              </a:ext>
            </a:extLst>
          </p:cNvPr>
          <p:cNvSpPr txBox="1"/>
          <p:nvPr/>
        </p:nvSpPr>
        <p:spPr>
          <a:xfrm>
            <a:off x="10779245" y="4577522"/>
            <a:ext cx="774174" cy="400110"/>
          </a:xfrm>
          <a:prstGeom prst="rect">
            <a:avLst/>
          </a:prstGeom>
          <a:noFill/>
        </p:spPr>
        <p:txBody>
          <a:bodyPr wrap="square" rtlCol="0">
            <a:spAutoFit/>
          </a:bodyPr>
          <a:lstStyle/>
          <a:p>
            <a:pPr algn="just"/>
            <a:r>
              <a:rPr lang="es-MX" sz="2000">
                <a:latin typeface="Segoe UI" panose="020B0502040204020203" pitchFamily="34" charset="0"/>
                <a:cs typeface="Segoe UI" panose="020B0502040204020203" pitchFamily="34" charset="0"/>
              </a:rPr>
              <a:t>A</a:t>
            </a:r>
          </a:p>
        </p:txBody>
      </p:sp>
      <p:sp>
        <p:nvSpPr>
          <p:cNvPr id="27" name="CuadroTexto 26">
            <a:extLst>
              <a:ext uri="{FF2B5EF4-FFF2-40B4-BE49-F238E27FC236}">
                <a16:creationId xmlns:a16="http://schemas.microsoft.com/office/drawing/2014/main" id="{9B039180-3D52-D592-1CA7-211DBBDB02DF}"/>
              </a:ext>
            </a:extLst>
          </p:cNvPr>
          <p:cNvSpPr txBox="1"/>
          <p:nvPr/>
        </p:nvSpPr>
        <p:spPr>
          <a:xfrm>
            <a:off x="10779245" y="5508725"/>
            <a:ext cx="833655" cy="400110"/>
          </a:xfrm>
          <a:prstGeom prst="rect">
            <a:avLst/>
          </a:prstGeom>
          <a:noFill/>
        </p:spPr>
        <p:txBody>
          <a:bodyPr wrap="square" rtlCol="0">
            <a:spAutoFit/>
          </a:bodyPr>
          <a:lstStyle/>
          <a:p>
            <a:pPr algn="just"/>
            <a:r>
              <a:rPr lang="es-MX" sz="2000">
                <a:latin typeface="Segoe UI" panose="020B0502040204020203" pitchFamily="34" charset="0"/>
                <a:cs typeface="Segoe UI" panose="020B0502040204020203" pitchFamily="34" charset="0"/>
              </a:rPr>
              <a:t>B</a:t>
            </a:r>
          </a:p>
        </p:txBody>
      </p:sp>
      <p:pic>
        <p:nvPicPr>
          <p:cNvPr id="28" name="Gráfico 27" descr="Flowchart con relleno sólido">
            <a:extLst>
              <a:ext uri="{FF2B5EF4-FFF2-40B4-BE49-F238E27FC236}">
                <a16:creationId xmlns:a16="http://schemas.microsoft.com/office/drawing/2014/main" id="{2079AB0A-9DA6-D4B4-0663-BE1A7D4BA3C1}"/>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0324" t="14669" r="11695" b="13771"/>
          <a:stretch/>
        </p:blipFill>
        <p:spPr>
          <a:xfrm>
            <a:off x="4625560" y="4793990"/>
            <a:ext cx="1292473" cy="1186034"/>
          </a:xfrm>
          <a:prstGeom prst="rect">
            <a:avLst/>
          </a:prstGeom>
        </p:spPr>
      </p:pic>
      <p:sp>
        <p:nvSpPr>
          <p:cNvPr id="29" name="Flecha: a la derecha 28">
            <a:extLst>
              <a:ext uri="{FF2B5EF4-FFF2-40B4-BE49-F238E27FC236}">
                <a16:creationId xmlns:a16="http://schemas.microsoft.com/office/drawing/2014/main" id="{D036F3C0-92E5-3E98-6E1B-2F16EC6B180F}"/>
              </a:ext>
            </a:extLst>
          </p:cNvPr>
          <p:cNvSpPr/>
          <p:nvPr/>
        </p:nvSpPr>
        <p:spPr>
          <a:xfrm>
            <a:off x="3715903" y="5055936"/>
            <a:ext cx="525716" cy="4433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Flecha: a la derecha 29">
            <a:extLst>
              <a:ext uri="{FF2B5EF4-FFF2-40B4-BE49-F238E27FC236}">
                <a16:creationId xmlns:a16="http://schemas.microsoft.com/office/drawing/2014/main" id="{12EF46CC-061B-4447-A17B-B0876187D8AB}"/>
              </a:ext>
            </a:extLst>
          </p:cNvPr>
          <p:cNvSpPr/>
          <p:nvPr/>
        </p:nvSpPr>
        <p:spPr>
          <a:xfrm>
            <a:off x="6568984" y="5016947"/>
            <a:ext cx="525716" cy="4433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1" name="Gráfico 30" descr="Gears con relleno sólido">
            <a:extLst>
              <a:ext uri="{FF2B5EF4-FFF2-40B4-BE49-F238E27FC236}">
                <a16:creationId xmlns:a16="http://schemas.microsoft.com/office/drawing/2014/main" id="{13C7C94F-CF57-5170-89D2-F17FD275796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32023" y="4781583"/>
            <a:ext cx="1357364" cy="1357364"/>
          </a:xfrm>
          <a:prstGeom prst="rect">
            <a:avLst/>
          </a:prstGeom>
        </p:spPr>
      </p:pic>
    </p:spTree>
    <p:extLst>
      <p:ext uri="{BB962C8B-B14F-4D97-AF65-F5344CB8AC3E}">
        <p14:creationId xmlns:p14="http://schemas.microsoft.com/office/powerpoint/2010/main" val="4113216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A958BE-AA5F-973D-118B-3A66352DB29B}"/>
              </a:ext>
            </a:extLst>
          </p:cNvPr>
          <p:cNvSpPr>
            <a:spLocks noGrp="1"/>
          </p:cNvSpPr>
          <p:nvPr>
            <p:ph type="title"/>
          </p:nvPr>
        </p:nvSpPr>
        <p:spPr/>
        <p:txBody>
          <a:bodyPr/>
          <a:lstStyle/>
          <a:p>
            <a:r>
              <a:rPr lang="es-MX"/>
              <a:t>Regresión</a:t>
            </a:r>
          </a:p>
        </p:txBody>
      </p:sp>
      <p:sp>
        <p:nvSpPr>
          <p:cNvPr id="3" name="Marcador de contenido 2">
            <a:extLst>
              <a:ext uri="{FF2B5EF4-FFF2-40B4-BE49-F238E27FC236}">
                <a16:creationId xmlns:a16="http://schemas.microsoft.com/office/drawing/2014/main" id="{E2AB0634-62A0-8E1A-50B2-7103BC91F68F}"/>
              </a:ext>
            </a:extLst>
          </p:cNvPr>
          <p:cNvSpPr>
            <a:spLocks noGrp="1"/>
          </p:cNvSpPr>
          <p:nvPr>
            <p:ph sz="half" idx="1"/>
          </p:nvPr>
        </p:nvSpPr>
        <p:spPr>
          <a:xfrm>
            <a:off x="838199" y="1196411"/>
            <a:ext cx="10515599" cy="993116"/>
          </a:xfrm>
        </p:spPr>
        <p:txBody>
          <a:bodyPr/>
          <a:lstStyle/>
          <a:p>
            <a:pPr marL="0" indent="0">
              <a:buNone/>
            </a:pPr>
            <a:r>
              <a:rPr lang="es-MX"/>
              <a:t>Son utilizados cuando el resultado a predecir es un atributo numérico o continuo. (precios, probabilidad, temperatura etc.)</a:t>
            </a:r>
          </a:p>
          <a:p>
            <a:endParaRPr lang="es-MX"/>
          </a:p>
        </p:txBody>
      </p:sp>
      <p:sp>
        <p:nvSpPr>
          <p:cNvPr id="4" name="CuadroTexto 3">
            <a:extLst>
              <a:ext uri="{FF2B5EF4-FFF2-40B4-BE49-F238E27FC236}">
                <a16:creationId xmlns:a16="http://schemas.microsoft.com/office/drawing/2014/main" id="{5E682A81-EF13-13E2-778A-6A505E787195}"/>
              </a:ext>
            </a:extLst>
          </p:cNvPr>
          <p:cNvSpPr txBox="1"/>
          <p:nvPr/>
        </p:nvSpPr>
        <p:spPr>
          <a:xfrm>
            <a:off x="768988" y="4992589"/>
            <a:ext cx="5327010" cy="996170"/>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MX" sz="2800">
                <a:solidFill>
                  <a:prstClr val="black">
                    <a:lumMod val="65000"/>
                    <a:lumOff val="35000"/>
                  </a:prstClr>
                </a:solidFill>
                <a:latin typeface="Segoe UI" panose="020B0502040204020203" pitchFamily="34" charset="0"/>
                <a:cs typeface="Segoe UI" panose="020B0502040204020203" pitchFamily="34" charset="0"/>
              </a:rPr>
              <a:t>R</a:t>
            </a:r>
            <a:r>
              <a:rPr kumimoji="0" lang="es-MX" sz="28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rPr>
              <a:t>egresión lineal</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MX" sz="2800">
                <a:solidFill>
                  <a:prstClr val="black">
                    <a:lumMod val="65000"/>
                    <a:lumOff val="35000"/>
                  </a:prstClr>
                </a:solidFill>
                <a:latin typeface="Segoe UI" panose="020B0502040204020203" pitchFamily="34" charset="0"/>
                <a:cs typeface="Segoe UI" panose="020B0502040204020203" pitchFamily="34" charset="0"/>
              </a:rPr>
              <a:t>Á</a:t>
            </a:r>
            <a:r>
              <a:rPr kumimoji="0" lang="es-MX" sz="2800" b="0" i="0" u="none" strike="noStrike" kern="1200" cap="none" spc="0" normalizeH="0" baseline="0" noProof="0" err="1">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rPr>
              <a:t>rbol</a:t>
            </a:r>
            <a:r>
              <a:rPr kumimoji="0" lang="es-MX" sz="28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rPr>
              <a:t> de decisión de regresión</a:t>
            </a:r>
          </a:p>
        </p:txBody>
      </p:sp>
      <p:sp>
        <p:nvSpPr>
          <p:cNvPr id="5" name="CuadroTexto 4">
            <a:extLst>
              <a:ext uri="{FF2B5EF4-FFF2-40B4-BE49-F238E27FC236}">
                <a16:creationId xmlns:a16="http://schemas.microsoft.com/office/drawing/2014/main" id="{BE8062B5-288E-B5F5-30F7-076813E92894}"/>
              </a:ext>
            </a:extLst>
          </p:cNvPr>
          <p:cNvSpPr txBox="1"/>
          <p:nvPr/>
        </p:nvSpPr>
        <p:spPr>
          <a:xfrm>
            <a:off x="6420660" y="4992589"/>
            <a:ext cx="4419600" cy="996170"/>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MX" sz="2800">
                <a:solidFill>
                  <a:prstClr val="black">
                    <a:lumMod val="65000"/>
                    <a:lumOff val="35000"/>
                  </a:prstClr>
                </a:solidFill>
                <a:latin typeface="Segoe UI" panose="020B0502040204020203" pitchFamily="34" charset="0"/>
                <a:cs typeface="Segoe UI" panose="020B0502040204020203" pitchFamily="34" charset="0"/>
              </a:rPr>
              <a:t>R</a:t>
            </a:r>
            <a:r>
              <a:rPr kumimoji="0" lang="es-MX" sz="28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rPr>
              <a:t>egresión de lazo,</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MX" sz="2800">
                <a:solidFill>
                  <a:prstClr val="black">
                    <a:lumMod val="65000"/>
                    <a:lumOff val="35000"/>
                  </a:prstClr>
                </a:solidFill>
                <a:latin typeface="Segoe UI" panose="020B0502040204020203" pitchFamily="34" charset="0"/>
                <a:cs typeface="Segoe UI" panose="020B0502040204020203" pitchFamily="34" charset="0"/>
              </a:rPr>
              <a:t>S</a:t>
            </a:r>
            <a:r>
              <a:rPr kumimoji="0" lang="es-MX" sz="2800" b="0" i="0" u="none" strike="noStrike" kern="1200" cap="none" spc="0" normalizeH="0" baseline="0" noProof="0" err="1">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rPr>
              <a:t>upport</a:t>
            </a:r>
            <a:r>
              <a:rPr kumimoji="0" lang="es-MX" sz="28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rPr>
              <a:t> vector machine</a:t>
            </a:r>
          </a:p>
        </p:txBody>
      </p:sp>
      <p:sp>
        <p:nvSpPr>
          <p:cNvPr id="6" name="Rectángulo: biselado 5">
            <a:extLst>
              <a:ext uri="{FF2B5EF4-FFF2-40B4-BE49-F238E27FC236}">
                <a16:creationId xmlns:a16="http://schemas.microsoft.com/office/drawing/2014/main" id="{FDB8EE6A-9C74-CE54-E0B0-A31D9AF1CC67}"/>
              </a:ext>
            </a:extLst>
          </p:cNvPr>
          <p:cNvSpPr/>
          <p:nvPr/>
        </p:nvSpPr>
        <p:spPr>
          <a:xfrm>
            <a:off x="2959664" y="2621913"/>
            <a:ext cx="1276044" cy="1286567"/>
          </a:xfrm>
          <a:prstGeom prst="bevel">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biselado 6">
            <a:extLst>
              <a:ext uri="{FF2B5EF4-FFF2-40B4-BE49-F238E27FC236}">
                <a16:creationId xmlns:a16="http://schemas.microsoft.com/office/drawing/2014/main" id="{C8295E6F-EA50-62DC-FB55-AD8717F91E71}"/>
              </a:ext>
            </a:extLst>
          </p:cNvPr>
          <p:cNvSpPr/>
          <p:nvPr/>
        </p:nvSpPr>
        <p:spPr>
          <a:xfrm>
            <a:off x="7834400" y="2613742"/>
            <a:ext cx="1276044" cy="1286567"/>
          </a:xfrm>
          <a:prstGeom prst="bevel">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biselado 7">
            <a:extLst>
              <a:ext uri="{FF2B5EF4-FFF2-40B4-BE49-F238E27FC236}">
                <a16:creationId xmlns:a16="http://schemas.microsoft.com/office/drawing/2014/main" id="{3D0231A0-E202-42FA-3E4A-A68AC74221B0}"/>
              </a:ext>
            </a:extLst>
          </p:cNvPr>
          <p:cNvSpPr/>
          <p:nvPr/>
        </p:nvSpPr>
        <p:spPr>
          <a:xfrm>
            <a:off x="5397032" y="2625999"/>
            <a:ext cx="1276044" cy="1286567"/>
          </a:xfrm>
          <a:prstGeom prst="bevel">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Gráfico 9" descr="Fever con relleno sólido">
            <a:extLst>
              <a:ext uri="{FF2B5EF4-FFF2-40B4-BE49-F238E27FC236}">
                <a16:creationId xmlns:a16="http://schemas.microsoft.com/office/drawing/2014/main" id="{C88937CF-782A-BC53-5719-5CA7A5D60D5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68672" b="56020"/>
          <a:stretch/>
        </p:blipFill>
        <p:spPr>
          <a:xfrm>
            <a:off x="3232961" y="2804288"/>
            <a:ext cx="644985" cy="905473"/>
          </a:xfrm>
          <a:prstGeom prst="rect">
            <a:avLst/>
          </a:prstGeom>
        </p:spPr>
      </p:pic>
      <p:pic>
        <p:nvPicPr>
          <p:cNvPr id="12" name="Gráfico 11" descr="Dollar con relleno sólido">
            <a:extLst>
              <a:ext uri="{FF2B5EF4-FFF2-40B4-BE49-F238E27FC236}">
                <a16:creationId xmlns:a16="http://schemas.microsoft.com/office/drawing/2014/main" id="{6D30995E-1A64-5B4A-B96A-088F32F2BB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77854" y="2795361"/>
            <a:ext cx="914400" cy="914400"/>
          </a:xfrm>
          <a:prstGeom prst="rect">
            <a:avLst/>
          </a:prstGeom>
        </p:spPr>
      </p:pic>
      <p:pic>
        <p:nvPicPr>
          <p:cNvPr id="14" name="Gráfico 13" descr="Tax con relleno sólido">
            <a:extLst>
              <a:ext uri="{FF2B5EF4-FFF2-40B4-BE49-F238E27FC236}">
                <a16:creationId xmlns:a16="http://schemas.microsoft.com/office/drawing/2014/main" id="{37188B6E-8D6D-A736-C4A5-0093AABEBB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73277" y="2757868"/>
            <a:ext cx="1030660" cy="1030660"/>
          </a:xfrm>
          <a:prstGeom prst="rect">
            <a:avLst/>
          </a:prstGeom>
        </p:spPr>
      </p:pic>
      <p:sp>
        <p:nvSpPr>
          <p:cNvPr id="15" name="CuadroTexto 14">
            <a:extLst>
              <a:ext uri="{FF2B5EF4-FFF2-40B4-BE49-F238E27FC236}">
                <a16:creationId xmlns:a16="http://schemas.microsoft.com/office/drawing/2014/main" id="{B07C5C6A-C0C0-B907-AA6B-C0A5B79F3678}"/>
              </a:ext>
            </a:extLst>
          </p:cNvPr>
          <p:cNvSpPr txBox="1"/>
          <p:nvPr/>
        </p:nvSpPr>
        <p:spPr>
          <a:xfrm>
            <a:off x="768988" y="4508372"/>
            <a:ext cx="5327010" cy="480131"/>
          </a:xfrm>
          <a:prstGeom prst="rect">
            <a:avLst/>
          </a:prstGeom>
          <a:noFill/>
        </p:spPr>
        <p:txBody>
          <a:bodyPr wrap="square" rtlCol="0">
            <a:spAutoFit/>
          </a:bodyPr>
          <a:lstStyle/>
          <a:p>
            <a:pPr marR="0" lvl="0" algn="l" defTabSz="914400" rtl="0" eaLnBrk="1" fontAlgn="auto" latinLnBrk="0" hangingPunct="1">
              <a:lnSpc>
                <a:spcPct val="90000"/>
              </a:lnSpc>
              <a:spcBef>
                <a:spcPts val="1000"/>
              </a:spcBef>
              <a:spcAft>
                <a:spcPts val="0"/>
              </a:spcAft>
              <a:buClrTx/>
              <a:buSzTx/>
              <a:tabLst/>
              <a:defRPr/>
            </a:pPr>
            <a:r>
              <a:rPr lang="es-MX" sz="2800">
                <a:solidFill>
                  <a:prstClr val="black">
                    <a:lumMod val="65000"/>
                    <a:lumOff val="35000"/>
                  </a:prstClr>
                </a:solidFill>
                <a:latin typeface="Segoe UI" panose="020B0502040204020203" pitchFamily="34" charset="0"/>
                <a:cs typeface="Segoe UI" panose="020B0502040204020203" pitchFamily="34" charset="0"/>
              </a:rPr>
              <a:t>Ejemplos:</a:t>
            </a:r>
            <a:endParaRPr kumimoji="0" lang="es-MX" sz="28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288416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A958BE-AA5F-973D-118B-3A66352DB29B}"/>
              </a:ext>
            </a:extLst>
          </p:cNvPr>
          <p:cNvSpPr>
            <a:spLocks noGrp="1"/>
          </p:cNvSpPr>
          <p:nvPr>
            <p:ph type="title"/>
          </p:nvPr>
        </p:nvSpPr>
        <p:spPr/>
        <p:txBody>
          <a:bodyPr/>
          <a:lstStyle/>
          <a:p>
            <a:r>
              <a:rPr lang="es-MX"/>
              <a:t>Regresión</a:t>
            </a:r>
          </a:p>
        </p:txBody>
      </p:sp>
      <p:sp>
        <p:nvSpPr>
          <p:cNvPr id="4" name="CuadroTexto 3">
            <a:extLst>
              <a:ext uri="{FF2B5EF4-FFF2-40B4-BE49-F238E27FC236}">
                <a16:creationId xmlns:a16="http://schemas.microsoft.com/office/drawing/2014/main" id="{5E682A81-EF13-13E2-778A-6A505E787195}"/>
              </a:ext>
            </a:extLst>
          </p:cNvPr>
          <p:cNvSpPr txBox="1"/>
          <p:nvPr/>
        </p:nvSpPr>
        <p:spPr>
          <a:xfrm>
            <a:off x="6646423" y="2671826"/>
            <a:ext cx="5327010" cy="996170"/>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MX" sz="2800">
                <a:solidFill>
                  <a:prstClr val="black">
                    <a:lumMod val="65000"/>
                    <a:lumOff val="35000"/>
                  </a:prstClr>
                </a:solidFill>
                <a:latin typeface="Segoe UI" panose="020B0502040204020203" pitchFamily="34" charset="0"/>
                <a:cs typeface="Segoe UI" panose="020B0502040204020203" pitchFamily="34" charset="0"/>
              </a:rPr>
              <a:t>R</a:t>
            </a:r>
            <a:r>
              <a:rPr kumimoji="0" lang="es-MX" sz="28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rPr>
              <a:t>egresión lineal</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MX" sz="2800">
                <a:solidFill>
                  <a:prstClr val="black">
                    <a:lumMod val="65000"/>
                    <a:lumOff val="35000"/>
                  </a:prstClr>
                </a:solidFill>
                <a:latin typeface="Segoe UI" panose="020B0502040204020203" pitchFamily="34" charset="0"/>
                <a:cs typeface="Segoe UI" panose="020B0502040204020203" pitchFamily="34" charset="0"/>
              </a:rPr>
              <a:t>Á</a:t>
            </a:r>
            <a:r>
              <a:rPr kumimoji="0" lang="es-MX" sz="2800" b="0" i="0" u="none" strike="noStrike" kern="1200" cap="none" spc="0" normalizeH="0" baseline="0" noProof="0" err="1">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rPr>
              <a:t>rbol</a:t>
            </a:r>
            <a:r>
              <a:rPr kumimoji="0" lang="es-MX" sz="28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rPr>
              <a:t> de decisión de regresión</a:t>
            </a:r>
          </a:p>
        </p:txBody>
      </p:sp>
      <p:sp>
        <p:nvSpPr>
          <p:cNvPr id="5" name="CuadroTexto 4">
            <a:extLst>
              <a:ext uri="{FF2B5EF4-FFF2-40B4-BE49-F238E27FC236}">
                <a16:creationId xmlns:a16="http://schemas.microsoft.com/office/drawing/2014/main" id="{BE8062B5-288E-B5F5-30F7-076813E92894}"/>
              </a:ext>
            </a:extLst>
          </p:cNvPr>
          <p:cNvSpPr txBox="1"/>
          <p:nvPr/>
        </p:nvSpPr>
        <p:spPr>
          <a:xfrm>
            <a:off x="6646423" y="3667996"/>
            <a:ext cx="4419600" cy="996170"/>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MX" sz="2800">
                <a:solidFill>
                  <a:prstClr val="black">
                    <a:lumMod val="65000"/>
                    <a:lumOff val="35000"/>
                  </a:prstClr>
                </a:solidFill>
                <a:latin typeface="Segoe UI" panose="020B0502040204020203" pitchFamily="34" charset="0"/>
                <a:cs typeface="Segoe UI" panose="020B0502040204020203" pitchFamily="34" charset="0"/>
              </a:rPr>
              <a:t>R</a:t>
            </a:r>
            <a:r>
              <a:rPr kumimoji="0" lang="es-MX" sz="28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rPr>
              <a:t>egresión de lazo</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MX" sz="2800">
                <a:solidFill>
                  <a:prstClr val="black">
                    <a:lumMod val="65000"/>
                    <a:lumOff val="35000"/>
                  </a:prstClr>
                </a:solidFill>
                <a:latin typeface="Segoe UI" panose="020B0502040204020203" pitchFamily="34" charset="0"/>
                <a:cs typeface="Segoe UI" panose="020B0502040204020203" pitchFamily="34" charset="0"/>
              </a:rPr>
              <a:t>S</a:t>
            </a:r>
            <a:r>
              <a:rPr kumimoji="0" lang="es-MX" sz="2800" b="0" i="0" u="none" strike="noStrike" kern="1200" cap="none" spc="0" normalizeH="0" baseline="0" noProof="0" err="1">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rPr>
              <a:t>upport</a:t>
            </a:r>
            <a:r>
              <a:rPr kumimoji="0" lang="es-MX" sz="28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rPr>
              <a:t> vector machine</a:t>
            </a:r>
          </a:p>
        </p:txBody>
      </p:sp>
      <p:sp>
        <p:nvSpPr>
          <p:cNvPr id="15" name="CuadroTexto 14">
            <a:extLst>
              <a:ext uri="{FF2B5EF4-FFF2-40B4-BE49-F238E27FC236}">
                <a16:creationId xmlns:a16="http://schemas.microsoft.com/office/drawing/2014/main" id="{B07C5C6A-C0C0-B907-AA6B-C0A5B79F3678}"/>
              </a:ext>
            </a:extLst>
          </p:cNvPr>
          <p:cNvSpPr txBox="1"/>
          <p:nvPr/>
        </p:nvSpPr>
        <p:spPr>
          <a:xfrm>
            <a:off x="6646423" y="2011751"/>
            <a:ext cx="5327010" cy="480131"/>
          </a:xfrm>
          <a:prstGeom prst="rect">
            <a:avLst/>
          </a:prstGeom>
          <a:noFill/>
        </p:spPr>
        <p:txBody>
          <a:bodyPr wrap="square" rtlCol="0">
            <a:spAutoFit/>
          </a:bodyPr>
          <a:lstStyle/>
          <a:p>
            <a:pPr marR="0" lvl="0" algn="l" defTabSz="914400" rtl="0" eaLnBrk="1" fontAlgn="auto" latinLnBrk="0" hangingPunct="1">
              <a:lnSpc>
                <a:spcPct val="90000"/>
              </a:lnSpc>
              <a:spcBef>
                <a:spcPts val="1000"/>
              </a:spcBef>
              <a:spcAft>
                <a:spcPts val="0"/>
              </a:spcAft>
              <a:buClrTx/>
              <a:buSzTx/>
              <a:tabLst/>
              <a:defRPr/>
            </a:pPr>
            <a:r>
              <a:rPr lang="es-MX" sz="2800">
                <a:solidFill>
                  <a:prstClr val="black">
                    <a:lumMod val="65000"/>
                    <a:lumOff val="35000"/>
                  </a:prstClr>
                </a:solidFill>
                <a:latin typeface="Segoe UI" panose="020B0502040204020203" pitchFamily="34" charset="0"/>
                <a:cs typeface="Segoe UI" panose="020B0502040204020203" pitchFamily="34" charset="0"/>
              </a:rPr>
              <a:t>Ejemplos:</a:t>
            </a:r>
            <a:endParaRPr kumimoji="0" lang="es-MX" sz="28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endParaRPr>
          </a:p>
        </p:txBody>
      </p:sp>
      <p:pic>
        <p:nvPicPr>
          <p:cNvPr id="16" name="Imagen 15">
            <a:extLst>
              <a:ext uri="{FF2B5EF4-FFF2-40B4-BE49-F238E27FC236}">
                <a16:creationId xmlns:a16="http://schemas.microsoft.com/office/drawing/2014/main" id="{1C6DCA48-45EF-11AB-B64F-803C5B12F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616" y="1076770"/>
            <a:ext cx="4902456" cy="4902456"/>
          </a:xfrm>
          <a:prstGeom prst="rect">
            <a:avLst/>
          </a:prstGeom>
        </p:spPr>
      </p:pic>
    </p:spTree>
    <p:extLst>
      <p:ext uri="{BB962C8B-B14F-4D97-AF65-F5344CB8AC3E}">
        <p14:creationId xmlns:p14="http://schemas.microsoft.com/office/powerpoint/2010/main" val="1232998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0AF989-08E0-C59D-2434-AEAB77068D99}"/>
              </a:ext>
            </a:extLst>
          </p:cNvPr>
          <p:cNvSpPr>
            <a:spLocks noGrp="1"/>
          </p:cNvSpPr>
          <p:nvPr>
            <p:ph type="title"/>
          </p:nvPr>
        </p:nvSpPr>
        <p:spPr/>
        <p:txBody>
          <a:bodyPr/>
          <a:lstStyle/>
          <a:p>
            <a:r>
              <a:rPr lang="es-MX"/>
              <a:t>Agenda</a:t>
            </a:r>
          </a:p>
        </p:txBody>
      </p:sp>
      <p:sp>
        <p:nvSpPr>
          <p:cNvPr id="3" name="Marcador de texto 2">
            <a:extLst>
              <a:ext uri="{FF2B5EF4-FFF2-40B4-BE49-F238E27FC236}">
                <a16:creationId xmlns:a16="http://schemas.microsoft.com/office/drawing/2014/main" id="{0F1DD21E-E132-F32C-548C-A4CE4CB36BB8}"/>
              </a:ext>
            </a:extLst>
          </p:cNvPr>
          <p:cNvSpPr>
            <a:spLocks noGrp="1"/>
          </p:cNvSpPr>
          <p:nvPr>
            <p:ph type="body" sz="quarter" idx="10"/>
          </p:nvPr>
        </p:nvSpPr>
        <p:spPr>
          <a:xfrm>
            <a:off x="5003912" y="1254948"/>
            <a:ext cx="6717354" cy="4480027"/>
          </a:xfrm>
        </p:spPr>
        <p:txBody>
          <a:bodyPr>
            <a:noAutofit/>
          </a:bodyPr>
          <a:lstStyle/>
          <a:p>
            <a:pPr>
              <a:spcAft>
                <a:spcPts val="1000"/>
              </a:spcAft>
            </a:pPr>
            <a:r>
              <a:rPr lang="es-MX" sz="2400" dirty="0"/>
              <a:t>Bienvenida</a:t>
            </a:r>
          </a:p>
          <a:p>
            <a:pPr>
              <a:spcAft>
                <a:spcPts val="1000"/>
              </a:spcAft>
            </a:pPr>
            <a:r>
              <a:rPr lang="es-MX" sz="2400" dirty="0"/>
              <a:t>Encuadre de la sesión</a:t>
            </a:r>
          </a:p>
          <a:p>
            <a:pPr>
              <a:spcAft>
                <a:spcPts val="1000"/>
              </a:spcAft>
            </a:pPr>
            <a:r>
              <a:rPr lang="es-MX" sz="2400" dirty="0"/>
              <a:t>Técnicas de aprendizaje automático</a:t>
            </a:r>
          </a:p>
          <a:p>
            <a:pPr>
              <a:spcBef>
                <a:spcPts val="0"/>
              </a:spcBef>
              <a:spcAft>
                <a:spcPts val="0"/>
              </a:spcAft>
            </a:pPr>
            <a:r>
              <a:rPr lang="es-MX" sz="1600" dirty="0"/>
              <a:t>	</a:t>
            </a:r>
            <a:r>
              <a:rPr lang="es-MX" sz="2000" dirty="0"/>
              <a:t>Supervisado</a:t>
            </a:r>
          </a:p>
          <a:p>
            <a:pPr>
              <a:spcBef>
                <a:spcPts val="0"/>
              </a:spcBef>
              <a:spcAft>
                <a:spcPts val="0"/>
              </a:spcAft>
            </a:pPr>
            <a:r>
              <a:rPr lang="es-MX" sz="2000" dirty="0"/>
              <a:t>	No supervisado</a:t>
            </a:r>
          </a:p>
          <a:p>
            <a:pPr>
              <a:spcBef>
                <a:spcPts val="0"/>
              </a:spcBef>
              <a:spcAft>
                <a:spcPts val="0"/>
              </a:spcAft>
            </a:pPr>
            <a:r>
              <a:rPr lang="es-MX" sz="2000" dirty="0"/>
              <a:t>	Por refuerzo</a:t>
            </a:r>
          </a:p>
          <a:p>
            <a:pPr>
              <a:spcAft>
                <a:spcPts val="1000"/>
              </a:spcAft>
            </a:pPr>
            <a:r>
              <a:rPr lang="es-MX" sz="2400" dirty="0">
                <a:ea typeface="+mn-lt"/>
                <a:cs typeface="+mn-lt"/>
              </a:rPr>
              <a:t>Algoritmos de aprendizaje automático</a:t>
            </a:r>
          </a:p>
          <a:p>
            <a:pPr>
              <a:lnSpc>
                <a:spcPct val="100000"/>
              </a:lnSpc>
              <a:spcBef>
                <a:spcPts val="0"/>
              </a:spcBef>
              <a:spcAft>
                <a:spcPts val="0"/>
              </a:spcAft>
            </a:pPr>
            <a:r>
              <a:rPr lang="es-MX" sz="2000" dirty="0">
                <a:ea typeface="+mn-lt"/>
                <a:cs typeface="+mn-lt"/>
              </a:rPr>
              <a:t>	Clasificación</a:t>
            </a:r>
          </a:p>
          <a:p>
            <a:pPr>
              <a:lnSpc>
                <a:spcPct val="100000"/>
              </a:lnSpc>
              <a:spcBef>
                <a:spcPts val="0"/>
              </a:spcBef>
              <a:spcAft>
                <a:spcPts val="0"/>
              </a:spcAft>
            </a:pPr>
            <a:r>
              <a:rPr lang="es-MX" sz="2000" dirty="0">
                <a:ea typeface="+mn-lt"/>
                <a:cs typeface="+mn-lt"/>
              </a:rPr>
              <a:t>	Regresión</a:t>
            </a:r>
          </a:p>
          <a:p>
            <a:pPr>
              <a:lnSpc>
                <a:spcPct val="100000"/>
              </a:lnSpc>
              <a:spcBef>
                <a:spcPts val="0"/>
              </a:spcBef>
              <a:spcAft>
                <a:spcPts val="0"/>
              </a:spcAft>
            </a:pPr>
            <a:r>
              <a:rPr lang="es-MX" sz="2000" dirty="0">
                <a:ea typeface="+mn-lt"/>
                <a:cs typeface="+mn-lt"/>
              </a:rPr>
              <a:t>	Agrupación</a:t>
            </a:r>
          </a:p>
          <a:p>
            <a:pPr>
              <a:lnSpc>
                <a:spcPct val="100000"/>
              </a:lnSpc>
              <a:spcBef>
                <a:spcPts val="600"/>
              </a:spcBef>
            </a:pPr>
            <a:r>
              <a:rPr lang="es-MX" sz="2000" dirty="0">
                <a:ea typeface="+mn-lt"/>
                <a:cs typeface="+mn-lt"/>
              </a:rPr>
              <a:t>Proceso de creación de un modelo</a:t>
            </a:r>
          </a:p>
        </p:txBody>
      </p:sp>
    </p:spTree>
    <p:extLst>
      <p:ext uri="{BB962C8B-B14F-4D97-AF65-F5344CB8AC3E}">
        <p14:creationId xmlns:p14="http://schemas.microsoft.com/office/powerpoint/2010/main" val="2469254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CD7741-51AB-6C85-4F65-717C81BB737A}"/>
              </a:ext>
            </a:extLst>
          </p:cNvPr>
          <p:cNvSpPr>
            <a:spLocks noGrp="1"/>
          </p:cNvSpPr>
          <p:nvPr>
            <p:ph type="title"/>
          </p:nvPr>
        </p:nvSpPr>
        <p:spPr>
          <a:xfrm>
            <a:off x="344739" y="2171211"/>
            <a:ext cx="10516965" cy="2852737"/>
          </a:xfrm>
        </p:spPr>
        <p:txBody>
          <a:bodyPr/>
          <a:lstStyle/>
          <a:p>
            <a:r>
              <a:rPr lang="es-MX"/>
              <a:t>Proceso de creación </a:t>
            </a:r>
            <a:br>
              <a:rPr lang="es-MX"/>
            </a:br>
            <a:r>
              <a:rPr lang="es-MX"/>
              <a:t>de un modelo</a:t>
            </a:r>
          </a:p>
        </p:txBody>
      </p:sp>
      <p:sp>
        <p:nvSpPr>
          <p:cNvPr id="3" name="Marcador de texto 2">
            <a:extLst>
              <a:ext uri="{FF2B5EF4-FFF2-40B4-BE49-F238E27FC236}">
                <a16:creationId xmlns:a16="http://schemas.microsoft.com/office/drawing/2014/main" id="{A9E4C7C1-39F1-7F47-9AE2-2DC91938F615}"/>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776844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A958BE-AA5F-973D-118B-3A66352DB29B}"/>
              </a:ext>
            </a:extLst>
          </p:cNvPr>
          <p:cNvSpPr>
            <a:spLocks noGrp="1"/>
          </p:cNvSpPr>
          <p:nvPr>
            <p:ph type="title"/>
          </p:nvPr>
        </p:nvSpPr>
        <p:spPr/>
        <p:txBody>
          <a:bodyPr>
            <a:normAutofit/>
          </a:bodyPr>
          <a:lstStyle/>
          <a:p>
            <a:r>
              <a:rPr lang="es-MX"/>
              <a:t>Obtención de datos</a:t>
            </a:r>
          </a:p>
        </p:txBody>
      </p:sp>
      <p:sp>
        <p:nvSpPr>
          <p:cNvPr id="5" name="Marcador de contenido 2">
            <a:extLst>
              <a:ext uri="{FF2B5EF4-FFF2-40B4-BE49-F238E27FC236}">
                <a16:creationId xmlns:a16="http://schemas.microsoft.com/office/drawing/2014/main" id="{2E6F9676-FB15-C4D1-7BC5-D2323714D0F5}"/>
              </a:ext>
            </a:extLst>
          </p:cNvPr>
          <p:cNvSpPr>
            <a:spLocks noGrp="1"/>
          </p:cNvSpPr>
          <p:nvPr>
            <p:ph sz="half" idx="1"/>
          </p:nvPr>
        </p:nvSpPr>
        <p:spPr>
          <a:xfrm>
            <a:off x="838199" y="1196412"/>
            <a:ext cx="10515599" cy="825335"/>
          </a:xfrm>
        </p:spPr>
        <p:txBody>
          <a:bodyPr>
            <a:normAutofit/>
          </a:bodyPr>
          <a:lstStyle/>
          <a:p>
            <a:pPr marL="0" indent="0" algn="just">
              <a:buNone/>
            </a:pPr>
            <a:r>
              <a:rPr lang="es-MX" sz="2400" b="0" i="0">
                <a:effectLst/>
              </a:rPr>
              <a:t>Recopilar todos los datos necesarios para que nuestro modelo pueda aprender.</a:t>
            </a:r>
          </a:p>
        </p:txBody>
      </p:sp>
      <p:pic>
        <p:nvPicPr>
          <p:cNvPr id="16" name="Gráfico 15" descr="Database con relleno sólido">
            <a:extLst>
              <a:ext uri="{FF2B5EF4-FFF2-40B4-BE49-F238E27FC236}">
                <a16:creationId xmlns:a16="http://schemas.microsoft.com/office/drawing/2014/main" id="{C3CC4845-4E62-D0FF-35E7-506753EF8C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01572" y="3069483"/>
            <a:ext cx="1950347" cy="1950347"/>
          </a:xfrm>
          <a:prstGeom prst="rect">
            <a:avLst/>
          </a:prstGeom>
        </p:spPr>
      </p:pic>
      <p:cxnSp>
        <p:nvCxnSpPr>
          <p:cNvPr id="26" name="Conector: angular 25">
            <a:extLst>
              <a:ext uri="{FF2B5EF4-FFF2-40B4-BE49-F238E27FC236}">
                <a16:creationId xmlns:a16="http://schemas.microsoft.com/office/drawing/2014/main" id="{78AE640B-25BE-5EBF-57A0-4D742AFAAF5E}"/>
              </a:ext>
            </a:extLst>
          </p:cNvPr>
          <p:cNvCxnSpPr>
            <a:cxnSpLocks/>
            <a:endCxn id="16" idx="0"/>
          </p:cNvCxnSpPr>
          <p:nvPr/>
        </p:nvCxnSpPr>
        <p:spPr>
          <a:xfrm rot="5400000" flipH="1" flipV="1">
            <a:off x="7772107" y="985182"/>
            <a:ext cx="420337" cy="4588940"/>
          </a:xfrm>
          <a:prstGeom prst="bentConnector5">
            <a:avLst>
              <a:gd name="adj1" fmla="val -54385"/>
              <a:gd name="adj2" fmla="val 45875"/>
              <a:gd name="adj3" fmla="val 154385"/>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28" name="Conector: angular 27">
            <a:extLst>
              <a:ext uri="{FF2B5EF4-FFF2-40B4-BE49-F238E27FC236}">
                <a16:creationId xmlns:a16="http://schemas.microsoft.com/office/drawing/2014/main" id="{A50C2869-1208-E849-D655-5185FB6C47FE}"/>
              </a:ext>
            </a:extLst>
          </p:cNvPr>
          <p:cNvCxnSpPr>
            <a:cxnSpLocks/>
            <a:endCxn id="16" idx="1"/>
          </p:cNvCxnSpPr>
          <p:nvPr/>
        </p:nvCxnSpPr>
        <p:spPr>
          <a:xfrm rot="16200000" flipH="1">
            <a:off x="6197910" y="940994"/>
            <a:ext cx="556681" cy="5650643"/>
          </a:xfrm>
          <a:prstGeom prst="bentConnector2">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30" name="Conector: angular 29">
            <a:extLst>
              <a:ext uri="{FF2B5EF4-FFF2-40B4-BE49-F238E27FC236}">
                <a16:creationId xmlns:a16="http://schemas.microsoft.com/office/drawing/2014/main" id="{180E3441-A313-4A92-DBEA-9FB0B3CAC866}"/>
              </a:ext>
            </a:extLst>
          </p:cNvPr>
          <p:cNvCxnSpPr>
            <a:cxnSpLocks/>
          </p:cNvCxnSpPr>
          <p:nvPr/>
        </p:nvCxnSpPr>
        <p:spPr>
          <a:xfrm rot="16200000" flipH="1">
            <a:off x="5200751" y="229529"/>
            <a:ext cx="554837" cy="7646802"/>
          </a:xfrm>
          <a:prstGeom prst="bentConnector2">
            <a:avLst/>
          </a:prstGeom>
          <a:ln>
            <a:solidFill>
              <a:schemeClr val="accent2"/>
            </a:solidFill>
            <a:tailEnd type="triangle"/>
          </a:ln>
        </p:spPr>
        <p:style>
          <a:lnRef idx="3">
            <a:schemeClr val="dk1"/>
          </a:lnRef>
          <a:fillRef idx="0">
            <a:schemeClr val="dk1"/>
          </a:fillRef>
          <a:effectRef idx="2">
            <a:schemeClr val="dk1"/>
          </a:effectRef>
          <a:fontRef idx="minor">
            <a:schemeClr val="tx1"/>
          </a:fontRef>
        </p:style>
      </p:cxnSp>
      <p:cxnSp>
        <p:nvCxnSpPr>
          <p:cNvPr id="32" name="Conector: angular 31">
            <a:extLst>
              <a:ext uri="{FF2B5EF4-FFF2-40B4-BE49-F238E27FC236}">
                <a16:creationId xmlns:a16="http://schemas.microsoft.com/office/drawing/2014/main" id="{314E5B89-B53E-BD06-3BAF-F0C29C9D88E0}"/>
              </a:ext>
            </a:extLst>
          </p:cNvPr>
          <p:cNvCxnSpPr>
            <a:cxnSpLocks/>
            <a:endCxn id="16" idx="2"/>
          </p:cNvCxnSpPr>
          <p:nvPr/>
        </p:nvCxnSpPr>
        <p:spPr>
          <a:xfrm flipV="1">
            <a:off x="6284426" y="5019830"/>
            <a:ext cx="3992320" cy="781178"/>
          </a:xfrm>
          <a:prstGeom prst="bentConnector2">
            <a:avLst/>
          </a:prstGeom>
          <a:ln>
            <a:solidFill>
              <a:srgbClr val="FF1F85"/>
            </a:solidFill>
            <a:tailEnd type="triangle"/>
          </a:ln>
        </p:spPr>
        <p:style>
          <a:lnRef idx="3">
            <a:schemeClr val="dk1"/>
          </a:lnRef>
          <a:fillRef idx="0">
            <a:schemeClr val="dk1"/>
          </a:fillRef>
          <a:effectRef idx="2">
            <a:schemeClr val="dk1"/>
          </a:effectRef>
          <a:fontRef idx="minor">
            <a:schemeClr val="tx1"/>
          </a:fontRef>
        </p:style>
      </p:cxnSp>
      <p:cxnSp>
        <p:nvCxnSpPr>
          <p:cNvPr id="34" name="Conector: angular 33">
            <a:extLst>
              <a:ext uri="{FF2B5EF4-FFF2-40B4-BE49-F238E27FC236}">
                <a16:creationId xmlns:a16="http://schemas.microsoft.com/office/drawing/2014/main" id="{51873D12-833B-894B-B18D-4BAED073DFD7}"/>
              </a:ext>
            </a:extLst>
          </p:cNvPr>
          <p:cNvCxnSpPr>
            <a:cxnSpLocks/>
            <a:endCxn id="16" idx="2"/>
          </p:cNvCxnSpPr>
          <p:nvPr/>
        </p:nvCxnSpPr>
        <p:spPr>
          <a:xfrm rot="5400000" flipH="1" flipV="1">
            <a:off x="6881739" y="1809380"/>
            <a:ext cx="184557" cy="6605458"/>
          </a:xfrm>
          <a:prstGeom prst="bentConnector3">
            <a:avLst>
              <a:gd name="adj1" fmla="val 50000"/>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cxnSp>
        <p:nvCxnSpPr>
          <p:cNvPr id="38" name="Conector: angular 37">
            <a:extLst>
              <a:ext uri="{FF2B5EF4-FFF2-40B4-BE49-F238E27FC236}">
                <a16:creationId xmlns:a16="http://schemas.microsoft.com/office/drawing/2014/main" id="{CBF40E86-728A-D1F7-8035-5FD5251D6318}"/>
              </a:ext>
            </a:extLst>
          </p:cNvPr>
          <p:cNvCxnSpPr>
            <a:cxnSpLocks/>
          </p:cNvCxnSpPr>
          <p:nvPr/>
        </p:nvCxnSpPr>
        <p:spPr>
          <a:xfrm rot="5400000" flipH="1" flipV="1">
            <a:off x="5200753" y="1103568"/>
            <a:ext cx="554837" cy="7646802"/>
          </a:xfrm>
          <a:prstGeom prst="bentConnector2">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grpSp>
        <p:nvGrpSpPr>
          <p:cNvPr id="3" name="Grupo 2">
            <a:extLst>
              <a:ext uri="{FF2B5EF4-FFF2-40B4-BE49-F238E27FC236}">
                <a16:creationId xmlns:a16="http://schemas.microsoft.com/office/drawing/2014/main" id="{78EAECD2-EDC4-F4E4-D58A-1B22969CBA7E}"/>
              </a:ext>
            </a:extLst>
          </p:cNvPr>
          <p:cNvGrpSpPr/>
          <p:nvPr/>
        </p:nvGrpSpPr>
        <p:grpSpPr>
          <a:xfrm>
            <a:off x="880798" y="2337548"/>
            <a:ext cx="1193241" cy="1266827"/>
            <a:chOff x="4250300" y="2419042"/>
            <a:chExt cx="2750268" cy="2919874"/>
          </a:xfrm>
        </p:grpSpPr>
        <p:pic>
          <p:nvPicPr>
            <p:cNvPr id="4" name="Gráfico 329">
              <a:extLst>
                <a:ext uri="{FF2B5EF4-FFF2-40B4-BE49-F238E27FC236}">
                  <a16:creationId xmlns:a16="http://schemas.microsoft.com/office/drawing/2014/main" id="{E0ACAFC9-7868-5E34-5A07-EB4A3F97D1F4}"/>
                </a:ext>
              </a:extLst>
            </p:cNvPr>
            <p:cNvPicPr/>
            <p:nvPr/>
          </p:nvPicPr>
          <p:blipFill>
            <a:blip r:embed="rId4">
              <a:extLst>
                <a:ext uri="{96DAC541-7B7A-43D3-8B79-37D633B846F1}">
                  <asvg:svgBlip xmlns:asvg="http://schemas.microsoft.com/office/drawing/2016/SVG/main" r:embed="rId5"/>
                </a:ext>
              </a:extLst>
            </a:blip>
            <a:stretch>
              <a:fillRect/>
            </a:stretch>
          </p:blipFill>
          <p:spPr>
            <a:xfrm>
              <a:off x="4250300" y="2419042"/>
              <a:ext cx="2750268" cy="2919874"/>
            </a:xfrm>
            <a:prstGeom prst="rect">
              <a:avLst/>
            </a:prstGeom>
          </p:spPr>
        </p:pic>
        <p:sp>
          <p:nvSpPr>
            <p:cNvPr id="6" name="CuadroTexto 5">
              <a:extLst>
                <a:ext uri="{FF2B5EF4-FFF2-40B4-BE49-F238E27FC236}">
                  <a16:creationId xmlns:a16="http://schemas.microsoft.com/office/drawing/2014/main" id="{C7B7EB7C-E90D-A910-921A-A836BC39C0EA}"/>
                </a:ext>
              </a:extLst>
            </p:cNvPr>
            <p:cNvSpPr txBox="1"/>
            <p:nvPr/>
          </p:nvSpPr>
          <p:spPr>
            <a:xfrm>
              <a:off x="5143496" y="3319705"/>
              <a:ext cx="1857072" cy="780324"/>
            </a:xfrm>
            <a:prstGeom prst="rect">
              <a:avLst/>
            </a:prstGeom>
            <a:noFill/>
          </p:spPr>
          <p:txBody>
            <a:bodyPr wrap="square" rtlCol="0">
              <a:spAutoFit/>
            </a:bodyPr>
            <a:lstStyle/>
            <a:p>
              <a:r>
                <a:rPr lang="es-MX" sz="1600" b="1">
                  <a:solidFill>
                    <a:srgbClr val="FFC000"/>
                  </a:solidFill>
                </a:rPr>
                <a:t>JSON</a:t>
              </a:r>
            </a:p>
          </p:txBody>
        </p:sp>
      </p:grpSp>
      <p:pic>
        <p:nvPicPr>
          <p:cNvPr id="7" name="Gráfico 340">
            <a:extLst>
              <a:ext uri="{FF2B5EF4-FFF2-40B4-BE49-F238E27FC236}">
                <a16:creationId xmlns:a16="http://schemas.microsoft.com/office/drawing/2014/main" id="{DA2D7F85-BA19-0EE0-799F-0B33828AC464}"/>
              </a:ext>
            </a:extLst>
          </p:cNvPr>
          <p:cNvPicPr/>
          <p:nvPr/>
        </p:nvPicPr>
        <p:blipFill>
          <a:blip r:embed="rId6">
            <a:extLst>
              <a:ext uri="{96DAC541-7B7A-43D3-8B79-37D633B846F1}">
                <asvg:svgBlip xmlns:asvg="http://schemas.microsoft.com/office/drawing/2016/SVG/main" r:embed="rId7"/>
              </a:ext>
            </a:extLst>
          </a:blip>
          <a:stretch>
            <a:fillRect/>
          </a:stretch>
        </p:blipFill>
        <p:spPr>
          <a:xfrm>
            <a:off x="1130340" y="5250703"/>
            <a:ext cx="1081682" cy="1146925"/>
          </a:xfrm>
          <a:prstGeom prst="rect">
            <a:avLst/>
          </a:prstGeom>
        </p:spPr>
      </p:pic>
      <p:pic>
        <p:nvPicPr>
          <p:cNvPr id="8" name="Gráfico 484">
            <a:extLst>
              <a:ext uri="{FF2B5EF4-FFF2-40B4-BE49-F238E27FC236}">
                <a16:creationId xmlns:a16="http://schemas.microsoft.com/office/drawing/2014/main" id="{2BF6CB76-6F24-6A9E-E661-E7E91F44EA3C}"/>
              </a:ext>
            </a:extLst>
          </p:cNvPr>
          <p:cNvPicPr/>
          <p:nvPr/>
        </p:nvPicPr>
        <p:blipFill>
          <a:blip r:embed="rId8">
            <a:extLst>
              <a:ext uri="{96DAC541-7B7A-43D3-8B79-37D633B846F1}">
                <asvg:svgBlip xmlns:asvg="http://schemas.microsoft.com/office/drawing/2016/SVG/main" r:embed="rId9"/>
              </a:ext>
            </a:extLst>
          </a:blip>
          <a:stretch>
            <a:fillRect/>
          </a:stretch>
        </p:blipFill>
        <p:spPr>
          <a:xfrm>
            <a:off x="5127165" y="2212694"/>
            <a:ext cx="1121279" cy="1131512"/>
          </a:xfrm>
          <a:prstGeom prst="rect">
            <a:avLst/>
          </a:prstGeom>
          <a:effectLst>
            <a:outerShdw blurRad="63500" sx="102000" sy="102000" algn="ctr" rotWithShape="0">
              <a:prstClr val="black">
                <a:alpha val="40000"/>
              </a:prstClr>
            </a:outerShdw>
          </a:effectLst>
        </p:spPr>
      </p:pic>
      <p:pic>
        <p:nvPicPr>
          <p:cNvPr id="9" name="Picture 2" descr="Iconos Azure Storage Blob - Descarga gratuita, PNG y vectorial">
            <a:extLst>
              <a:ext uri="{FF2B5EF4-FFF2-40B4-BE49-F238E27FC236}">
                <a16:creationId xmlns:a16="http://schemas.microsoft.com/office/drawing/2014/main" id="{61630E02-84D1-2A05-74D6-535E93CF480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64529" y="5096795"/>
            <a:ext cx="1419292" cy="1419292"/>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áfico 34">
            <a:extLst>
              <a:ext uri="{FF2B5EF4-FFF2-40B4-BE49-F238E27FC236}">
                <a16:creationId xmlns:a16="http://schemas.microsoft.com/office/drawing/2014/main" id="{8DCB6DEF-85DD-C1F6-E4DD-7337E1561690}"/>
              </a:ext>
            </a:extLst>
          </p:cNvPr>
          <p:cNvGrpSpPr/>
          <p:nvPr/>
        </p:nvGrpSpPr>
        <p:grpSpPr>
          <a:xfrm>
            <a:off x="2675755" y="2499488"/>
            <a:ext cx="1696578" cy="1221540"/>
            <a:chOff x="2402503" y="2965468"/>
            <a:chExt cx="1907426" cy="1301895"/>
          </a:xfrm>
          <a:effectLst>
            <a:outerShdw blurRad="50800" dist="38100" dir="18900000" algn="bl" rotWithShape="0">
              <a:prstClr val="black">
                <a:alpha val="40000"/>
              </a:prstClr>
            </a:outerShdw>
          </a:effectLst>
        </p:grpSpPr>
        <p:sp>
          <p:nvSpPr>
            <p:cNvPr id="12" name="Forma libre: forma 11">
              <a:extLst>
                <a:ext uri="{FF2B5EF4-FFF2-40B4-BE49-F238E27FC236}">
                  <a16:creationId xmlns:a16="http://schemas.microsoft.com/office/drawing/2014/main" id="{AD256E98-A8E9-7877-7371-354F9566CC09}"/>
                </a:ext>
              </a:extLst>
            </p:cNvPr>
            <p:cNvSpPr/>
            <p:nvPr/>
          </p:nvSpPr>
          <p:spPr>
            <a:xfrm>
              <a:off x="2402503" y="2965468"/>
              <a:ext cx="776434" cy="533004"/>
            </a:xfrm>
            <a:custGeom>
              <a:avLst/>
              <a:gdLst>
                <a:gd name="connsiteX0" fmla="*/ 745018 w 776434"/>
                <a:gd name="connsiteY0" fmla="*/ 0 h 533004"/>
                <a:gd name="connsiteX1" fmla="*/ 776435 w 776434"/>
                <a:gd name="connsiteY1" fmla="*/ 0 h 533004"/>
                <a:gd name="connsiteX2" fmla="*/ 776435 w 776434"/>
                <a:gd name="connsiteY2" fmla="*/ 533004 h 533004"/>
                <a:gd name="connsiteX3" fmla="*/ 745018 w 776434"/>
                <a:gd name="connsiteY3" fmla="*/ 533004 h 533004"/>
                <a:gd name="connsiteX4" fmla="*/ 31416 w 776434"/>
                <a:gd name="connsiteY4" fmla="*/ 533004 h 533004"/>
                <a:gd name="connsiteX5" fmla="*/ 0 w 776434"/>
                <a:gd name="connsiteY5" fmla="*/ 533004 h 533004"/>
                <a:gd name="connsiteX6" fmla="*/ 0 w 776434"/>
                <a:gd name="connsiteY6" fmla="*/ 0 h 533004"/>
                <a:gd name="connsiteX7" fmla="*/ 31416 w 776434"/>
                <a:gd name="connsiteY7" fmla="*/ 0 h 533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6434" h="533004">
                  <a:moveTo>
                    <a:pt x="745018" y="0"/>
                  </a:moveTo>
                  <a:cubicBezTo>
                    <a:pt x="762369" y="0"/>
                    <a:pt x="776435" y="0"/>
                    <a:pt x="776435" y="0"/>
                  </a:cubicBezTo>
                  <a:lnTo>
                    <a:pt x="776435" y="533004"/>
                  </a:lnTo>
                  <a:cubicBezTo>
                    <a:pt x="776435" y="533004"/>
                    <a:pt x="762369" y="533004"/>
                    <a:pt x="745018" y="533004"/>
                  </a:cubicBezTo>
                  <a:lnTo>
                    <a:pt x="31416" y="533004"/>
                  </a:lnTo>
                  <a:cubicBezTo>
                    <a:pt x="14066" y="533004"/>
                    <a:pt x="0" y="533004"/>
                    <a:pt x="0" y="533004"/>
                  </a:cubicBezTo>
                  <a:lnTo>
                    <a:pt x="0" y="0"/>
                  </a:lnTo>
                  <a:cubicBezTo>
                    <a:pt x="0" y="0"/>
                    <a:pt x="14066" y="0"/>
                    <a:pt x="31416" y="0"/>
                  </a:cubicBezTo>
                  <a:close/>
                </a:path>
              </a:pathLst>
            </a:custGeom>
            <a:solidFill>
              <a:schemeClr val="accent5">
                <a:lumMod val="60000"/>
                <a:lumOff val="40000"/>
              </a:schemeClr>
            </a:solidFill>
            <a:ln w="112183" cap="flat">
              <a:noFill/>
              <a:prstDash val="solid"/>
              <a:miter/>
            </a:ln>
          </p:spPr>
          <p:txBody>
            <a:bodyPr rtlCol="0" anchor="ctr"/>
            <a:lstStyle/>
            <a:p>
              <a:endParaRPr lang="es-MX"/>
            </a:p>
          </p:txBody>
        </p:sp>
        <p:sp>
          <p:nvSpPr>
            <p:cNvPr id="13" name="Forma libre: forma 12">
              <a:extLst>
                <a:ext uri="{FF2B5EF4-FFF2-40B4-BE49-F238E27FC236}">
                  <a16:creationId xmlns:a16="http://schemas.microsoft.com/office/drawing/2014/main" id="{6100DD1C-F484-7913-8813-4DA91EE70E36}"/>
                </a:ext>
              </a:extLst>
            </p:cNvPr>
            <p:cNvSpPr/>
            <p:nvPr/>
          </p:nvSpPr>
          <p:spPr>
            <a:xfrm>
              <a:off x="3533495" y="3272623"/>
              <a:ext cx="776434" cy="533004"/>
            </a:xfrm>
            <a:custGeom>
              <a:avLst/>
              <a:gdLst>
                <a:gd name="connsiteX0" fmla="*/ 745018 w 776434"/>
                <a:gd name="connsiteY0" fmla="*/ 0 h 533004"/>
                <a:gd name="connsiteX1" fmla="*/ 776435 w 776434"/>
                <a:gd name="connsiteY1" fmla="*/ 0 h 533004"/>
                <a:gd name="connsiteX2" fmla="*/ 776435 w 776434"/>
                <a:gd name="connsiteY2" fmla="*/ 533004 h 533004"/>
                <a:gd name="connsiteX3" fmla="*/ 745018 w 776434"/>
                <a:gd name="connsiteY3" fmla="*/ 533004 h 533004"/>
                <a:gd name="connsiteX4" fmla="*/ 31416 w 776434"/>
                <a:gd name="connsiteY4" fmla="*/ 533004 h 533004"/>
                <a:gd name="connsiteX5" fmla="*/ 0 w 776434"/>
                <a:gd name="connsiteY5" fmla="*/ 533004 h 533004"/>
                <a:gd name="connsiteX6" fmla="*/ 0 w 776434"/>
                <a:gd name="connsiteY6" fmla="*/ 0 h 533004"/>
                <a:gd name="connsiteX7" fmla="*/ 31416 w 776434"/>
                <a:gd name="connsiteY7" fmla="*/ 0 h 533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6434" h="533004">
                  <a:moveTo>
                    <a:pt x="745018" y="0"/>
                  </a:moveTo>
                  <a:cubicBezTo>
                    <a:pt x="762369" y="0"/>
                    <a:pt x="776435" y="0"/>
                    <a:pt x="776435" y="0"/>
                  </a:cubicBezTo>
                  <a:lnTo>
                    <a:pt x="776435" y="533004"/>
                  </a:lnTo>
                  <a:cubicBezTo>
                    <a:pt x="776435" y="533004"/>
                    <a:pt x="762369" y="533004"/>
                    <a:pt x="745018" y="533004"/>
                  </a:cubicBezTo>
                  <a:lnTo>
                    <a:pt x="31416" y="533004"/>
                  </a:lnTo>
                  <a:cubicBezTo>
                    <a:pt x="14066" y="533004"/>
                    <a:pt x="0" y="533004"/>
                    <a:pt x="0" y="533004"/>
                  </a:cubicBezTo>
                  <a:lnTo>
                    <a:pt x="0" y="0"/>
                  </a:lnTo>
                  <a:cubicBezTo>
                    <a:pt x="0" y="0"/>
                    <a:pt x="14066" y="0"/>
                    <a:pt x="31416" y="0"/>
                  </a:cubicBezTo>
                  <a:close/>
                </a:path>
              </a:pathLst>
            </a:custGeom>
            <a:solidFill>
              <a:schemeClr val="accent5">
                <a:lumMod val="75000"/>
              </a:schemeClr>
            </a:solidFill>
            <a:ln w="112183" cap="flat">
              <a:noFill/>
              <a:prstDash val="solid"/>
              <a:miter/>
            </a:ln>
          </p:spPr>
          <p:txBody>
            <a:bodyPr rtlCol="0" anchor="ctr"/>
            <a:lstStyle/>
            <a:p>
              <a:endParaRPr lang="es-MX"/>
            </a:p>
          </p:txBody>
        </p:sp>
        <p:sp>
          <p:nvSpPr>
            <p:cNvPr id="15" name="Forma libre: forma 14">
              <a:extLst>
                <a:ext uri="{FF2B5EF4-FFF2-40B4-BE49-F238E27FC236}">
                  <a16:creationId xmlns:a16="http://schemas.microsoft.com/office/drawing/2014/main" id="{FDA2EEB3-001A-3C03-0C68-652B6232441B}"/>
                </a:ext>
              </a:extLst>
            </p:cNvPr>
            <p:cNvSpPr/>
            <p:nvPr/>
          </p:nvSpPr>
          <p:spPr>
            <a:xfrm>
              <a:off x="2550609" y="3734359"/>
              <a:ext cx="776434" cy="533004"/>
            </a:xfrm>
            <a:custGeom>
              <a:avLst/>
              <a:gdLst>
                <a:gd name="connsiteX0" fmla="*/ 729310 w 776434"/>
                <a:gd name="connsiteY0" fmla="*/ 0 h 533004"/>
                <a:gd name="connsiteX1" fmla="*/ 776435 w 776434"/>
                <a:gd name="connsiteY1" fmla="*/ 0 h 533004"/>
                <a:gd name="connsiteX2" fmla="*/ 776435 w 776434"/>
                <a:gd name="connsiteY2" fmla="*/ 533004 h 533004"/>
                <a:gd name="connsiteX3" fmla="*/ 729310 w 776434"/>
                <a:gd name="connsiteY3" fmla="*/ 533004 h 533004"/>
                <a:gd name="connsiteX4" fmla="*/ 47125 w 776434"/>
                <a:gd name="connsiteY4" fmla="*/ 533004 h 533004"/>
                <a:gd name="connsiteX5" fmla="*/ 0 w 776434"/>
                <a:gd name="connsiteY5" fmla="*/ 533004 h 533004"/>
                <a:gd name="connsiteX6" fmla="*/ 0 w 776434"/>
                <a:gd name="connsiteY6" fmla="*/ 0 h 533004"/>
                <a:gd name="connsiteX7" fmla="*/ 47125 w 776434"/>
                <a:gd name="connsiteY7" fmla="*/ 0 h 533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6434" h="533004">
                  <a:moveTo>
                    <a:pt x="729310" y="0"/>
                  </a:moveTo>
                  <a:cubicBezTo>
                    <a:pt x="755336" y="0"/>
                    <a:pt x="776435" y="0"/>
                    <a:pt x="776435" y="0"/>
                  </a:cubicBezTo>
                  <a:lnTo>
                    <a:pt x="776435" y="533004"/>
                  </a:lnTo>
                  <a:cubicBezTo>
                    <a:pt x="776435" y="533004"/>
                    <a:pt x="755336" y="533004"/>
                    <a:pt x="729310" y="533004"/>
                  </a:cubicBezTo>
                  <a:lnTo>
                    <a:pt x="47125" y="533004"/>
                  </a:lnTo>
                  <a:cubicBezTo>
                    <a:pt x="21098" y="533004"/>
                    <a:pt x="0" y="533004"/>
                    <a:pt x="0" y="533004"/>
                  </a:cubicBezTo>
                  <a:lnTo>
                    <a:pt x="0" y="0"/>
                  </a:lnTo>
                  <a:cubicBezTo>
                    <a:pt x="0" y="0"/>
                    <a:pt x="21098" y="0"/>
                    <a:pt x="47125" y="0"/>
                  </a:cubicBezTo>
                  <a:close/>
                </a:path>
              </a:pathLst>
            </a:custGeom>
            <a:solidFill>
              <a:schemeClr val="accent5">
                <a:lumMod val="40000"/>
                <a:lumOff val="60000"/>
              </a:schemeClr>
            </a:solidFill>
            <a:ln w="112183" cap="flat">
              <a:noFill/>
              <a:prstDash val="solid"/>
              <a:miter/>
            </a:ln>
          </p:spPr>
          <p:txBody>
            <a:bodyPr rtlCol="0" anchor="ctr"/>
            <a:lstStyle/>
            <a:p>
              <a:endParaRPr lang="es-MX">
                <a:solidFill>
                  <a:srgbClr val="92D050"/>
                </a:solidFill>
              </a:endParaRPr>
            </a:p>
          </p:txBody>
        </p:sp>
        <p:sp>
          <p:nvSpPr>
            <p:cNvPr id="17" name="Forma libre: forma 16">
              <a:extLst>
                <a:ext uri="{FF2B5EF4-FFF2-40B4-BE49-F238E27FC236}">
                  <a16:creationId xmlns:a16="http://schemas.microsoft.com/office/drawing/2014/main" id="{ED7E22AC-D48E-1AC5-40B8-553BF81DA668}"/>
                </a:ext>
              </a:extLst>
            </p:cNvPr>
            <p:cNvSpPr/>
            <p:nvPr/>
          </p:nvSpPr>
          <p:spPr>
            <a:xfrm>
              <a:off x="2754816" y="3227453"/>
              <a:ext cx="1126503" cy="827110"/>
            </a:xfrm>
            <a:custGeom>
              <a:avLst/>
              <a:gdLst>
                <a:gd name="connsiteX0" fmla="*/ 1067037 w 1126503"/>
                <a:gd name="connsiteY0" fmla="*/ 380431 h 827110"/>
                <a:gd name="connsiteX1" fmla="*/ 1092843 w 1126503"/>
                <a:gd name="connsiteY1" fmla="*/ 316189 h 827110"/>
                <a:gd name="connsiteX2" fmla="*/ 132398 w 1126503"/>
                <a:gd name="connsiteY2" fmla="*/ 0 h 827110"/>
                <a:gd name="connsiteX3" fmla="*/ 106591 w 1126503"/>
                <a:gd name="connsiteY3" fmla="*/ 63238 h 827110"/>
                <a:gd name="connsiteX4" fmla="*/ 1126504 w 1126503"/>
                <a:gd name="connsiteY4" fmla="*/ 371397 h 827110"/>
                <a:gd name="connsiteX5" fmla="*/ 1090599 w 1126503"/>
                <a:gd name="connsiteY5" fmla="*/ 311170 h 827110"/>
                <a:gd name="connsiteX6" fmla="*/ 185133 w 1126503"/>
                <a:gd name="connsiteY6" fmla="*/ 737774 h 827110"/>
                <a:gd name="connsiteX7" fmla="*/ 219915 w 1126503"/>
                <a:gd name="connsiteY7" fmla="*/ 798001 h 827110"/>
                <a:gd name="connsiteX8" fmla="*/ 152594 w 1126503"/>
                <a:gd name="connsiteY8" fmla="*/ 827110 h 827110"/>
                <a:gd name="connsiteX9" fmla="*/ 227769 w 1126503"/>
                <a:gd name="connsiteY9" fmla="*/ 815065 h 827110"/>
                <a:gd name="connsiteX10" fmla="*/ 75175 w 1126503"/>
                <a:gd name="connsiteY10" fmla="*/ 41155 h 827110"/>
                <a:gd name="connsiteX11" fmla="*/ 0 w 1126503"/>
                <a:gd name="connsiteY11" fmla="*/ 53200 h 827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6503" h="827110">
                  <a:moveTo>
                    <a:pt x="1067037" y="380431"/>
                  </a:moveTo>
                  <a:lnTo>
                    <a:pt x="1092843" y="316189"/>
                  </a:lnTo>
                  <a:lnTo>
                    <a:pt x="132398" y="0"/>
                  </a:lnTo>
                  <a:lnTo>
                    <a:pt x="106591" y="63238"/>
                  </a:lnTo>
                  <a:close/>
                  <a:moveTo>
                    <a:pt x="1126504" y="371397"/>
                  </a:moveTo>
                  <a:lnTo>
                    <a:pt x="1090599" y="311170"/>
                  </a:lnTo>
                  <a:lnTo>
                    <a:pt x="185133" y="737774"/>
                  </a:lnTo>
                  <a:lnTo>
                    <a:pt x="219915" y="798001"/>
                  </a:lnTo>
                  <a:close/>
                  <a:moveTo>
                    <a:pt x="152594" y="827110"/>
                  </a:moveTo>
                  <a:lnTo>
                    <a:pt x="227769" y="815065"/>
                  </a:lnTo>
                  <a:lnTo>
                    <a:pt x="75175" y="41155"/>
                  </a:lnTo>
                  <a:lnTo>
                    <a:pt x="0" y="53200"/>
                  </a:lnTo>
                  <a:close/>
                </a:path>
              </a:pathLst>
            </a:custGeom>
            <a:solidFill>
              <a:srgbClr val="773ADC"/>
            </a:solidFill>
            <a:ln w="112183" cap="flat">
              <a:noFill/>
              <a:prstDash val="solid"/>
              <a:miter/>
            </a:ln>
          </p:spPr>
          <p:txBody>
            <a:bodyPr rtlCol="0" anchor="ctr"/>
            <a:lstStyle/>
            <a:p>
              <a:endParaRPr lang="es-MX"/>
            </a:p>
          </p:txBody>
        </p:sp>
        <p:sp>
          <p:nvSpPr>
            <p:cNvPr id="19" name="Forma libre: forma 18">
              <a:extLst>
                <a:ext uri="{FF2B5EF4-FFF2-40B4-BE49-F238E27FC236}">
                  <a16:creationId xmlns:a16="http://schemas.microsoft.com/office/drawing/2014/main" id="{DEE3837B-2613-28DF-508E-DA73FCAEE985}"/>
                </a:ext>
              </a:extLst>
            </p:cNvPr>
            <p:cNvSpPr/>
            <p:nvPr/>
          </p:nvSpPr>
          <p:spPr>
            <a:xfrm rot="19655400">
              <a:off x="3760142" y="3430717"/>
              <a:ext cx="242355" cy="216815"/>
            </a:xfrm>
            <a:custGeom>
              <a:avLst/>
              <a:gdLst>
                <a:gd name="connsiteX0" fmla="*/ 242355 w 242355"/>
                <a:gd name="connsiteY0" fmla="*/ 108408 h 216815"/>
                <a:gd name="connsiteX1" fmla="*/ 121178 w 242355"/>
                <a:gd name="connsiteY1" fmla="*/ 216815 h 216815"/>
                <a:gd name="connsiteX2" fmla="*/ 0 w 242355"/>
                <a:gd name="connsiteY2" fmla="*/ 108408 h 216815"/>
                <a:gd name="connsiteX3" fmla="*/ 121178 w 242355"/>
                <a:gd name="connsiteY3" fmla="*/ 0 h 216815"/>
                <a:gd name="connsiteX4" fmla="*/ 242355 w 242355"/>
                <a:gd name="connsiteY4" fmla="*/ 108408 h 216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355" h="216815">
                  <a:moveTo>
                    <a:pt x="242355" y="108408"/>
                  </a:moveTo>
                  <a:cubicBezTo>
                    <a:pt x="242355" y="168279"/>
                    <a:pt x="188102" y="216815"/>
                    <a:pt x="121178" y="216815"/>
                  </a:cubicBezTo>
                  <a:cubicBezTo>
                    <a:pt x="54253" y="216815"/>
                    <a:pt x="0" y="168279"/>
                    <a:pt x="0" y="108408"/>
                  </a:cubicBezTo>
                  <a:cubicBezTo>
                    <a:pt x="0" y="48536"/>
                    <a:pt x="54253" y="0"/>
                    <a:pt x="121178" y="0"/>
                  </a:cubicBezTo>
                  <a:cubicBezTo>
                    <a:pt x="188102" y="0"/>
                    <a:pt x="242355" y="48536"/>
                    <a:pt x="242355" y="108408"/>
                  </a:cubicBezTo>
                  <a:close/>
                </a:path>
              </a:pathLst>
            </a:custGeom>
            <a:solidFill>
              <a:srgbClr val="FFFFFF"/>
            </a:solidFill>
            <a:ln w="112183" cap="flat">
              <a:noFill/>
              <a:prstDash val="solid"/>
              <a:miter/>
            </a:ln>
          </p:spPr>
          <p:txBody>
            <a:bodyPr rtlCol="0" anchor="ctr"/>
            <a:lstStyle/>
            <a:p>
              <a:endParaRPr lang="es-MX"/>
            </a:p>
          </p:txBody>
        </p:sp>
        <p:sp>
          <p:nvSpPr>
            <p:cNvPr id="21" name="Forma libre: forma 20">
              <a:extLst>
                <a:ext uri="{FF2B5EF4-FFF2-40B4-BE49-F238E27FC236}">
                  <a16:creationId xmlns:a16="http://schemas.microsoft.com/office/drawing/2014/main" id="{8E84AB1C-A149-4B18-C0B8-C719E6E99E19}"/>
                </a:ext>
              </a:extLst>
            </p:cNvPr>
            <p:cNvSpPr/>
            <p:nvPr/>
          </p:nvSpPr>
          <p:spPr>
            <a:xfrm rot="-1944600">
              <a:off x="2670009" y="3123284"/>
              <a:ext cx="242355" cy="216815"/>
            </a:xfrm>
            <a:custGeom>
              <a:avLst/>
              <a:gdLst>
                <a:gd name="connsiteX0" fmla="*/ 242355 w 242355"/>
                <a:gd name="connsiteY0" fmla="*/ 108408 h 216815"/>
                <a:gd name="connsiteX1" fmla="*/ 121178 w 242355"/>
                <a:gd name="connsiteY1" fmla="*/ 216815 h 216815"/>
                <a:gd name="connsiteX2" fmla="*/ 0 w 242355"/>
                <a:gd name="connsiteY2" fmla="*/ 108408 h 216815"/>
                <a:gd name="connsiteX3" fmla="*/ 121178 w 242355"/>
                <a:gd name="connsiteY3" fmla="*/ 0 h 216815"/>
                <a:gd name="connsiteX4" fmla="*/ 242355 w 242355"/>
                <a:gd name="connsiteY4" fmla="*/ 108408 h 216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355" h="216815">
                  <a:moveTo>
                    <a:pt x="242355" y="108408"/>
                  </a:moveTo>
                  <a:cubicBezTo>
                    <a:pt x="242355" y="168279"/>
                    <a:pt x="188102" y="216815"/>
                    <a:pt x="121178" y="216815"/>
                  </a:cubicBezTo>
                  <a:cubicBezTo>
                    <a:pt x="54253" y="216815"/>
                    <a:pt x="0" y="168279"/>
                    <a:pt x="0" y="108408"/>
                  </a:cubicBezTo>
                  <a:cubicBezTo>
                    <a:pt x="0" y="48536"/>
                    <a:pt x="54253" y="0"/>
                    <a:pt x="121178" y="0"/>
                  </a:cubicBezTo>
                  <a:cubicBezTo>
                    <a:pt x="188102" y="0"/>
                    <a:pt x="242355" y="48536"/>
                    <a:pt x="242355" y="108408"/>
                  </a:cubicBezTo>
                  <a:close/>
                </a:path>
              </a:pathLst>
            </a:custGeom>
            <a:solidFill>
              <a:srgbClr val="FFFFFF"/>
            </a:solidFill>
            <a:ln w="112183" cap="flat">
              <a:noFill/>
              <a:prstDash val="solid"/>
              <a:miter/>
            </a:ln>
          </p:spPr>
          <p:txBody>
            <a:bodyPr rtlCol="0" anchor="ctr"/>
            <a:lstStyle/>
            <a:p>
              <a:endParaRPr lang="es-MX"/>
            </a:p>
          </p:txBody>
        </p:sp>
        <p:sp>
          <p:nvSpPr>
            <p:cNvPr id="23" name="Forma libre: forma 22">
              <a:extLst>
                <a:ext uri="{FF2B5EF4-FFF2-40B4-BE49-F238E27FC236}">
                  <a16:creationId xmlns:a16="http://schemas.microsoft.com/office/drawing/2014/main" id="{D5F51E3E-B52E-D835-4B79-9E2D95F6013A}"/>
                </a:ext>
              </a:extLst>
            </p:cNvPr>
            <p:cNvSpPr/>
            <p:nvPr/>
          </p:nvSpPr>
          <p:spPr>
            <a:xfrm rot="-1944600">
              <a:off x="2819057" y="3891572"/>
              <a:ext cx="242355" cy="216815"/>
            </a:xfrm>
            <a:custGeom>
              <a:avLst/>
              <a:gdLst>
                <a:gd name="connsiteX0" fmla="*/ 242355 w 242355"/>
                <a:gd name="connsiteY0" fmla="*/ 108408 h 216815"/>
                <a:gd name="connsiteX1" fmla="*/ 121178 w 242355"/>
                <a:gd name="connsiteY1" fmla="*/ 216815 h 216815"/>
                <a:gd name="connsiteX2" fmla="*/ 0 w 242355"/>
                <a:gd name="connsiteY2" fmla="*/ 108408 h 216815"/>
                <a:gd name="connsiteX3" fmla="*/ 121178 w 242355"/>
                <a:gd name="connsiteY3" fmla="*/ 0 h 216815"/>
                <a:gd name="connsiteX4" fmla="*/ 242355 w 242355"/>
                <a:gd name="connsiteY4" fmla="*/ 108408 h 216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355" h="216815">
                  <a:moveTo>
                    <a:pt x="242355" y="108408"/>
                  </a:moveTo>
                  <a:cubicBezTo>
                    <a:pt x="242355" y="168279"/>
                    <a:pt x="188102" y="216815"/>
                    <a:pt x="121178" y="216815"/>
                  </a:cubicBezTo>
                  <a:cubicBezTo>
                    <a:pt x="54253" y="216815"/>
                    <a:pt x="0" y="168279"/>
                    <a:pt x="0" y="108408"/>
                  </a:cubicBezTo>
                  <a:cubicBezTo>
                    <a:pt x="0" y="48536"/>
                    <a:pt x="54253" y="0"/>
                    <a:pt x="121178" y="0"/>
                  </a:cubicBezTo>
                  <a:cubicBezTo>
                    <a:pt x="188102" y="0"/>
                    <a:pt x="242355" y="48536"/>
                    <a:pt x="242355" y="108408"/>
                  </a:cubicBezTo>
                  <a:close/>
                </a:path>
              </a:pathLst>
            </a:custGeom>
            <a:solidFill>
              <a:srgbClr val="FFFFFF"/>
            </a:solidFill>
            <a:ln w="112183" cap="flat">
              <a:noFill/>
              <a:prstDash val="solid"/>
              <a:miter/>
            </a:ln>
          </p:spPr>
          <p:txBody>
            <a:bodyPr rtlCol="0" anchor="ctr"/>
            <a:lstStyle/>
            <a:p>
              <a:endParaRPr lang="es-MX"/>
            </a:p>
          </p:txBody>
        </p:sp>
      </p:grpSp>
      <p:grpSp>
        <p:nvGrpSpPr>
          <p:cNvPr id="25" name="Grupo 24">
            <a:extLst>
              <a:ext uri="{FF2B5EF4-FFF2-40B4-BE49-F238E27FC236}">
                <a16:creationId xmlns:a16="http://schemas.microsoft.com/office/drawing/2014/main" id="{C23809F2-31AC-DFA7-E085-70E9DF74F9DA}"/>
              </a:ext>
            </a:extLst>
          </p:cNvPr>
          <p:cNvGrpSpPr/>
          <p:nvPr/>
        </p:nvGrpSpPr>
        <p:grpSpPr>
          <a:xfrm rot="5400000">
            <a:off x="3400281" y="5239617"/>
            <a:ext cx="743772" cy="945220"/>
            <a:chOff x="10331765" y="4369773"/>
            <a:chExt cx="911528" cy="1262205"/>
          </a:xfrm>
        </p:grpSpPr>
        <p:sp>
          <p:nvSpPr>
            <p:cNvPr id="27" name="Rectángulo 26">
              <a:extLst>
                <a:ext uri="{FF2B5EF4-FFF2-40B4-BE49-F238E27FC236}">
                  <a16:creationId xmlns:a16="http://schemas.microsoft.com/office/drawing/2014/main" id="{670A8436-283D-EB5D-4FD4-C848C4200B71}"/>
                </a:ext>
              </a:extLst>
            </p:cNvPr>
            <p:cNvSpPr/>
            <p:nvPr/>
          </p:nvSpPr>
          <p:spPr>
            <a:xfrm>
              <a:off x="10331765" y="4373303"/>
              <a:ext cx="892225" cy="1258675"/>
            </a:xfrm>
            <a:prstGeom prst="rect">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Rectángulo 28">
              <a:extLst>
                <a:ext uri="{FF2B5EF4-FFF2-40B4-BE49-F238E27FC236}">
                  <a16:creationId xmlns:a16="http://schemas.microsoft.com/office/drawing/2014/main" id="{B6B5BEAA-26E1-2672-C48B-98D178133CFA}"/>
                </a:ext>
              </a:extLst>
            </p:cNvPr>
            <p:cNvSpPr/>
            <p:nvPr/>
          </p:nvSpPr>
          <p:spPr>
            <a:xfrm>
              <a:off x="11102559" y="4373301"/>
              <a:ext cx="112005" cy="1231211"/>
            </a:xfrm>
            <a:prstGeom prst="rect">
              <a:avLst/>
            </a:prstGeom>
            <a:solidFill>
              <a:srgbClr val="A67A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Rectángulo 30">
              <a:extLst>
                <a:ext uri="{FF2B5EF4-FFF2-40B4-BE49-F238E27FC236}">
                  <a16:creationId xmlns:a16="http://schemas.microsoft.com/office/drawing/2014/main" id="{CAB30A64-B8B2-F16A-7193-08AB5F19B06F}"/>
                </a:ext>
              </a:extLst>
            </p:cNvPr>
            <p:cNvSpPr/>
            <p:nvPr/>
          </p:nvSpPr>
          <p:spPr>
            <a:xfrm>
              <a:off x="10372445" y="4387035"/>
              <a:ext cx="112005" cy="1231210"/>
            </a:xfrm>
            <a:prstGeom prst="rect">
              <a:avLst/>
            </a:prstGeom>
            <a:solidFill>
              <a:srgbClr val="A67A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Gráfico 12" descr="Fragmento de película contorno">
              <a:extLst>
                <a:ext uri="{FF2B5EF4-FFF2-40B4-BE49-F238E27FC236}">
                  <a16:creationId xmlns:a16="http://schemas.microsoft.com/office/drawing/2014/main" id="{091E806A-FC58-A5AB-03F2-7432DCCFD2DE}"/>
                </a:ext>
              </a:extLst>
            </p:cNvPr>
            <p:cNvSpPr/>
            <p:nvPr/>
          </p:nvSpPr>
          <p:spPr>
            <a:xfrm>
              <a:off x="10351068" y="4369773"/>
              <a:ext cx="892225" cy="1258675"/>
            </a:xfrm>
            <a:custGeom>
              <a:avLst/>
              <a:gdLst>
                <a:gd name="connsiteX0" fmla="*/ 764765 w 892225"/>
                <a:gd name="connsiteY0" fmla="*/ 0 h 1258675"/>
                <a:gd name="connsiteX1" fmla="*/ 0 w 892225"/>
                <a:gd name="connsiteY1" fmla="*/ 0 h 1258675"/>
                <a:gd name="connsiteX2" fmla="*/ 0 w 892225"/>
                <a:gd name="connsiteY2" fmla="*/ 1258676 h 1258675"/>
                <a:gd name="connsiteX3" fmla="*/ 892226 w 892225"/>
                <a:gd name="connsiteY3" fmla="*/ 1258676 h 1258675"/>
                <a:gd name="connsiteX4" fmla="*/ 892226 w 892225"/>
                <a:gd name="connsiteY4" fmla="*/ 0 h 1258675"/>
                <a:gd name="connsiteX5" fmla="*/ 860361 w 892225"/>
                <a:gd name="connsiteY5" fmla="*/ 31865 h 1258675"/>
                <a:gd name="connsiteX6" fmla="*/ 860361 w 892225"/>
                <a:gd name="connsiteY6" fmla="*/ 111528 h 1258675"/>
                <a:gd name="connsiteX7" fmla="*/ 764765 w 892225"/>
                <a:gd name="connsiteY7" fmla="*/ 111528 h 1258675"/>
                <a:gd name="connsiteX8" fmla="*/ 764765 w 892225"/>
                <a:gd name="connsiteY8" fmla="*/ 31865 h 1258675"/>
                <a:gd name="connsiteX9" fmla="*/ 159326 w 892225"/>
                <a:gd name="connsiteY9" fmla="*/ 397901 h 1258675"/>
                <a:gd name="connsiteX10" fmla="*/ 159820 w 892225"/>
                <a:gd name="connsiteY10" fmla="*/ 398315 h 1258675"/>
                <a:gd name="connsiteX11" fmla="*/ 159326 w 892225"/>
                <a:gd name="connsiteY11" fmla="*/ 398729 h 1258675"/>
                <a:gd name="connsiteX12" fmla="*/ 127461 w 892225"/>
                <a:gd name="connsiteY12" fmla="*/ 223056 h 1258675"/>
                <a:gd name="connsiteX13" fmla="*/ 31865 w 892225"/>
                <a:gd name="connsiteY13" fmla="*/ 223056 h 1258675"/>
                <a:gd name="connsiteX14" fmla="*/ 31865 w 892225"/>
                <a:gd name="connsiteY14" fmla="*/ 143393 h 1258675"/>
                <a:gd name="connsiteX15" fmla="*/ 127461 w 892225"/>
                <a:gd name="connsiteY15" fmla="*/ 143393 h 1258675"/>
                <a:gd name="connsiteX16" fmla="*/ 127461 w 892225"/>
                <a:gd name="connsiteY16" fmla="*/ 254922 h 1258675"/>
                <a:gd name="connsiteX17" fmla="*/ 127461 w 892225"/>
                <a:gd name="connsiteY17" fmla="*/ 334585 h 1258675"/>
                <a:gd name="connsiteX18" fmla="*/ 31865 w 892225"/>
                <a:gd name="connsiteY18" fmla="*/ 334585 h 1258675"/>
                <a:gd name="connsiteX19" fmla="*/ 31865 w 892225"/>
                <a:gd name="connsiteY19" fmla="*/ 254922 h 1258675"/>
                <a:gd name="connsiteX20" fmla="*/ 127461 w 892225"/>
                <a:gd name="connsiteY20" fmla="*/ 366450 h 1258675"/>
                <a:gd name="connsiteX21" fmla="*/ 127461 w 892225"/>
                <a:gd name="connsiteY21" fmla="*/ 446113 h 1258675"/>
                <a:gd name="connsiteX22" fmla="*/ 31865 w 892225"/>
                <a:gd name="connsiteY22" fmla="*/ 446113 h 1258675"/>
                <a:gd name="connsiteX23" fmla="*/ 31865 w 892225"/>
                <a:gd name="connsiteY23" fmla="*/ 366450 h 1258675"/>
                <a:gd name="connsiteX24" fmla="*/ 127461 w 892225"/>
                <a:gd name="connsiteY24" fmla="*/ 477978 h 1258675"/>
                <a:gd name="connsiteX25" fmla="*/ 127461 w 892225"/>
                <a:gd name="connsiteY25" fmla="*/ 557641 h 1258675"/>
                <a:gd name="connsiteX26" fmla="*/ 31865 w 892225"/>
                <a:gd name="connsiteY26" fmla="*/ 557641 h 1258675"/>
                <a:gd name="connsiteX27" fmla="*/ 31865 w 892225"/>
                <a:gd name="connsiteY27" fmla="*/ 477978 h 1258675"/>
                <a:gd name="connsiteX28" fmla="*/ 127461 w 892225"/>
                <a:gd name="connsiteY28" fmla="*/ 589506 h 1258675"/>
                <a:gd name="connsiteX29" fmla="*/ 127461 w 892225"/>
                <a:gd name="connsiteY29" fmla="*/ 669169 h 1258675"/>
                <a:gd name="connsiteX30" fmla="*/ 31865 w 892225"/>
                <a:gd name="connsiteY30" fmla="*/ 669169 h 1258675"/>
                <a:gd name="connsiteX31" fmla="*/ 31865 w 892225"/>
                <a:gd name="connsiteY31" fmla="*/ 589506 h 1258675"/>
                <a:gd name="connsiteX32" fmla="*/ 127461 w 892225"/>
                <a:gd name="connsiteY32" fmla="*/ 701035 h 1258675"/>
                <a:gd name="connsiteX33" fmla="*/ 127461 w 892225"/>
                <a:gd name="connsiteY33" fmla="*/ 780698 h 1258675"/>
                <a:gd name="connsiteX34" fmla="*/ 31865 w 892225"/>
                <a:gd name="connsiteY34" fmla="*/ 780698 h 1258675"/>
                <a:gd name="connsiteX35" fmla="*/ 31865 w 892225"/>
                <a:gd name="connsiteY35" fmla="*/ 701035 h 1258675"/>
                <a:gd name="connsiteX36" fmla="*/ 127461 w 892225"/>
                <a:gd name="connsiteY36" fmla="*/ 812563 h 1258675"/>
                <a:gd name="connsiteX37" fmla="*/ 127461 w 892225"/>
                <a:gd name="connsiteY37" fmla="*/ 892226 h 1258675"/>
                <a:gd name="connsiteX38" fmla="*/ 31865 w 892225"/>
                <a:gd name="connsiteY38" fmla="*/ 892226 h 1258675"/>
                <a:gd name="connsiteX39" fmla="*/ 31865 w 892225"/>
                <a:gd name="connsiteY39" fmla="*/ 812563 h 1258675"/>
                <a:gd name="connsiteX40" fmla="*/ 127461 w 892225"/>
                <a:gd name="connsiteY40" fmla="*/ 924091 h 1258675"/>
                <a:gd name="connsiteX41" fmla="*/ 127461 w 892225"/>
                <a:gd name="connsiteY41" fmla="*/ 1003754 h 1258675"/>
                <a:gd name="connsiteX42" fmla="*/ 31865 w 892225"/>
                <a:gd name="connsiteY42" fmla="*/ 1003754 h 1258675"/>
                <a:gd name="connsiteX43" fmla="*/ 31865 w 892225"/>
                <a:gd name="connsiteY43" fmla="*/ 924091 h 1258675"/>
                <a:gd name="connsiteX44" fmla="*/ 127461 w 892225"/>
                <a:gd name="connsiteY44" fmla="*/ 1035619 h 1258675"/>
                <a:gd name="connsiteX45" fmla="*/ 127461 w 892225"/>
                <a:gd name="connsiteY45" fmla="*/ 1115282 h 1258675"/>
                <a:gd name="connsiteX46" fmla="*/ 31865 w 892225"/>
                <a:gd name="connsiteY46" fmla="*/ 1115282 h 1258675"/>
                <a:gd name="connsiteX47" fmla="*/ 31865 w 892225"/>
                <a:gd name="connsiteY47" fmla="*/ 1035619 h 1258675"/>
                <a:gd name="connsiteX48" fmla="*/ 159326 w 892225"/>
                <a:gd name="connsiteY48" fmla="*/ 859946 h 1258675"/>
                <a:gd name="connsiteX49" fmla="*/ 159820 w 892225"/>
                <a:gd name="connsiteY49" fmla="*/ 860361 h 1258675"/>
                <a:gd name="connsiteX50" fmla="*/ 159326 w 892225"/>
                <a:gd name="connsiteY50" fmla="*/ 860775 h 1258675"/>
                <a:gd name="connsiteX51" fmla="*/ 159326 w 892225"/>
                <a:gd name="connsiteY51" fmla="*/ 796630 h 1258675"/>
                <a:gd name="connsiteX52" fmla="*/ 159326 w 892225"/>
                <a:gd name="connsiteY52" fmla="*/ 462046 h 1258675"/>
                <a:gd name="connsiteX53" fmla="*/ 207124 w 892225"/>
                <a:gd name="connsiteY53" fmla="*/ 414248 h 1258675"/>
                <a:gd name="connsiteX54" fmla="*/ 685102 w 892225"/>
                <a:gd name="connsiteY54" fmla="*/ 414248 h 1258675"/>
                <a:gd name="connsiteX55" fmla="*/ 732900 w 892225"/>
                <a:gd name="connsiteY55" fmla="*/ 462046 h 1258675"/>
                <a:gd name="connsiteX56" fmla="*/ 732900 w 892225"/>
                <a:gd name="connsiteY56" fmla="*/ 796630 h 1258675"/>
                <a:gd name="connsiteX57" fmla="*/ 685102 w 892225"/>
                <a:gd name="connsiteY57" fmla="*/ 844428 h 1258675"/>
                <a:gd name="connsiteX58" fmla="*/ 207124 w 892225"/>
                <a:gd name="connsiteY58" fmla="*/ 844428 h 1258675"/>
                <a:gd name="connsiteX59" fmla="*/ 159326 w 892225"/>
                <a:gd name="connsiteY59" fmla="*/ 796630 h 1258675"/>
                <a:gd name="connsiteX60" fmla="*/ 732900 w 892225"/>
                <a:gd name="connsiteY60" fmla="*/ 398729 h 1258675"/>
                <a:gd name="connsiteX61" fmla="*/ 732406 w 892225"/>
                <a:gd name="connsiteY61" fmla="*/ 398315 h 1258675"/>
                <a:gd name="connsiteX62" fmla="*/ 732900 w 892225"/>
                <a:gd name="connsiteY62" fmla="*/ 397901 h 1258675"/>
                <a:gd name="connsiteX63" fmla="*/ 732900 w 892225"/>
                <a:gd name="connsiteY63" fmla="*/ 859946 h 1258675"/>
                <a:gd name="connsiteX64" fmla="*/ 732900 w 892225"/>
                <a:gd name="connsiteY64" fmla="*/ 860775 h 1258675"/>
                <a:gd name="connsiteX65" fmla="*/ 732406 w 892225"/>
                <a:gd name="connsiteY65" fmla="*/ 860361 h 1258675"/>
                <a:gd name="connsiteX66" fmla="*/ 732900 w 892225"/>
                <a:gd name="connsiteY66" fmla="*/ 859946 h 1258675"/>
                <a:gd name="connsiteX67" fmla="*/ 764765 w 892225"/>
                <a:gd name="connsiteY67" fmla="*/ 1035619 h 1258675"/>
                <a:gd name="connsiteX68" fmla="*/ 860361 w 892225"/>
                <a:gd name="connsiteY68" fmla="*/ 1035619 h 1258675"/>
                <a:gd name="connsiteX69" fmla="*/ 860361 w 892225"/>
                <a:gd name="connsiteY69" fmla="*/ 1115282 h 1258675"/>
                <a:gd name="connsiteX70" fmla="*/ 764765 w 892225"/>
                <a:gd name="connsiteY70" fmla="*/ 1115282 h 1258675"/>
                <a:gd name="connsiteX71" fmla="*/ 764765 w 892225"/>
                <a:gd name="connsiteY71" fmla="*/ 1003754 h 1258675"/>
                <a:gd name="connsiteX72" fmla="*/ 764765 w 892225"/>
                <a:gd name="connsiteY72" fmla="*/ 924091 h 1258675"/>
                <a:gd name="connsiteX73" fmla="*/ 860361 w 892225"/>
                <a:gd name="connsiteY73" fmla="*/ 924091 h 1258675"/>
                <a:gd name="connsiteX74" fmla="*/ 860361 w 892225"/>
                <a:gd name="connsiteY74" fmla="*/ 1003754 h 1258675"/>
                <a:gd name="connsiteX75" fmla="*/ 764765 w 892225"/>
                <a:gd name="connsiteY75" fmla="*/ 892226 h 1258675"/>
                <a:gd name="connsiteX76" fmla="*/ 764765 w 892225"/>
                <a:gd name="connsiteY76" fmla="*/ 812563 h 1258675"/>
                <a:gd name="connsiteX77" fmla="*/ 860361 w 892225"/>
                <a:gd name="connsiteY77" fmla="*/ 812563 h 1258675"/>
                <a:gd name="connsiteX78" fmla="*/ 860361 w 892225"/>
                <a:gd name="connsiteY78" fmla="*/ 892226 h 1258675"/>
                <a:gd name="connsiteX79" fmla="*/ 764765 w 892225"/>
                <a:gd name="connsiteY79" fmla="*/ 780698 h 1258675"/>
                <a:gd name="connsiteX80" fmla="*/ 764765 w 892225"/>
                <a:gd name="connsiteY80" fmla="*/ 701035 h 1258675"/>
                <a:gd name="connsiteX81" fmla="*/ 860361 w 892225"/>
                <a:gd name="connsiteY81" fmla="*/ 701035 h 1258675"/>
                <a:gd name="connsiteX82" fmla="*/ 860361 w 892225"/>
                <a:gd name="connsiteY82" fmla="*/ 780698 h 1258675"/>
                <a:gd name="connsiteX83" fmla="*/ 764765 w 892225"/>
                <a:gd name="connsiteY83" fmla="*/ 669169 h 1258675"/>
                <a:gd name="connsiteX84" fmla="*/ 764765 w 892225"/>
                <a:gd name="connsiteY84" fmla="*/ 589506 h 1258675"/>
                <a:gd name="connsiteX85" fmla="*/ 860361 w 892225"/>
                <a:gd name="connsiteY85" fmla="*/ 589506 h 1258675"/>
                <a:gd name="connsiteX86" fmla="*/ 860361 w 892225"/>
                <a:gd name="connsiteY86" fmla="*/ 669169 h 1258675"/>
                <a:gd name="connsiteX87" fmla="*/ 764765 w 892225"/>
                <a:gd name="connsiteY87" fmla="*/ 557641 h 1258675"/>
                <a:gd name="connsiteX88" fmla="*/ 764765 w 892225"/>
                <a:gd name="connsiteY88" fmla="*/ 477978 h 1258675"/>
                <a:gd name="connsiteX89" fmla="*/ 860361 w 892225"/>
                <a:gd name="connsiteY89" fmla="*/ 477978 h 1258675"/>
                <a:gd name="connsiteX90" fmla="*/ 860361 w 892225"/>
                <a:gd name="connsiteY90" fmla="*/ 557641 h 1258675"/>
                <a:gd name="connsiteX91" fmla="*/ 764765 w 892225"/>
                <a:gd name="connsiteY91" fmla="*/ 446113 h 1258675"/>
                <a:gd name="connsiteX92" fmla="*/ 764765 w 892225"/>
                <a:gd name="connsiteY92" fmla="*/ 366450 h 1258675"/>
                <a:gd name="connsiteX93" fmla="*/ 860361 w 892225"/>
                <a:gd name="connsiteY93" fmla="*/ 366450 h 1258675"/>
                <a:gd name="connsiteX94" fmla="*/ 860361 w 892225"/>
                <a:gd name="connsiteY94" fmla="*/ 446113 h 1258675"/>
                <a:gd name="connsiteX95" fmla="*/ 764765 w 892225"/>
                <a:gd name="connsiteY95" fmla="*/ 334585 h 1258675"/>
                <a:gd name="connsiteX96" fmla="*/ 764765 w 892225"/>
                <a:gd name="connsiteY96" fmla="*/ 254922 h 1258675"/>
                <a:gd name="connsiteX97" fmla="*/ 860361 w 892225"/>
                <a:gd name="connsiteY97" fmla="*/ 254922 h 1258675"/>
                <a:gd name="connsiteX98" fmla="*/ 860361 w 892225"/>
                <a:gd name="connsiteY98" fmla="*/ 334585 h 1258675"/>
                <a:gd name="connsiteX99" fmla="*/ 764765 w 892225"/>
                <a:gd name="connsiteY99" fmla="*/ 223056 h 1258675"/>
                <a:gd name="connsiteX100" fmla="*/ 764765 w 892225"/>
                <a:gd name="connsiteY100" fmla="*/ 143393 h 1258675"/>
                <a:gd name="connsiteX101" fmla="*/ 860361 w 892225"/>
                <a:gd name="connsiteY101" fmla="*/ 143393 h 1258675"/>
                <a:gd name="connsiteX102" fmla="*/ 860361 w 892225"/>
                <a:gd name="connsiteY102" fmla="*/ 223056 h 1258675"/>
                <a:gd name="connsiteX103" fmla="*/ 732900 w 892225"/>
                <a:gd name="connsiteY103" fmla="*/ 31865 h 1258675"/>
                <a:gd name="connsiteX104" fmla="*/ 732900 w 892225"/>
                <a:gd name="connsiteY104" fmla="*/ 334585 h 1258675"/>
                <a:gd name="connsiteX105" fmla="*/ 685102 w 892225"/>
                <a:gd name="connsiteY105" fmla="*/ 382383 h 1258675"/>
                <a:gd name="connsiteX106" fmla="*/ 207124 w 892225"/>
                <a:gd name="connsiteY106" fmla="*/ 382383 h 1258675"/>
                <a:gd name="connsiteX107" fmla="*/ 159326 w 892225"/>
                <a:gd name="connsiteY107" fmla="*/ 334585 h 1258675"/>
                <a:gd name="connsiteX108" fmla="*/ 159326 w 892225"/>
                <a:gd name="connsiteY108" fmla="*/ 31865 h 1258675"/>
                <a:gd name="connsiteX109" fmla="*/ 127461 w 892225"/>
                <a:gd name="connsiteY109" fmla="*/ 31865 h 1258675"/>
                <a:gd name="connsiteX110" fmla="*/ 127461 w 892225"/>
                <a:gd name="connsiteY110" fmla="*/ 111528 h 1258675"/>
                <a:gd name="connsiteX111" fmla="*/ 31865 w 892225"/>
                <a:gd name="connsiteY111" fmla="*/ 111528 h 1258675"/>
                <a:gd name="connsiteX112" fmla="*/ 31865 w 892225"/>
                <a:gd name="connsiteY112" fmla="*/ 31865 h 1258675"/>
                <a:gd name="connsiteX113" fmla="*/ 31865 w 892225"/>
                <a:gd name="connsiteY113" fmla="*/ 1226811 h 1258675"/>
                <a:gd name="connsiteX114" fmla="*/ 31865 w 892225"/>
                <a:gd name="connsiteY114" fmla="*/ 1147148 h 1258675"/>
                <a:gd name="connsiteX115" fmla="*/ 127461 w 892225"/>
                <a:gd name="connsiteY115" fmla="*/ 1147148 h 1258675"/>
                <a:gd name="connsiteX116" fmla="*/ 127461 w 892225"/>
                <a:gd name="connsiteY116" fmla="*/ 1226811 h 1258675"/>
                <a:gd name="connsiteX117" fmla="*/ 159326 w 892225"/>
                <a:gd name="connsiteY117" fmla="*/ 1226811 h 1258675"/>
                <a:gd name="connsiteX118" fmla="*/ 159326 w 892225"/>
                <a:gd name="connsiteY118" fmla="*/ 924091 h 1258675"/>
                <a:gd name="connsiteX119" fmla="*/ 207124 w 892225"/>
                <a:gd name="connsiteY119" fmla="*/ 876293 h 1258675"/>
                <a:gd name="connsiteX120" fmla="*/ 685102 w 892225"/>
                <a:gd name="connsiteY120" fmla="*/ 876293 h 1258675"/>
                <a:gd name="connsiteX121" fmla="*/ 732900 w 892225"/>
                <a:gd name="connsiteY121" fmla="*/ 924091 h 1258675"/>
                <a:gd name="connsiteX122" fmla="*/ 732900 w 892225"/>
                <a:gd name="connsiteY122" fmla="*/ 1226811 h 1258675"/>
                <a:gd name="connsiteX123" fmla="*/ 764765 w 892225"/>
                <a:gd name="connsiteY123" fmla="*/ 1226811 h 1258675"/>
                <a:gd name="connsiteX124" fmla="*/ 764765 w 892225"/>
                <a:gd name="connsiteY124" fmla="*/ 1147148 h 1258675"/>
                <a:gd name="connsiteX125" fmla="*/ 860361 w 892225"/>
                <a:gd name="connsiteY125" fmla="*/ 1147148 h 1258675"/>
                <a:gd name="connsiteX126" fmla="*/ 860361 w 892225"/>
                <a:gd name="connsiteY126" fmla="*/ 1226811 h 125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892225" h="1258675">
                  <a:moveTo>
                    <a:pt x="764765" y="0"/>
                  </a:moveTo>
                  <a:lnTo>
                    <a:pt x="0" y="0"/>
                  </a:lnTo>
                  <a:lnTo>
                    <a:pt x="0" y="1258676"/>
                  </a:lnTo>
                  <a:lnTo>
                    <a:pt x="892226" y="1258676"/>
                  </a:lnTo>
                  <a:lnTo>
                    <a:pt x="892226" y="0"/>
                  </a:lnTo>
                  <a:close/>
                  <a:moveTo>
                    <a:pt x="860361" y="31865"/>
                  </a:moveTo>
                  <a:lnTo>
                    <a:pt x="860361" y="111528"/>
                  </a:lnTo>
                  <a:lnTo>
                    <a:pt x="764765" y="111528"/>
                  </a:lnTo>
                  <a:lnTo>
                    <a:pt x="764765" y="31865"/>
                  </a:lnTo>
                  <a:close/>
                  <a:moveTo>
                    <a:pt x="159326" y="397901"/>
                  </a:moveTo>
                  <a:cubicBezTo>
                    <a:pt x="159501" y="398044"/>
                    <a:pt x="159645" y="398188"/>
                    <a:pt x="159820" y="398315"/>
                  </a:cubicBezTo>
                  <a:cubicBezTo>
                    <a:pt x="159645" y="398443"/>
                    <a:pt x="159501" y="398586"/>
                    <a:pt x="159326" y="398729"/>
                  </a:cubicBezTo>
                  <a:close/>
                  <a:moveTo>
                    <a:pt x="127461" y="223056"/>
                  </a:moveTo>
                  <a:lnTo>
                    <a:pt x="31865" y="223056"/>
                  </a:lnTo>
                  <a:lnTo>
                    <a:pt x="31865" y="143393"/>
                  </a:lnTo>
                  <a:lnTo>
                    <a:pt x="127461" y="143393"/>
                  </a:lnTo>
                  <a:close/>
                  <a:moveTo>
                    <a:pt x="127461" y="254922"/>
                  </a:moveTo>
                  <a:lnTo>
                    <a:pt x="127461" y="334585"/>
                  </a:lnTo>
                  <a:lnTo>
                    <a:pt x="31865" y="334585"/>
                  </a:lnTo>
                  <a:lnTo>
                    <a:pt x="31865" y="254922"/>
                  </a:lnTo>
                  <a:close/>
                  <a:moveTo>
                    <a:pt x="127461" y="366450"/>
                  </a:moveTo>
                  <a:lnTo>
                    <a:pt x="127461" y="446113"/>
                  </a:lnTo>
                  <a:lnTo>
                    <a:pt x="31865" y="446113"/>
                  </a:lnTo>
                  <a:lnTo>
                    <a:pt x="31865" y="366450"/>
                  </a:lnTo>
                  <a:close/>
                  <a:moveTo>
                    <a:pt x="127461" y="477978"/>
                  </a:moveTo>
                  <a:lnTo>
                    <a:pt x="127461" y="557641"/>
                  </a:lnTo>
                  <a:lnTo>
                    <a:pt x="31865" y="557641"/>
                  </a:lnTo>
                  <a:lnTo>
                    <a:pt x="31865" y="477978"/>
                  </a:lnTo>
                  <a:close/>
                  <a:moveTo>
                    <a:pt x="127461" y="589506"/>
                  </a:moveTo>
                  <a:lnTo>
                    <a:pt x="127461" y="669169"/>
                  </a:lnTo>
                  <a:lnTo>
                    <a:pt x="31865" y="669169"/>
                  </a:lnTo>
                  <a:lnTo>
                    <a:pt x="31865" y="589506"/>
                  </a:lnTo>
                  <a:close/>
                  <a:moveTo>
                    <a:pt x="127461" y="701035"/>
                  </a:moveTo>
                  <a:lnTo>
                    <a:pt x="127461" y="780698"/>
                  </a:lnTo>
                  <a:lnTo>
                    <a:pt x="31865" y="780698"/>
                  </a:lnTo>
                  <a:lnTo>
                    <a:pt x="31865" y="701035"/>
                  </a:lnTo>
                  <a:close/>
                  <a:moveTo>
                    <a:pt x="127461" y="812563"/>
                  </a:moveTo>
                  <a:lnTo>
                    <a:pt x="127461" y="892226"/>
                  </a:lnTo>
                  <a:lnTo>
                    <a:pt x="31865" y="892226"/>
                  </a:lnTo>
                  <a:lnTo>
                    <a:pt x="31865" y="812563"/>
                  </a:lnTo>
                  <a:close/>
                  <a:moveTo>
                    <a:pt x="127461" y="924091"/>
                  </a:moveTo>
                  <a:lnTo>
                    <a:pt x="127461" y="1003754"/>
                  </a:lnTo>
                  <a:lnTo>
                    <a:pt x="31865" y="1003754"/>
                  </a:lnTo>
                  <a:lnTo>
                    <a:pt x="31865" y="924091"/>
                  </a:lnTo>
                  <a:close/>
                  <a:moveTo>
                    <a:pt x="127461" y="1035619"/>
                  </a:moveTo>
                  <a:lnTo>
                    <a:pt x="127461" y="1115282"/>
                  </a:lnTo>
                  <a:lnTo>
                    <a:pt x="31865" y="1115282"/>
                  </a:lnTo>
                  <a:lnTo>
                    <a:pt x="31865" y="1035619"/>
                  </a:lnTo>
                  <a:close/>
                  <a:moveTo>
                    <a:pt x="159326" y="859946"/>
                  </a:moveTo>
                  <a:cubicBezTo>
                    <a:pt x="159501" y="860090"/>
                    <a:pt x="159645" y="860233"/>
                    <a:pt x="159820" y="860361"/>
                  </a:cubicBezTo>
                  <a:cubicBezTo>
                    <a:pt x="159645" y="860488"/>
                    <a:pt x="159501" y="860631"/>
                    <a:pt x="159326" y="860775"/>
                  </a:cubicBezTo>
                  <a:close/>
                  <a:moveTo>
                    <a:pt x="159326" y="796630"/>
                  </a:moveTo>
                  <a:lnTo>
                    <a:pt x="159326" y="462046"/>
                  </a:lnTo>
                  <a:cubicBezTo>
                    <a:pt x="159326" y="435647"/>
                    <a:pt x="180725" y="414248"/>
                    <a:pt x="207124" y="414248"/>
                  </a:cubicBezTo>
                  <a:lnTo>
                    <a:pt x="685102" y="414248"/>
                  </a:lnTo>
                  <a:cubicBezTo>
                    <a:pt x="711501" y="414248"/>
                    <a:pt x="732900" y="435647"/>
                    <a:pt x="732900" y="462046"/>
                  </a:cubicBezTo>
                  <a:lnTo>
                    <a:pt x="732900" y="796630"/>
                  </a:lnTo>
                  <a:cubicBezTo>
                    <a:pt x="732900" y="823029"/>
                    <a:pt x="711501" y="844428"/>
                    <a:pt x="685102" y="844428"/>
                  </a:cubicBezTo>
                  <a:lnTo>
                    <a:pt x="207124" y="844428"/>
                  </a:lnTo>
                  <a:cubicBezTo>
                    <a:pt x="180725" y="844428"/>
                    <a:pt x="159326" y="823029"/>
                    <a:pt x="159326" y="796630"/>
                  </a:cubicBezTo>
                  <a:close/>
                  <a:moveTo>
                    <a:pt x="732900" y="398729"/>
                  </a:moveTo>
                  <a:cubicBezTo>
                    <a:pt x="732725" y="398586"/>
                    <a:pt x="732581" y="398443"/>
                    <a:pt x="732406" y="398315"/>
                  </a:cubicBezTo>
                  <a:cubicBezTo>
                    <a:pt x="732581" y="398188"/>
                    <a:pt x="732725" y="398044"/>
                    <a:pt x="732900" y="397901"/>
                  </a:cubicBezTo>
                  <a:close/>
                  <a:moveTo>
                    <a:pt x="732900" y="859946"/>
                  </a:moveTo>
                  <a:lnTo>
                    <a:pt x="732900" y="860775"/>
                  </a:lnTo>
                  <a:cubicBezTo>
                    <a:pt x="732725" y="860631"/>
                    <a:pt x="732581" y="860488"/>
                    <a:pt x="732406" y="860361"/>
                  </a:cubicBezTo>
                  <a:cubicBezTo>
                    <a:pt x="732581" y="860233"/>
                    <a:pt x="732725" y="860090"/>
                    <a:pt x="732900" y="859946"/>
                  </a:cubicBezTo>
                  <a:close/>
                  <a:moveTo>
                    <a:pt x="764765" y="1035619"/>
                  </a:moveTo>
                  <a:lnTo>
                    <a:pt x="860361" y="1035619"/>
                  </a:lnTo>
                  <a:lnTo>
                    <a:pt x="860361" y="1115282"/>
                  </a:lnTo>
                  <a:lnTo>
                    <a:pt x="764765" y="1115282"/>
                  </a:lnTo>
                  <a:close/>
                  <a:moveTo>
                    <a:pt x="764765" y="1003754"/>
                  </a:moveTo>
                  <a:lnTo>
                    <a:pt x="764765" y="924091"/>
                  </a:lnTo>
                  <a:lnTo>
                    <a:pt x="860361" y="924091"/>
                  </a:lnTo>
                  <a:lnTo>
                    <a:pt x="860361" y="1003754"/>
                  </a:lnTo>
                  <a:close/>
                  <a:moveTo>
                    <a:pt x="764765" y="892226"/>
                  </a:moveTo>
                  <a:lnTo>
                    <a:pt x="764765" y="812563"/>
                  </a:lnTo>
                  <a:lnTo>
                    <a:pt x="860361" y="812563"/>
                  </a:lnTo>
                  <a:lnTo>
                    <a:pt x="860361" y="892226"/>
                  </a:lnTo>
                  <a:close/>
                  <a:moveTo>
                    <a:pt x="764765" y="780698"/>
                  </a:moveTo>
                  <a:lnTo>
                    <a:pt x="764765" y="701035"/>
                  </a:lnTo>
                  <a:lnTo>
                    <a:pt x="860361" y="701035"/>
                  </a:lnTo>
                  <a:lnTo>
                    <a:pt x="860361" y="780698"/>
                  </a:lnTo>
                  <a:close/>
                  <a:moveTo>
                    <a:pt x="764765" y="669169"/>
                  </a:moveTo>
                  <a:lnTo>
                    <a:pt x="764765" y="589506"/>
                  </a:lnTo>
                  <a:lnTo>
                    <a:pt x="860361" y="589506"/>
                  </a:lnTo>
                  <a:lnTo>
                    <a:pt x="860361" y="669169"/>
                  </a:lnTo>
                  <a:close/>
                  <a:moveTo>
                    <a:pt x="764765" y="557641"/>
                  </a:moveTo>
                  <a:lnTo>
                    <a:pt x="764765" y="477978"/>
                  </a:lnTo>
                  <a:lnTo>
                    <a:pt x="860361" y="477978"/>
                  </a:lnTo>
                  <a:lnTo>
                    <a:pt x="860361" y="557641"/>
                  </a:lnTo>
                  <a:close/>
                  <a:moveTo>
                    <a:pt x="764765" y="446113"/>
                  </a:moveTo>
                  <a:lnTo>
                    <a:pt x="764765" y="366450"/>
                  </a:lnTo>
                  <a:lnTo>
                    <a:pt x="860361" y="366450"/>
                  </a:lnTo>
                  <a:lnTo>
                    <a:pt x="860361" y="446113"/>
                  </a:lnTo>
                  <a:close/>
                  <a:moveTo>
                    <a:pt x="764765" y="334585"/>
                  </a:moveTo>
                  <a:lnTo>
                    <a:pt x="764765" y="254922"/>
                  </a:lnTo>
                  <a:lnTo>
                    <a:pt x="860361" y="254922"/>
                  </a:lnTo>
                  <a:lnTo>
                    <a:pt x="860361" y="334585"/>
                  </a:lnTo>
                  <a:close/>
                  <a:moveTo>
                    <a:pt x="764765" y="223056"/>
                  </a:moveTo>
                  <a:lnTo>
                    <a:pt x="764765" y="143393"/>
                  </a:lnTo>
                  <a:lnTo>
                    <a:pt x="860361" y="143393"/>
                  </a:lnTo>
                  <a:lnTo>
                    <a:pt x="860361" y="223056"/>
                  </a:lnTo>
                  <a:close/>
                  <a:moveTo>
                    <a:pt x="732900" y="31865"/>
                  </a:moveTo>
                  <a:lnTo>
                    <a:pt x="732900" y="334585"/>
                  </a:lnTo>
                  <a:cubicBezTo>
                    <a:pt x="732900" y="360983"/>
                    <a:pt x="711501" y="382383"/>
                    <a:pt x="685102" y="382383"/>
                  </a:cubicBezTo>
                  <a:lnTo>
                    <a:pt x="207124" y="382383"/>
                  </a:lnTo>
                  <a:cubicBezTo>
                    <a:pt x="180725" y="382383"/>
                    <a:pt x="159326" y="360983"/>
                    <a:pt x="159326" y="334585"/>
                  </a:cubicBezTo>
                  <a:lnTo>
                    <a:pt x="159326" y="31865"/>
                  </a:lnTo>
                  <a:close/>
                  <a:moveTo>
                    <a:pt x="127461" y="31865"/>
                  </a:moveTo>
                  <a:lnTo>
                    <a:pt x="127461" y="111528"/>
                  </a:lnTo>
                  <a:lnTo>
                    <a:pt x="31865" y="111528"/>
                  </a:lnTo>
                  <a:lnTo>
                    <a:pt x="31865" y="31865"/>
                  </a:lnTo>
                  <a:close/>
                  <a:moveTo>
                    <a:pt x="31865" y="1226811"/>
                  </a:moveTo>
                  <a:lnTo>
                    <a:pt x="31865" y="1147148"/>
                  </a:lnTo>
                  <a:lnTo>
                    <a:pt x="127461" y="1147148"/>
                  </a:lnTo>
                  <a:lnTo>
                    <a:pt x="127461" y="1226811"/>
                  </a:lnTo>
                  <a:close/>
                  <a:moveTo>
                    <a:pt x="159326" y="1226811"/>
                  </a:moveTo>
                  <a:lnTo>
                    <a:pt x="159326" y="924091"/>
                  </a:lnTo>
                  <a:cubicBezTo>
                    <a:pt x="159326" y="897692"/>
                    <a:pt x="180725" y="876293"/>
                    <a:pt x="207124" y="876293"/>
                  </a:cubicBezTo>
                  <a:lnTo>
                    <a:pt x="685102" y="876293"/>
                  </a:lnTo>
                  <a:cubicBezTo>
                    <a:pt x="711501" y="876293"/>
                    <a:pt x="732900" y="897692"/>
                    <a:pt x="732900" y="924091"/>
                  </a:cubicBezTo>
                  <a:lnTo>
                    <a:pt x="732900" y="1226811"/>
                  </a:lnTo>
                  <a:close/>
                  <a:moveTo>
                    <a:pt x="764765" y="1226811"/>
                  </a:moveTo>
                  <a:lnTo>
                    <a:pt x="764765" y="1147148"/>
                  </a:lnTo>
                  <a:lnTo>
                    <a:pt x="860361" y="1147148"/>
                  </a:lnTo>
                  <a:lnTo>
                    <a:pt x="860361" y="1226811"/>
                  </a:lnTo>
                  <a:close/>
                </a:path>
              </a:pathLst>
            </a:custGeom>
            <a:solidFill>
              <a:srgbClr val="000000"/>
            </a:solidFill>
            <a:ln w="15875" cap="flat">
              <a:noFill/>
              <a:prstDash val="solid"/>
              <a:miter/>
            </a:ln>
          </p:spPr>
          <p:txBody>
            <a:bodyPr rtlCol="0" anchor="ctr"/>
            <a:lstStyle/>
            <a:p>
              <a:endParaRPr lang="es-MX"/>
            </a:p>
          </p:txBody>
        </p:sp>
      </p:grpSp>
    </p:spTree>
    <p:extLst>
      <p:ext uri="{BB962C8B-B14F-4D97-AF65-F5344CB8AC3E}">
        <p14:creationId xmlns:p14="http://schemas.microsoft.com/office/powerpoint/2010/main" val="141975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A958BE-AA5F-973D-118B-3A66352DB29B}"/>
              </a:ext>
            </a:extLst>
          </p:cNvPr>
          <p:cNvSpPr>
            <a:spLocks noGrp="1"/>
          </p:cNvSpPr>
          <p:nvPr>
            <p:ph type="title"/>
          </p:nvPr>
        </p:nvSpPr>
        <p:spPr/>
        <p:txBody>
          <a:bodyPr>
            <a:normAutofit/>
          </a:bodyPr>
          <a:lstStyle/>
          <a:p>
            <a:r>
              <a:rPr lang="es-MX"/>
              <a:t>Obtención de datos</a:t>
            </a:r>
          </a:p>
        </p:txBody>
      </p:sp>
      <p:sp>
        <p:nvSpPr>
          <p:cNvPr id="5" name="Marcador de contenido 2">
            <a:extLst>
              <a:ext uri="{FF2B5EF4-FFF2-40B4-BE49-F238E27FC236}">
                <a16:creationId xmlns:a16="http://schemas.microsoft.com/office/drawing/2014/main" id="{2E6F9676-FB15-C4D1-7BC5-D2323714D0F5}"/>
              </a:ext>
            </a:extLst>
          </p:cNvPr>
          <p:cNvSpPr>
            <a:spLocks noGrp="1"/>
          </p:cNvSpPr>
          <p:nvPr>
            <p:ph sz="half" idx="1"/>
          </p:nvPr>
        </p:nvSpPr>
        <p:spPr>
          <a:xfrm>
            <a:off x="838199" y="1196412"/>
            <a:ext cx="10515599" cy="4491324"/>
          </a:xfrm>
        </p:spPr>
        <p:txBody>
          <a:bodyPr>
            <a:normAutofit/>
          </a:bodyPr>
          <a:lstStyle/>
          <a:p>
            <a:pPr marL="0" indent="0" algn="just">
              <a:buNone/>
            </a:pPr>
            <a:r>
              <a:rPr lang="es-MX" sz="2400"/>
              <a:t>Existen diversas fuentes de datos que podemos utilizar para alimentar nuestros modelos:</a:t>
            </a:r>
          </a:p>
          <a:p>
            <a:pPr marL="0" indent="0" algn="just">
              <a:buNone/>
            </a:pPr>
            <a:endParaRPr lang="es-MX"/>
          </a:p>
          <a:p>
            <a:pPr algn="just"/>
            <a:r>
              <a:rPr lang="es-MX" b="1" i="0" err="1">
                <a:effectLst/>
              </a:rPr>
              <a:t>Kaggle</a:t>
            </a:r>
            <a:r>
              <a:rPr lang="es-MX" b="0" i="0">
                <a:effectLst/>
              </a:rPr>
              <a:t> - </a:t>
            </a:r>
            <a:r>
              <a:rPr lang="es-MX" b="0" i="0">
                <a:effectLst/>
                <a:hlinkClick r:id="rId2"/>
              </a:rPr>
              <a:t>https://www.kaggle.com</a:t>
            </a:r>
            <a:endParaRPr lang="es-MX" b="0" i="0">
              <a:effectLst/>
            </a:endParaRPr>
          </a:p>
          <a:p>
            <a:pPr algn="just"/>
            <a:endParaRPr lang="es-MX" b="0" i="0">
              <a:effectLst/>
            </a:endParaRPr>
          </a:p>
          <a:p>
            <a:pPr algn="just"/>
            <a:r>
              <a:rPr lang="es-MX" b="1" i="0">
                <a:effectLst/>
              </a:rPr>
              <a:t>Machine </a:t>
            </a:r>
            <a:r>
              <a:rPr lang="es-MX" b="1" i="0" err="1">
                <a:effectLst/>
              </a:rPr>
              <a:t>Learning</a:t>
            </a:r>
            <a:r>
              <a:rPr lang="es-MX" b="1" i="0">
                <a:effectLst/>
              </a:rPr>
              <a:t> </a:t>
            </a:r>
            <a:r>
              <a:rPr lang="es-MX" b="1" i="0" err="1">
                <a:effectLst/>
              </a:rPr>
              <a:t>Repository</a:t>
            </a:r>
            <a:r>
              <a:rPr lang="es-MX" b="0" i="0">
                <a:effectLst/>
              </a:rPr>
              <a:t> - </a:t>
            </a:r>
            <a:r>
              <a:rPr lang="es-MX" b="0" i="0">
                <a:effectLst/>
                <a:hlinkClick r:id="rId3"/>
              </a:rPr>
              <a:t>https://archive.ics.uci.edu</a:t>
            </a:r>
            <a:endParaRPr lang="es-MX" b="0" i="0">
              <a:effectLst/>
            </a:endParaRPr>
          </a:p>
          <a:p>
            <a:pPr algn="just"/>
            <a:endParaRPr lang="es-MX" b="0" i="0">
              <a:effectLst/>
            </a:endParaRPr>
          </a:p>
          <a:p>
            <a:pPr algn="just"/>
            <a:r>
              <a:rPr lang="es-MX" b="1" err="1"/>
              <a:t>Q</a:t>
            </a:r>
            <a:r>
              <a:rPr lang="es-MX" b="1" i="0" err="1">
                <a:effectLst/>
              </a:rPr>
              <a:t>uickdraw</a:t>
            </a:r>
            <a:r>
              <a:rPr lang="es-MX" b="0" i="0">
                <a:effectLst/>
              </a:rPr>
              <a:t> - </a:t>
            </a:r>
            <a:r>
              <a:rPr lang="es-MX" b="0" i="0">
                <a:effectLst/>
                <a:hlinkClick r:id="rId4"/>
              </a:rPr>
              <a:t>https://quickdraw.withgoogle.com</a:t>
            </a:r>
            <a:endParaRPr lang="es-MX" b="0" i="0">
              <a:effectLst/>
            </a:endParaRPr>
          </a:p>
          <a:p>
            <a:pPr algn="just"/>
            <a:endParaRPr lang="es-MX" b="0" i="0">
              <a:effectLst/>
            </a:endParaRPr>
          </a:p>
          <a:p>
            <a:pPr marL="0" indent="0" algn="just">
              <a:buNone/>
            </a:pPr>
            <a:endParaRPr lang="es-MX" sz="2400" b="0" i="0">
              <a:effectLst/>
            </a:endParaRPr>
          </a:p>
        </p:txBody>
      </p:sp>
    </p:spTree>
    <p:extLst>
      <p:ext uri="{BB962C8B-B14F-4D97-AF65-F5344CB8AC3E}">
        <p14:creationId xmlns:p14="http://schemas.microsoft.com/office/powerpoint/2010/main" val="3630696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A958BE-AA5F-973D-118B-3A66352DB29B}"/>
              </a:ext>
            </a:extLst>
          </p:cNvPr>
          <p:cNvSpPr>
            <a:spLocks noGrp="1"/>
          </p:cNvSpPr>
          <p:nvPr>
            <p:ph type="title"/>
          </p:nvPr>
        </p:nvSpPr>
        <p:spPr/>
        <p:txBody>
          <a:bodyPr>
            <a:normAutofit/>
          </a:bodyPr>
          <a:lstStyle/>
          <a:p>
            <a:pPr marL="0" indent="0" algn="just">
              <a:buNone/>
            </a:pPr>
            <a:r>
              <a:rPr lang="es-MX" sz="3200" b="0" i="0">
                <a:effectLst/>
              </a:rPr>
              <a:t>Tratamiento de los datos</a:t>
            </a:r>
          </a:p>
        </p:txBody>
      </p:sp>
      <p:sp>
        <p:nvSpPr>
          <p:cNvPr id="5" name="Marcador de contenido 2">
            <a:extLst>
              <a:ext uri="{FF2B5EF4-FFF2-40B4-BE49-F238E27FC236}">
                <a16:creationId xmlns:a16="http://schemas.microsoft.com/office/drawing/2014/main" id="{2E6F9676-FB15-C4D1-7BC5-D2323714D0F5}"/>
              </a:ext>
            </a:extLst>
          </p:cNvPr>
          <p:cNvSpPr>
            <a:spLocks noGrp="1"/>
          </p:cNvSpPr>
          <p:nvPr>
            <p:ph sz="half" idx="1"/>
          </p:nvPr>
        </p:nvSpPr>
        <p:spPr>
          <a:xfrm>
            <a:off x="838199" y="1196412"/>
            <a:ext cx="10515599" cy="1655845"/>
          </a:xfrm>
        </p:spPr>
        <p:txBody>
          <a:bodyPr>
            <a:normAutofit/>
          </a:bodyPr>
          <a:lstStyle/>
          <a:p>
            <a:pPr marL="0" indent="0" algn="just">
              <a:buNone/>
            </a:pPr>
            <a:r>
              <a:rPr lang="es-MX" sz="2400"/>
              <a:t>De los datos obtenidos se hace un análisis del verdadero valor de estos.</a:t>
            </a:r>
          </a:p>
          <a:p>
            <a:pPr marL="0" indent="0" algn="just">
              <a:buNone/>
            </a:pPr>
            <a:r>
              <a:rPr lang="es-MX" sz="1200">
                <a:solidFill>
                  <a:schemeClr val="bg1"/>
                </a:solidFill>
              </a:rPr>
              <a:t>d</a:t>
            </a:r>
            <a:endParaRPr lang="es-MX" sz="1100">
              <a:solidFill>
                <a:schemeClr val="bg1"/>
              </a:solidFill>
            </a:endParaRPr>
          </a:p>
          <a:p>
            <a:pPr marL="0" indent="0" algn="just">
              <a:buNone/>
            </a:pPr>
            <a:r>
              <a:rPr lang="es-MX" sz="2400"/>
              <a:t>Por ejemplo:</a:t>
            </a:r>
          </a:p>
          <a:p>
            <a:pPr marL="0" indent="0" algn="just">
              <a:buNone/>
            </a:pPr>
            <a:r>
              <a:rPr lang="es-MX" sz="2400"/>
              <a:t>Queremos saber si una persona es propensa a sufrir una enfermedad</a:t>
            </a:r>
          </a:p>
          <a:p>
            <a:pPr marL="0" indent="0" algn="just">
              <a:buNone/>
            </a:pPr>
            <a:endParaRPr lang="es-MX" sz="2400" b="0" i="0">
              <a:effectLst/>
            </a:endParaRPr>
          </a:p>
          <a:p>
            <a:pPr marL="0" indent="0" algn="just">
              <a:buNone/>
            </a:pPr>
            <a:endParaRPr lang="es-MX" sz="2400" b="0" i="0">
              <a:effectLst/>
            </a:endParaRPr>
          </a:p>
          <a:p>
            <a:pPr marL="0" indent="0" algn="just">
              <a:buNone/>
            </a:pPr>
            <a:endParaRPr lang="es-MX" sz="2400"/>
          </a:p>
          <a:p>
            <a:pPr marL="0" indent="0" algn="just">
              <a:buNone/>
            </a:pPr>
            <a:endParaRPr lang="es-MX" sz="2400" b="0" i="0">
              <a:effectLst/>
            </a:endParaRPr>
          </a:p>
        </p:txBody>
      </p:sp>
      <p:sp>
        <p:nvSpPr>
          <p:cNvPr id="3" name="CuadroTexto 2">
            <a:extLst>
              <a:ext uri="{FF2B5EF4-FFF2-40B4-BE49-F238E27FC236}">
                <a16:creationId xmlns:a16="http://schemas.microsoft.com/office/drawing/2014/main" id="{D5B90FFA-7626-8473-7966-CA22AC3665FF}"/>
              </a:ext>
            </a:extLst>
          </p:cNvPr>
          <p:cNvSpPr txBox="1"/>
          <p:nvPr/>
        </p:nvSpPr>
        <p:spPr>
          <a:xfrm>
            <a:off x="3438785" y="3426903"/>
            <a:ext cx="3062683" cy="1990288"/>
          </a:xfrm>
          <a:prstGeom prst="rect">
            <a:avLst/>
          </a:prstGeom>
          <a:noFill/>
        </p:spPr>
        <p:txBody>
          <a:bodyPr wrap="square" rtlCol="0">
            <a:spAutoFit/>
          </a:body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MX" sz="2000">
                <a:solidFill>
                  <a:schemeClr val="accent1"/>
                </a:solidFill>
                <a:latin typeface="Segoe UI" panose="020B0502040204020203" pitchFamily="34" charset="0"/>
                <a:cs typeface="Segoe UI" panose="020B0502040204020203" pitchFamily="34" charset="0"/>
              </a:rPr>
              <a:t>Nombre</a:t>
            </a:r>
          </a:p>
          <a:p>
            <a:pPr algn="just">
              <a:lnSpc>
                <a:spcPct val="90000"/>
              </a:lnSpc>
              <a:spcBef>
                <a:spcPts val="1000"/>
              </a:spcBef>
              <a:defRPr/>
            </a:pPr>
            <a:r>
              <a:rPr lang="es-MX" sz="2000">
                <a:solidFill>
                  <a:schemeClr val="accent1"/>
                </a:solidFill>
                <a:latin typeface="Segoe UI" panose="020B0502040204020203" pitchFamily="34" charset="0"/>
                <a:cs typeface="Segoe UI" panose="020B0502040204020203" pitchFamily="34" charset="0"/>
              </a:rPr>
              <a:t>Color de cabello</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MX" sz="2000">
                <a:solidFill>
                  <a:schemeClr val="accent1"/>
                </a:solidFill>
                <a:latin typeface="Segoe UI" panose="020B0502040204020203" pitchFamily="34" charset="0"/>
                <a:cs typeface="Segoe UI" panose="020B0502040204020203" pitchFamily="34" charset="0"/>
              </a:rPr>
              <a:t>Historial medico</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MX" sz="2000">
                <a:solidFill>
                  <a:schemeClr val="accent1"/>
                </a:solidFill>
                <a:latin typeface="Segoe UI" panose="020B0502040204020203" pitchFamily="34" charset="0"/>
                <a:cs typeface="Segoe UI" panose="020B0502040204020203" pitchFamily="34" charset="0"/>
              </a:rPr>
              <a:t>Enfermedades familiares</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MX" sz="2000">
                <a:solidFill>
                  <a:schemeClr val="accent1"/>
                </a:solidFill>
                <a:latin typeface="Segoe UI" panose="020B0502040204020203" pitchFamily="34" charset="0"/>
                <a:cs typeface="Segoe UI" panose="020B0502040204020203" pitchFamily="34" charset="0"/>
              </a:rPr>
              <a:t>Estado de salud actual</a:t>
            </a:r>
          </a:p>
        </p:txBody>
      </p:sp>
      <p:sp>
        <p:nvSpPr>
          <p:cNvPr id="4" name="CuadroTexto 3">
            <a:extLst>
              <a:ext uri="{FF2B5EF4-FFF2-40B4-BE49-F238E27FC236}">
                <a16:creationId xmlns:a16="http://schemas.microsoft.com/office/drawing/2014/main" id="{ADF5F161-5CCE-C074-FF90-38AEF29DB792}"/>
              </a:ext>
            </a:extLst>
          </p:cNvPr>
          <p:cNvSpPr txBox="1"/>
          <p:nvPr/>
        </p:nvSpPr>
        <p:spPr>
          <a:xfrm>
            <a:off x="8291115" y="3426903"/>
            <a:ext cx="3062683" cy="1990288"/>
          </a:xfrm>
          <a:prstGeom prst="rect">
            <a:avLst/>
          </a:prstGeom>
          <a:noFill/>
        </p:spPr>
        <p:txBody>
          <a:bodyPr wrap="square" rtlCol="0">
            <a:spAutoFit/>
          </a:body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MX" sz="2000">
                <a:solidFill>
                  <a:srgbClr val="C00000"/>
                </a:solidFill>
                <a:latin typeface="Segoe UI" panose="020B0502040204020203" pitchFamily="34" charset="0"/>
                <a:cs typeface="Segoe UI" panose="020B0502040204020203" pitchFamily="34" charset="0"/>
              </a:rPr>
              <a:t>Nombre</a:t>
            </a:r>
          </a:p>
          <a:p>
            <a:pPr algn="just">
              <a:lnSpc>
                <a:spcPct val="90000"/>
              </a:lnSpc>
              <a:spcBef>
                <a:spcPts val="1000"/>
              </a:spcBef>
              <a:defRPr/>
            </a:pPr>
            <a:r>
              <a:rPr lang="es-MX" sz="2000">
                <a:solidFill>
                  <a:srgbClr val="C00000"/>
                </a:solidFill>
                <a:latin typeface="Segoe UI" panose="020B0502040204020203" pitchFamily="34" charset="0"/>
                <a:cs typeface="Segoe UI" panose="020B0502040204020203" pitchFamily="34" charset="0"/>
              </a:rPr>
              <a:t>Color de cabello</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MX" sz="2000" b="1">
                <a:solidFill>
                  <a:srgbClr val="00B050"/>
                </a:solidFill>
                <a:latin typeface="Segoe UI" panose="020B0502040204020203" pitchFamily="34" charset="0"/>
                <a:cs typeface="Segoe UI" panose="020B0502040204020203" pitchFamily="34" charset="0"/>
              </a:rPr>
              <a:t>Historial medico</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MX" sz="2000">
                <a:solidFill>
                  <a:srgbClr val="00B050"/>
                </a:solidFill>
                <a:latin typeface="Segoe UI" panose="020B0502040204020203" pitchFamily="34" charset="0"/>
                <a:cs typeface="Segoe UI" panose="020B0502040204020203" pitchFamily="34" charset="0"/>
              </a:rPr>
              <a:t>Enfermedades familiares</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MX" sz="2000" b="1">
                <a:solidFill>
                  <a:srgbClr val="00B050"/>
                </a:solidFill>
                <a:latin typeface="Segoe UI" panose="020B0502040204020203" pitchFamily="34" charset="0"/>
                <a:cs typeface="Segoe UI" panose="020B0502040204020203" pitchFamily="34" charset="0"/>
              </a:rPr>
              <a:t>Estado de salud actual</a:t>
            </a:r>
          </a:p>
        </p:txBody>
      </p:sp>
      <p:sp>
        <p:nvSpPr>
          <p:cNvPr id="6" name="Flecha: a la derecha 5">
            <a:extLst>
              <a:ext uri="{FF2B5EF4-FFF2-40B4-BE49-F238E27FC236}">
                <a16:creationId xmlns:a16="http://schemas.microsoft.com/office/drawing/2014/main" id="{C863BE39-214E-77D0-0CDA-A97AD5BAECBF}"/>
              </a:ext>
            </a:extLst>
          </p:cNvPr>
          <p:cNvSpPr/>
          <p:nvPr/>
        </p:nvSpPr>
        <p:spPr>
          <a:xfrm>
            <a:off x="6712589" y="4005744"/>
            <a:ext cx="1149291" cy="880844"/>
          </a:xfrm>
          <a:prstGeom prst="rightArrow">
            <a:avLst/>
          </a:prstGeom>
          <a:solidFill>
            <a:schemeClr val="accent1">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8" name="Gráfico 7" descr="Conductor female con relleno sólido">
            <a:extLst>
              <a:ext uri="{FF2B5EF4-FFF2-40B4-BE49-F238E27FC236}">
                <a16:creationId xmlns:a16="http://schemas.microsoft.com/office/drawing/2014/main" id="{4CCBE2AA-1046-9268-A61D-85C50F7020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8777" y="3244445"/>
            <a:ext cx="2277610" cy="2277610"/>
          </a:xfrm>
          <a:prstGeom prst="rect">
            <a:avLst/>
          </a:prstGeom>
        </p:spPr>
      </p:pic>
    </p:spTree>
    <p:extLst>
      <p:ext uri="{BB962C8B-B14F-4D97-AF65-F5344CB8AC3E}">
        <p14:creationId xmlns:p14="http://schemas.microsoft.com/office/powerpoint/2010/main" val="3446765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A958BE-AA5F-973D-118B-3A66352DB29B}"/>
              </a:ext>
            </a:extLst>
          </p:cNvPr>
          <p:cNvSpPr>
            <a:spLocks noGrp="1"/>
          </p:cNvSpPr>
          <p:nvPr>
            <p:ph type="title"/>
          </p:nvPr>
        </p:nvSpPr>
        <p:spPr/>
        <p:txBody>
          <a:bodyPr>
            <a:normAutofit/>
          </a:bodyPr>
          <a:lstStyle/>
          <a:p>
            <a:pPr marL="0" indent="0" algn="just">
              <a:buNone/>
            </a:pPr>
            <a:r>
              <a:rPr lang="es-MX" sz="3200" b="0" i="0">
                <a:effectLst/>
              </a:rPr>
              <a:t>Limpieza de los datos</a:t>
            </a:r>
          </a:p>
        </p:txBody>
      </p:sp>
      <p:sp>
        <p:nvSpPr>
          <p:cNvPr id="5" name="Marcador de contenido 2">
            <a:extLst>
              <a:ext uri="{FF2B5EF4-FFF2-40B4-BE49-F238E27FC236}">
                <a16:creationId xmlns:a16="http://schemas.microsoft.com/office/drawing/2014/main" id="{2E6F9676-FB15-C4D1-7BC5-D2323714D0F5}"/>
              </a:ext>
            </a:extLst>
          </p:cNvPr>
          <p:cNvSpPr>
            <a:spLocks noGrp="1"/>
          </p:cNvSpPr>
          <p:nvPr>
            <p:ph sz="half" idx="1"/>
          </p:nvPr>
        </p:nvSpPr>
        <p:spPr>
          <a:xfrm>
            <a:off x="838199" y="1196412"/>
            <a:ext cx="10515599" cy="422663"/>
          </a:xfrm>
        </p:spPr>
        <p:txBody>
          <a:bodyPr>
            <a:normAutofit/>
          </a:bodyPr>
          <a:lstStyle/>
          <a:p>
            <a:pPr marL="0" indent="0" algn="just">
              <a:buNone/>
            </a:pPr>
            <a:r>
              <a:rPr lang="es-MX" sz="2400" b="0" i="0">
                <a:effectLst/>
              </a:rPr>
              <a:t>En esta fase se limpian los registros que tienen valores </a:t>
            </a:r>
            <a:r>
              <a:rPr lang="es-MX" sz="2400"/>
              <a:t>n</a:t>
            </a:r>
            <a:r>
              <a:rPr lang="es-MX" sz="2400" b="0" i="0">
                <a:effectLst/>
              </a:rPr>
              <a:t>ulos o indefinidos</a:t>
            </a:r>
          </a:p>
        </p:txBody>
      </p:sp>
      <p:graphicFrame>
        <p:nvGraphicFramePr>
          <p:cNvPr id="3" name="Tabla 3">
            <a:extLst>
              <a:ext uri="{FF2B5EF4-FFF2-40B4-BE49-F238E27FC236}">
                <a16:creationId xmlns:a16="http://schemas.microsoft.com/office/drawing/2014/main" id="{C19E9759-1E74-E6AD-9A54-B743991DC2B2}"/>
              </a:ext>
            </a:extLst>
          </p:cNvPr>
          <p:cNvGraphicFramePr>
            <a:graphicFrameLocks noGrp="1"/>
          </p:cNvGraphicFramePr>
          <p:nvPr>
            <p:extLst>
              <p:ext uri="{D42A27DB-BD31-4B8C-83A1-F6EECF244321}">
                <p14:modId xmlns:p14="http://schemas.microsoft.com/office/powerpoint/2010/main" val="2239648320"/>
              </p:ext>
            </p:extLst>
          </p:nvPr>
        </p:nvGraphicFramePr>
        <p:xfrm>
          <a:off x="938865" y="1877347"/>
          <a:ext cx="4841148" cy="2426205"/>
        </p:xfrm>
        <a:graphic>
          <a:graphicData uri="http://schemas.openxmlformats.org/drawingml/2006/table">
            <a:tbl>
              <a:tblPr firstRow="1" bandRow="1">
                <a:tableStyleId>{5C22544A-7EE6-4342-B048-85BDC9FD1C3A}</a:tableStyleId>
              </a:tblPr>
              <a:tblGrid>
                <a:gridCol w="1613716">
                  <a:extLst>
                    <a:ext uri="{9D8B030D-6E8A-4147-A177-3AD203B41FA5}">
                      <a16:colId xmlns:a16="http://schemas.microsoft.com/office/drawing/2014/main" val="2169758117"/>
                    </a:ext>
                  </a:extLst>
                </a:gridCol>
                <a:gridCol w="1613716">
                  <a:extLst>
                    <a:ext uri="{9D8B030D-6E8A-4147-A177-3AD203B41FA5}">
                      <a16:colId xmlns:a16="http://schemas.microsoft.com/office/drawing/2014/main" val="1724355400"/>
                    </a:ext>
                  </a:extLst>
                </a:gridCol>
                <a:gridCol w="1613716">
                  <a:extLst>
                    <a:ext uri="{9D8B030D-6E8A-4147-A177-3AD203B41FA5}">
                      <a16:colId xmlns:a16="http://schemas.microsoft.com/office/drawing/2014/main" val="3958002803"/>
                    </a:ext>
                  </a:extLst>
                </a:gridCol>
              </a:tblGrid>
              <a:tr h="485241">
                <a:tc>
                  <a:txBody>
                    <a:bodyPr/>
                    <a:lstStyle/>
                    <a:p>
                      <a:pPr algn="ctr"/>
                      <a:r>
                        <a:rPr lang="es-MX"/>
                        <a:t>Familiares </a:t>
                      </a:r>
                    </a:p>
                  </a:txBody>
                  <a:tcPr/>
                </a:tc>
                <a:tc>
                  <a:txBody>
                    <a:bodyPr/>
                    <a:lstStyle/>
                    <a:p>
                      <a:pPr algn="ctr"/>
                      <a:r>
                        <a:rPr lang="es-MX"/>
                        <a:t>Hijos</a:t>
                      </a:r>
                    </a:p>
                  </a:txBody>
                  <a:tcPr/>
                </a:tc>
                <a:tc>
                  <a:txBody>
                    <a:bodyPr/>
                    <a:lstStyle/>
                    <a:p>
                      <a:pPr algn="ctr"/>
                      <a:r>
                        <a:rPr lang="es-MX"/>
                        <a:t>Edad</a:t>
                      </a:r>
                    </a:p>
                  </a:txBody>
                  <a:tcPr/>
                </a:tc>
                <a:extLst>
                  <a:ext uri="{0D108BD9-81ED-4DB2-BD59-A6C34878D82A}">
                    <a16:rowId xmlns:a16="http://schemas.microsoft.com/office/drawing/2014/main" val="111573584"/>
                  </a:ext>
                </a:extLst>
              </a:tr>
              <a:tr h="485241">
                <a:tc>
                  <a:txBody>
                    <a:bodyPr/>
                    <a:lstStyle/>
                    <a:p>
                      <a:pPr algn="ctr"/>
                      <a:r>
                        <a:rPr lang="es-MX"/>
                        <a:t>5</a:t>
                      </a:r>
                    </a:p>
                  </a:txBody>
                  <a:tcPr/>
                </a:tc>
                <a:tc>
                  <a:txBody>
                    <a:bodyPr/>
                    <a:lstStyle/>
                    <a:p>
                      <a:pPr algn="ctr"/>
                      <a:r>
                        <a:rPr lang="es-MX"/>
                        <a:t>3</a:t>
                      </a:r>
                    </a:p>
                  </a:txBody>
                  <a:tcPr/>
                </a:tc>
                <a:tc>
                  <a:txBody>
                    <a:bodyPr/>
                    <a:lstStyle/>
                    <a:p>
                      <a:pPr algn="ctr"/>
                      <a:r>
                        <a:rPr lang="es-MX" err="1"/>
                        <a:t>null</a:t>
                      </a:r>
                      <a:endParaRPr lang="es-MX"/>
                    </a:p>
                  </a:txBody>
                  <a:tcPr/>
                </a:tc>
                <a:extLst>
                  <a:ext uri="{0D108BD9-81ED-4DB2-BD59-A6C34878D82A}">
                    <a16:rowId xmlns:a16="http://schemas.microsoft.com/office/drawing/2014/main" val="2182460926"/>
                  </a:ext>
                </a:extLst>
              </a:tr>
              <a:tr h="485241">
                <a:tc>
                  <a:txBody>
                    <a:bodyPr/>
                    <a:lstStyle/>
                    <a:p>
                      <a:pPr algn="ctr"/>
                      <a:r>
                        <a:rPr lang="es-MX" err="1"/>
                        <a:t>null</a:t>
                      </a:r>
                      <a:endParaRPr lang="es-MX"/>
                    </a:p>
                  </a:txBody>
                  <a:tcPr/>
                </a:tc>
                <a:tc>
                  <a:txBody>
                    <a:bodyPr/>
                    <a:lstStyle/>
                    <a:p>
                      <a:pPr algn="ctr"/>
                      <a:r>
                        <a:rPr lang="es-MX"/>
                        <a:t>0</a:t>
                      </a:r>
                    </a:p>
                  </a:txBody>
                  <a:tcPr/>
                </a:tc>
                <a:tc>
                  <a:txBody>
                    <a:bodyPr/>
                    <a:lstStyle/>
                    <a:p>
                      <a:pPr algn="ctr"/>
                      <a:r>
                        <a:rPr lang="es-MX"/>
                        <a:t>39</a:t>
                      </a:r>
                    </a:p>
                  </a:txBody>
                  <a:tcPr/>
                </a:tc>
                <a:extLst>
                  <a:ext uri="{0D108BD9-81ED-4DB2-BD59-A6C34878D82A}">
                    <a16:rowId xmlns:a16="http://schemas.microsoft.com/office/drawing/2014/main" val="1470001760"/>
                  </a:ext>
                </a:extLst>
              </a:tr>
              <a:tr h="485241">
                <a:tc>
                  <a:txBody>
                    <a:bodyPr/>
                    <a:lstStyle/>
                    <a:p>
                      <a:pPr algn="ctr"/>
                      <a:r>
                        <a:rPr lang="es-MX"/>
                        <a:t>3</a:t>
                      </a:r>
                    </a:p>
                  </a:txBody>
                  <a:tcPr/>
                </a:tc>
                <a:tc>
                  <a:txBody>
                    <a:bodyPr/>
                    <a:lstStyle/>
                    <a:p>
                      <a:pPr algn="ctr"/>
                      <a:r>
                        <a:rPr lang="es-MX"/>
                        <a:t>2</a:t>
                      </a:r>
                    </a:p>
                  </a:txBody>
                  <a:tcPr/>
                </a:tc>
                <a:tc>
                  <a:txBody>
                    <a:bodyPr/>
                    <a:lstStyle/>
                    <a:p>
                      <a:pPr algn="ctr"/>
                      <a:r>
                        <a:rPr lang="es-MX"/>
                        <a:t>50</a:t>
                      </a:r>
                    </a:p>
                  </a:txBody>
                  <a:tcPr/>
                </a:tc>
                <a:extLst>
                  <a:ext uri="{0D108BD9-81ED-4DB2-BD59-A6C34878D82A}">
                    <a16:rowId xmlns:a16="http://schemas.microsoft.com/office/drawing/2014/main" val="222546475"/>
                  </a:ext>
                </a:extLst>
              </a:tr>
              <a:tr h="485241">
                <a:tc>
                  <a:txBody>
                    <a:bodyPr/>
                    <a:lstStyle/>
                    <a:p>
                      <a:pPr algn="ctr"/>
                      <a:r>
                        <a:rPr lang="es-MX"/>
                        <a:t>0</a:t>
                      </a:r>
                    </a:p>
                  </a:txBody>
                  <a:tcPr/>
                </a:tc>
                <a:tc>
                  <a:txBody>
                    <a:bodyPr/>
                    <a:lstStyle/>
                    <a:p>
                      <a:pPr algn="ctr"/>
                      <a:r>
                        <a:rPr lang="es-MX" err="1"/>
                        <a:t>null</a:t>
                      </a:r>
                      <a:endParaRPr lang="es-MX"/>
                    </a:p>
                  </a:txBody>
                  <a:tcPr/>
                </a:tc>
                <a:tc>
                  <a:txBody>
                    <a:bodyPr/>
                    <a:lstStyle/>
                    <a:p>
                      <a:pPr algn="ctr"/>
                      <a:r>
                        <a:rPr lang="es-MX"/>
                        <a:t>25</a:t>
                      </a:r>
                    </a:p>
                  </a:txBody>
                  <a:tcPr/>
                </a:tc>
                <a:extLst>
                  <a:ext uri="{0D108BD9-81ED-4DB2-BD59-A6C34878D82A}">
                    <a16:rowId xmlns:a16="http://schemas.microsoft.com/office/drawing/2014/main" val="969394537"/>
                  </a:ext>
                </a:extLst>
              </a:tr>
            </a:tbl>
          </a:graphicData>
        </a:graphic>
      </p:graphicFrame>
      <p:graphicFrame>
        <p:nvGraphicFramePr>
          <p:cNvPr id="4" name="Tabla 3">
            <a:extLst>
              <a:ext uri="{FF2B5EF4-FFF2-40B4-BE49-F238E27FC236}">
                <a16:creationId xmlns:a16="http://schemas.microsoft.com/office/drawing/2014/main" id="{99C55679-3BF3-118F-2A1F-4C2F2946B201}"/>
              </a:ext>
            </a:extLst>
          </p:cNvPr>
          <p:cNvGraphicFramePr>
            <a:graphicFrameLocks noGrp="1"/>
          </p:cNvGraphicFramePr>
          <p:nvPr>
            <p:extLst>
              <p:ext uri="{D42A27DB-BD31-4B8C-83A1-F6EECF244321}">
                <p14:modId xmlns:p14="http://schemas.microsoft.com/office/powerpoint/2010/main" val="722098695"/>
              </p:ext>
            </p:extLst>
          </p:nvPr>
        </p:nvGraphicFramePr>
        <p:xfrm>
          <a:off x="6512650" y="3690767"/>
          <a:ext cx="4841148" cy="2426205"/>
        </p:xfrm>
        <a:graphic>
          <a:graphicData uri="http://schemas.openxmlformats.org/drawingml/2006/table">
            <a:tbl>
              <a:tblPr firstRow="1" bandRow="1">
                <a:tableStyleId>{5C22544A-7EE6-4342-B048-85BDC9FD1C3A}</a:tableStyleId>
              </a:tblPr>
              <a:tblGrid>
                <a:gridCol w="1613716">
                  <a:extLst>
                    <a:ext uri="{9D8B030D-6E8A-4147-A177-3AD203B41FA5}">
                      <a16:colId xmlns:a16="http://schemas.microsoft.com/office/drawing/2014/main" val="2169758117"/>
                    </a:ext>
                  </a:extLst>
                </a:gridCol>
                <a:gridCol w="1613716">
                  <a:extLst>
                    <a:ext uri="{9D8B030D-6E8A-4147-A177-3AD203B41FA5}">
                      <a16:colId xmlns:a16="http://schemas.microsoft.com/office/drawing/2014/main" val="1724355400"/>
                    </a:ext>
                  </a:extLst>
                </a:gridCol>
                <a:gridCol w="1613716">
                  <a:extLst>
                    <a:ext uri="{9D8B030D-6E8A-4147-A177-3AD203B41FA5}">
                      <a16:colId xmlns:a16="http://schemas.microsoft.com/office/drawing/2014/main" val="3958002803"/>
                    </a:ext>
                  </a:extLst>
                </a:gridCol>
              </a:tblGrid>
              <a:tr h="485241">
                <a:tc>
                  <a:txBody>
                    <a:bodyPr/>
                    <a:lstStyle/>
                    <a:p>
                      <a:pPr algn="ctr"/>
                      <a:r>
                        <a:rPr lang="es-MX"/>
                        <a:t>Familiares </a:t>
                      </a:r>
                    </a:p>
                  </a:txBody>
                  <a:tcPr/>
                </a:tc>
                <a:tc>
                  <a:txBody>
                    <a:bodyPr/>
                    <a:lstStyle/>
                    <a:p>
                      <a:pPr algn="ctr"/>
                      <a:r>
                        <a:rPr lang="es-MX"/>
                        <a:t>Hijos</a:t>
                      </a:r>
                    </a:p>
                  </a:txBody>
                  <a:tcPr/>
                </a:tc>
                <a:tc>
                  <a:txBody>
                    <a:bodyPr/>
                    <a:lstStyle/>
                    <a:p>
                      <a:pPr algn="ctr"/>
                      <a:r>
                        <a:rPr lang="es-MX"/>
                        <a:t>Edad</a:t>
                      </a:r>
                    </a:p>
                  </a:txBody>
                  <a:tcPr/>
                </a:tc>
                <a:extLst>
                  <a:ext uri="{0D108BD9-81ED-4DB2-BD59-A6C34878D82A}">
                    <a16:rowId xmlns:a16="http://schemas.microsoft.com/office/drawing/2014/main" val="111573584"/>
                  </a:ext>
                </a:extLst>
              </a:tr>
              <a:tr h="485241">
                <a:tc>
                  <a:txBody>
                    <a:bodyPr/>
                    <a:lstStyle/>
                    <a:p>
                      <a:pPr algn="ctr"/>
                      <a:r>
                        <a:rPr lang="es-MX"/>
                        <a:t>5</a:t>
                      </a:r>
                    </a:p>
                  </a:txBody>
                  <a:tcPr/>
                </a:tc>
                <a:tc>
                  <a:txBody>
                    <a:bodyPr/>
                    <a:lstStyle/>
                    <a:p>
                      <a:pPr algn="ctr"/>
                      <a:r>
                        <a:rPr lang="es-MX"/>
                        <a:t>3</a:t>
                      </a:r>
                    </a:p>
                  </a:txBody>
                  <a:tcPr/>
                </a:tc>
                <a:tc>
                  <a:txBody>
                    <a:bodyPr/>
                    <a:lstStyle/>
                    <a:p>
                      <a:pPr algn="ctr"/>
                      <a:endParaRPr lang="es-MX"/>
                    </a:p>
                  </a:txBody>
                  <a:tcPr/>
                </a:tc>
                <a:extLst>
                  <a:ext uri="{0D108BD9-81ED-4DB2-BD59-A6C34878D82A}">
                    <a16:rowId xmlns:a16="http://schemas.microsoft.com/office/drawing/2014/main" val="2182460926"/>
                  </a:ext>
                </a:extLst>
              </a:tr>
              <a:tr h="485241">
                <a:tc>
                  <a:txBody>
                    <a:bodyPr/>
                    <a:lstStyle/>
                    <a:p>
                      <a:pPr algn="ctr"/>
                      <a:endParaRPr lang="es-MX"/>
                    </a:p>
                  </a:txBody>
                  <a:tcPr/>
                </a:tc>
                <a:tc>
                  <a:txBody>
                    <a:bodyPr/>
                    <a:lstStyle/>
                    <a:p>
                      <a:pPr algn="ctr"/>
                      <a:r>
                        <a:rPr lang="es-MX"/>
                        <a:t>0</a:t>
                      </a:r>
                    </a:p>
                  </a:txBody>
                  <a:tcPr/>
                </a:tc>
                <a:tc>
                  <a:txBody>
                    <a:bodyPr/>
                    <a:lstStyle/>
                    <a:p>
                      <a:pPr algn="ctr"/>
                      <a:r>
                        <a:rPr lang="es-MX"/>
                        <a:t>39</a:t>
                      </a:r>
                    </a:p>
                  </a:txBody>
                  <a:tcPr/>
                </a:tc>
                <a:extLst>
                  <a:ext uri="{0D108BD9-81ED-4DB2-BD59-A6C34878D82A}">
                    <a16:rowId xmlns:a16="http://schemas.microsoft.com/office/drawing/2014/main" val="1470001760"/>
                  </a:ext>
                </a:extLst>
              </a:tr>
              <a:tr h="485241">
                <a:tc>
                  <a:txBody>
                    <a:bodyPr/>
                    <a:lstStyle/>
                    <a:p>
                      <a:pPr algn="ctr"/>
                      <a:r>
                        <a:rPr lang="es-MX"/>
                        <a:t>3</a:t>
                      </a:r>
                    </a:p>
                  </a:txBody>
                  <a:tcPr/>
                </a:tc>
                <a:tc>
                  <a:txBody>
                    <a:bodyPr/>
                    <a:lstStyle/>
                    <a:p>
                      <a:pPr algn="ctr"/>
                      <a:r>
                        <a:rPr lang="es-MX"/>
                        <a:t>2</a:t>
                      </a:r>
                    </a:p>
                  </a:txBody>
                  <a:tcPr/>
                </a:tc>
                <a:tc>
                  <a:txBody>
                    <a:bodyPr/>
                    <a:lstStyle/>
                    <a:p>
                      <a:pPr algn="ctr"/>
                      <a:r>
                        <a:rPr lang="es-MX"/>
                        <a:t>50</a:t>
                      </a:r>
                    </a:p>
                  </a:txBody>
                  <a:tcPr/>
                </a:tc>
                <a:extLst>
                  <a:ext uri="{0D108BD9-81ED-4DB2-BD59-A6C34878D82A}">
                    <a16:rowId xmlns:a16="http://schemas.microsoft.com/office/drawing/2014/main" val="222546475"/>
                  </a:ext>
                </a:extLst>
              </a:tr>
              <a:tr h="485241">
                <a:tc>
                  <a:txBody>
                    <a:bodyPr/>
                    <a:lstStyle/>
                    <a:p>
                      <a:pPr algn="ctr"/>
                      <a:r>
                        <a:rPr lang="es-MX"/>
                        <a:t>0</a:t>
                      </a:r>
                    </a:p>
                  </a:txBody>
                  <a:tcPr/>
                </a:tc>
                <a:tc>
                  <a:txBody>
                    <a:bodyPr/>
                    <a:lstStyle/>
                    <a:p>
                      <a:pPr algn="ctr"/>
                      <a:endParaRPr lang="es-MX"/>
                    </a:p>
                  </a:txBody>
                  <a:tcPr/>
                </a:tc>
                <a:tc>
                  <a:txBody>
                    <a:bodyPr/>
                    <a:lstStyle/>
                    <a:p>
                      <a:pPr algn="ctr"/>
                      <a:r>
                        <a:rPr lang="es-MX"/>
                        <a:t>25</a:t>
                      </a:r>
                    </a:p>
                  </a:txBody>
                  <a:tcPr/>
                </a:tc>
                <a:extLst>
                  <a:ext uri="{0D108BD9-81ED-4DB2-BD59-A6C34878D82A}">
                    <a16:rowId xmlns:a16="http://schemas.microsoft.com/office/drawing/2014/main" val="969394537"/>
                  </a:ext>
                </a:extLst>
              </a:tr>
            </a:tbl>
          </a:graphicData>
        </a:graphic>
      </p:graphicFrame>
      <p:pic>
        <p:nvPicPr>
          <p:cNvPr id="7" name="Gráfico 6" descr="Line arrow: Clockwise curve con relleno sólido">
            <a:extLst>
              <a:ext uri="{FF2B5EF4-FFF2-40B4-BE49-F238E27FC236}">
                <a16:creationId xmlns:a16="http://schemas.microsoft.com/office/drawing/2014/main" id="{DEB9D74A-E555-EBB2-9095-55E702ECF5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8884126">
            <a:off x="6195970" y="1920383"/>
            <a:ext cx="1595975" cy="1595975"/>
          </a:xfrm>
          <a:prstGeom prst="rect">
            <a:avLst/>
          </a:prstGeom>
        </p:spPr>
      </p:pic>
    </p:spTree>
    <p:extLst>
      <p:ext uri="{BB962C8B-B14F-4D97-AF65-F5344CB8AC3E}">
        <p14:creationId xmlns:p14="http://schemas.microsoft.com/office/powerpoint/2010/main" val="3983970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A958BE-AA5F-973D-118B-3A66352DB29B}"/>
              </a:ext>
            </a:extLst>
          </p:cNvPr>
          <p:cNvSpPr>
            <a:spLocks noGrp="1"/>
          </p:cNvSpPr>
          <p:nvPr>
            <p:ph type="title"/>
          </p:nvPr>
        </p:nvSpPr>
        <p:spPr/>
        <p:txBody>
          <a:bodyPr>
            <a:normAutofit/>
          </a:bodyPr>
          <a:lstStyle/>
          <a:p>
            <a:pPr marL="0" indent="0" algn="just">
              <a:buNone/>
            </a:pPr>
            <a:r>
              <a:rPr lang="es-MX" sz="3200" b="0" i="0">
                <a:effectLst/>
              </a:rPr>
              <a:t>Limpieza de los datos</a:t>
            </a:r>
          </a:p>
        </p:txBody>
      </p:sp>
      <p:graphicFrame>
        <p:nvGraphicFramePr>
          <p:cNvPr id="3" name="Tabla 3">
            <a:extLst>
              <a:ext uri="{FF2B5EF4-FFF2-40B4-BE49-F238E27FC236}">
                <a16:creationId xmlns:a16="http://schemas.microsoft.com/office/drawing/2014/main" id="{C19E9759-1E74-E6AD-9A54-B743991DC2B2}"/>
              </a:ext>
            </a:extLst>
          </p:cNvPr>
          <p:cNvGraphicFramePr>
            <a:graphicFrameLocks noGrp="1"/>
          </p:cNvGraphicFramePr>
          <p:nvPr>
            <p:extLst>
              <p:ext uri="{D42A27DB-BD31-4B8C-83A1-F6EECF244321}">
                <p14:modId xmlns:p14="http://schemas.microsoft.com/office/powerpoint/2010/main" val="2300530707"/>
              </p:ext>
            </p:extLst>
          </p:nvPr>
        </p:nvGraphicFramePr>
        <p:xfrm>
          <a:off x="838201" y="1335042"/>
          <a:ext cx="4841148" cy="2426205"/>
        </p:xfrm>
        <a:graphic>
          <a:graphicData uri="http://schemas.openxmlformats.org/drawingml/2006/table">
            <a:tbl>
              <a:tblPr firstRow="1" bandRow="1">
                <a:tableStyleId>{5C22544A-7EE6-4342-B048-85BDC9FD1C3A}</a:tableStyleId>
              </a:tblPr>
              <a:tblGrid>
                <a:gridCol w="1613716">
                  <a:extLst>
                    <a:ext uri="{9D8B030D-6E8A-4147-A177-3AD203B41FA5}">
                      <a16:colId xmlns:a16="http://schemas.microsoft.com/office/drawing/2014/main" val="2169758117"/>
                    </a:ext>
                  </a:extLst>
                </a:gridCol>
                <a:gridCol w="1613716">
                  <a:extLst>
                    <a:ext uri="{9D8B030D-6E8A-4147-A177-3AD203B41FA5}">
                      <a16:colId xmlns:a16="http://schemas.microsoft.com/office/drawing/2014/main" val="1724355400"/>
                    </a:ext>
                  </a:extLst>
                </a:gridCol>
                <a:gridCol w="1613716">
                  <a:extLst>
                    <a:ext uri="{9D8B030D-6E8A-4147-A177-3AD203B41FA5}">
                      <a16:colId xmlns:a16="http://schemas.microsoft.com/office/drawing/2014/main" val="3958002803"/>
                    </a:ext>
                  </a:extLst>
                </a:gridCol>
              </a:tblGrid>
              <a:tr h="485241">
                <a:tc>
                  <a:txBody>
                    <a:bodyPr/>
                    <a:lstStyle/>
                    <a:p>
                      <a:pPr algn="ctr"/>
                      <a:r>
                        <a:rPr lang="es-MX"/>
                        <a:t>Familiares </a:t>
                      </a:r>
                    </a:p>
                  </a:txBody>
                  <a:tcPr/>
                </a:tc>
                <a:tc>
                  <a:txBody>
                    <a:bodyPr/>
                    <a:lstStyle/>
                    <a:p>
                      <a:pPr algn="ctr"/>
                      <a:r>
                        <a:rPr lang="es-MX"/>
                        <a:t>Hijos</a:t>
                      </a:r>
                    </a:p>
                  </a:txBody>
                  <a:tcPr/>
                </a:tc>
                <a:tc>
                  <a:txBody>
                    <a:bodyPr/>
                    <a:lstStyle/>
                    <a:p>
                      <a:pPr algn="ctr"/>
                      <a:r>
                        <a:rPr lang="es-MX"/>
                        <a:t>Edad</a:t>
                      </a:r>
                    </a:p>
                  </a:txBody>
                  <a:tcPr/>
                </a:tc>
                <a:extLst>
                  <a:ext uri="{0D108BD9-81ED-4DB2-BD59-A6C34878D82A}">
                    <a16:rowId xmlns:a16="http://schemas.microsoft.com/office/drawing/2014/main" val="111573584"/>
                  </a:ext>
                </a:extLst>
              </a:tr>
              <a:tr h="485241">
                <a:tc>
                  <a:txBody>
                    <a:bodyPr/>
                    <a:lstStyle/>
                    <a:p>
                      <a:pPr algn="ctr"/>
                      <a:r>
                        <a:rPr lang="es-MX"/>
                        <a:t>5</a:t>
                      </a:r>
                    </a:p>
                  </a:txBody>
                  <a:tcPr/>
                </a:tc>
                <a:tc>
                  <a:txBody>
                    <a:bodyPr/>
                    <a:lstStyle/>
                    <a:p>
                      <a:pPr algn="ctr"/>
                      <a:r>
                        <a:rPr lang="es-MX"/>
                        <a:t>3</a:t>
                      </a:r>
                    </a:p>
                  </a:txBody>
                  <a:tcPr/>
                </a:tc>
                <a:tc>
                  <a:txBody>
                    <a:bodyPr/>
                    <a:lstStyle/>
                    <a:p>
                      <a:pPr algn="ctr"/>
                      <a:r>
                        <a:rPr lang="es-MX" err="1"/>
                        <a:t>null</a:t>
                      </a:r>
                      <a:endParaRPr lang="es-MX"/>
                    </a:p>
                  </a:txBody>
                  <a:tcPr/>
                </a:tc>
                <a:extLst>
                  <a:ext uri="{0D108BD9-81ED-4DB2-BD59-A6C34878D82A}">
                    <a16:rowId xmlns:a16="http://schemas.microsoft.com/office/drawing/2014/main" val="2182460926"/>
                  </a:ext>
                </a:extLst>
              </a:tr>
              <a:tr h="485241">
                <a:tc>
                  <a:txBody>
                    <a:bodyPr/>
                    <a:lstStyle/>
                    <a:p>
                      <a:pPr algn="ctr"/>
                      <a:r>
                        <a:rPr lang="es-MX" err="1"/>
                        <a:t>null</a:t>
                      </a:r>
                      <a:endParaRPr lang="es-MX"/>
                    </a:p>
                  </a:txBody>
                  <a:tcPr/>
                </a:tc>
                <a:tc>
                  <a:txBody>
                    <a:bodyPr/>
                    <a:lstStyle/>
                    <a:p>
                      <a:pPr algn="ctr"/>
                      <a:r>
                        <a:rPr lang="es-MX"/>
                        <a:t>0</a:t>
                      </a:r>
                    </a:p>
                  </a:txBody>
                  <a:tcPr/>
                </a:tc>
                <a:tc>
                  <a:txBody>
                    <a:bodyPr/>
                    <a:lstStyle/>
                    <a:p>
                      <a:pPr algn="ctr"/>
                      <a:r>
                        <a:rPr lang="es-MX"/>
                        <a:t>39</a:t>
                      </a:r>
                    </a:p>
                  </a:txBody>
                  <a:tcPr/>
                </a:tc>
                <a:extLst>
                  <a:ext uri="{0D108BD9-81ED-4DB2-BD59-A6C34878D82A}">
                    <a16:rowId xmlns:a16="http://schemas.microsoft.com/office/drawing/2014/main" val="1470001760"/>
                  </a:ext>
                </a:extLst>
              </a:tr>
              <a:tr h="485241">
                <a:tc>
                  <a:txBody>
                    <a:bodyPr/>
                    <a:lstStyle/>
                    <a:p>
                      <a:pPr algn="ctr"/>
                      <a:r>
                        <a:rPr lang="es-MX"/>
                        <a:t>3</a:t>
                      </a:r>
                    </a:p>
                  </a:txBody>
                  <a:tcPr/>
                </a:tc>
                <a:tc>
                  <a:txBody>
                    <a:bodyPr/>
                    <a:lstStyle/>
                    <a:p>
                      <a:pPr algn="ctr"/>
                      <a:r>
                        <a:rPr lang="es-MX"/>
                        <a:t>2</a:t>
                      </a:r>
                    </a:p>
                  </a:txBody>
                  <a:tcPr/>
                </a:tc>
                <a:tc>
                  <a:txBody>
                    <a:bodyPr/>
                    <a:lstStyle/>
                    <a:p>
                      <a:pPr algn="ctr"/>
                      <a:r>
                        <a:rPr lang="es-MX"/>
                        <a:t>50</a:t>
                      </a:r>
                    </a:p>
                  </a:txBody>
                  <a:tcPr/>
                </a:tc>
                <a:extLst>
                  <a:ext uri="{0D108BD9-81ED-4DB2-BD59-A6C34878D82A}">
                    <a16:rowId xmlns:a16="http://schemas.microsoft.com/office/drawing/2014/main" val="222546475"/>
                  </a:ext>
                </a:extLst>
              </a:tr>
              <a:tr h="485241">
                <a:tc>
                  <a:txBody>
                    <a:bodyPr/>
                    <a:lstStyle/>
                    <a:p>
                      <a:pPr algn="ctr"/>
                      <a:r>
                        <a:rPr lang="es-MX"/>
                        <a:t>0</a:t>
                      </a:r>
                    </a:p>
                  </a:txBody>
                  <a:tcPr/>
                </a:tc>
                <a:tc>
                  <a:txBody>
                    <a:bodyPr/>
                    <a:lstStyle/>
                    <a:p>
                      <a:pPr algn="ctr"/>
                      <a:r>
                        <a:rPr lang="es-MX" err="1"/>
                        <a:t>null</a:t>
                      </a:r>
                      <a:endParaRPr lang="es-MX"/>
                    </a:p>
                  </a:txBody>
                  <a:tcPr/>
                </a:tc>
                <a:tc>
                  <a:txBody>
                    <a:bodyPr/>
                    <a:lstStyle/>
                    <a:p>
                      <a:pPr algn="ctr"/>
                      <a:r>
                        <a:rPr lang="es-MX"/>
                        <a:t>25</a:t>
                      </a:r>
                    </a:p>
                  </a:txBody>
                  <a:tcPr/>
                </a:tc>
                <a:extLst>
                  <a:ext uri="{0D108BD9-81ED-4DB2-BD59-A6C34878D82A}">
                    <a16:rowId xmlns:a16="http://schemas.microsoft.com/office/drawing/2014/main" val="969394537"/>
                  </a:ext>
                </a:extLst>
              </a:tr>
            </a:tbl>
          </a:graphicData>
        </a:graphic>
      </p:graphicFrame>
      <p:graphicFrame>
        <p:nvGraphicFramePr>
          <p:cNvPr id="4" name="Tabla 3">
            <a:extLst>
              <a:ext uri="{FF2B5EF4-FFF2-40B4-BE49-F238E27FC236}">
                <a16:creationId xmlns:a16="http://schemas.microsoft.com/office/drawing/2014/main" id="{99C55679-3BF3-118F-2A1F-4C2F2946B201}"/>
              </a:ext>
            </a:extLst>
          </p:cNvPr>
          <p:cNvGraphicFramePr>
            <a:graphicFrameLocks noGrp="1"/>
          </p:cNvGraphicFramePr>
          <p:nvPr>
            <p:extLst>
              <p:ext uri="{D42A27DB-BD31-4B8C-83A1-F6EECF244321}">
                <p14:modId xmlns:p14="http://schemas.microsoft.com/office/powerpoint/2010/main" val="415285176"/>
              </p:ext>
            </p:extLst>
          </p:nvPr>
        </p:nvGraphicFramePr>
        <p:xfrm>
          <a:off x="6411986" y="3148462"/>
          <a:ext cx="4841148" cy="2426205"/>
        </p:xfrm>
        <a:graphic>
          <a:graphicData uri="http://schemas.openxmlformats.org/drawingml/2006/table">
            <a:tbl>
              <a:tblPr firstRow="1" bandRow="1">
                <a:tableStyleId>{5C22544A-7EE6-4342-B048-85BDC9FD1C3A}</a:tableStyleId>
              </a:tblPr>
              <a:tblGrid>
                <a:gridCol w="1613716">
                  <a:extLst>
                    <a:ext uri="{9D8B030D-6E8A-4147-A177-3AD203B41FA5}">
                      <a16:colId xmlns:a16="http://schemas.microsoft.com/office/drawing/2014/main" val="2169758117"/>
                    </a:ext>
                  </a:extLst>
                </a:gridCol>
                <a:gridCol w="1613716">
                  <a:extLst>
                    <a:ext uri="{9D8B030D-6E8A-4147-A177-3AD203B41FA5}">
                      <a16:colId xmlns:a16="http://schemas.microsoft.com/office/drawing/2014/main" val="1724355400"/>
                    </a:ext>
                  </a:extLst>
                </a:gridCol>
                <a:gridCol w="1613716">
                  <a:extLst>
                    <a:ext uri="{9D8B030D-6E8A-4147-A177-3AD203B41FA5}">
                      <a16:colId xmlns:a16="http://schemas.microsoft.com/office/drawing/2014/main" val="3958002803"/>
                    </a:ext>
                  </a:extLst>
                </a:gridCol>
              </a:tblGrid>
              <a:tr h="485241">
                <a:tc>
                  <a:txBody>
                    <a:bodyPr/>
                    <a:lstStyle/>
                    <a:p>
                      <a:pPr algn="ctr"/>
                      <a:r>
                        <a:rPr lang="es-MX"/>
                        <a:t>Familiares </a:t>
                      </a:r>
                    </a:p>
                  </a:txBody>
                  <a:tcPr/>
                </a:tc>
                <a:tc>
                  <a:txBody>
                    <a:bodyPr/>
                    <a:lstStyle/>
                    <a:p>
                      <a:pPr algn="ctr"/>
                      <a:r>
                        <a:rPr lang="es-MX"/>
                        <a:t>Hijos</a:t>
                      </a:r>
                    </a:p>
                  </a:txBody>
                  <a:tcPr/>
                </a:tc>
                <a:tc>
                  <a:txBody>
                    <a:bodyPr/>
                    <a:lstStyle/>
                    <a:p>
                      <a:pPr algn="ctr"/>
                      <a:r>
                        <a:rPr lang="es-MX"/>
                        <a:t>Edad</a:t>
                      </a:r>
                    </a:p>
                  </a:txBody>
                  <a:tcPr/>
                </a:tc>
                <a:extLst>
                  <a:ext uri="{0D108BD9-81ED-4DB2-BD59-A6C34878D82A}">
                    <a16:rowId xmlns:a16="http://schemas.microsoft.com/office/drawing/2014/main" val="111573584"/>
                  </a:ext>
                </a:extLst>
              </a:tr>
              <a:tr h="485241">
                <a:tc>
                  <a:txBody>
                    <a:bodyPr/>
                    <a:lstStyle/>
                    <a:p>
                      <a:pPr algn="ctr"/>
                      <a:r>
                        <a:rPr lang="es-MX"/>
                        <a:t>5</a:t>
                      </a:r>
                    </a:p>
                  </a:txBody>
                  <a:tcPr/>
                </a:tc>
                <a:tc>
                  <a:txBody>
                    <a:bodyPr/>
                    <a:lstStyle/>
                    <a:p>
                      <a:pPr algn="ctr"/>
                      <a:r>
                        <a:rPr lang="es-MX"/>
                        <a:t>3</a:t>
                      </a:r>
                    </a:p>
                  </a:txBody>
                  <a:tcPr/>
                </a:tc>
                <a:tc>
                  <a:txBody>
                    <a:bodyPr/>
                    <a:lstStyle/>
                    <a:p>
                      <a:pPr algn="ctr"/>
                      <a:r>
                        <a:rPr lang="es-MX"/>
                        <a:t>0</a:t>
                      </a:r>
                    </a:p>
                  </a:txBody>
                  <a:tcPr/>
                </a:tc>
                <a:extLst>
                  <a:ext uri="{0D108BD9-81ED-4DB2-BD59-A6C34878D82A}">
                    <a16:rowId xmlns:a16="http://schemas.microsoft.com/office/drawing/2014/main" val="2182460926"/>
                  </a:ext>
                </a:extLst>
              </a:tr>
              <a:tr h="485241">
                <a:tc>
                  <a:txBody>
                    <a:bodyPr/>
                    <a:lstStyle/>
                    <a:p>
                      <a:pPr algn="ctr"/>
                      <a:r>
                        <a:rPr lang="es-MX"/>
                        <a:t>0</a:t>
                      </a:r>
                    </a:p>
                  </a:txBody>
                  <a:tcPr/>
                </a:tc>
                <a:tc>
                  <a:txBody>
                    <a:bodyPr/>
                    <a:lstStyle/>
                    <a:p>
                      <a:pPr algn="ctr"/>
                      <a:r>
                        <a:rPr lang="es-MX"/>
                        <a:t>0</a:t>
                      </a:r>
                    </a:p>
                  </a:txBody>
                  <a:tcPr/>
                </a:tc>
                <a:tc>
                  <a:txBody>
                    <a:bodyPr/>
                    <a:lstStyle/>
                    <a:p>
                      <a:pPr algn="ctr"/>
                      <a:r>
                        <a:rPr lang="es-MX"/>
                        <a:t>39</a:t>
                      </a:r>
                    </a:p>
                  </a:txBody>
                  <a:tcPr/>
                </a:tc>
                <a:extLst>
                  <a:ext uri="{0D108BD9-81ED-4DB2-BD59-A6C34878D82A}">
                    <a16:rowId xmlns:a16="http://schemas.microsoft.com/office/drawing/2014/main" val="1470001760"/>
                  </a:ext>
                </a:extLst>
              </a:tr>
              <a:tr h="485241">
                <a:tc>
                  <a:txBody>
                    <a:bodyPr/>
                    <a:lstStyle/>
                    <a:p>
                      <a:pPr algn="ctr"/>
                      <a:r>
                        <a:rPr lang="es-MX"/>
                        <a:t>3</a:t>
                      </a:r>
                    </a:p>
                  </a:txBody>
                  <a:tcPr/>
                </a:tc>
                <a:tc>
                  <a:txBody>
                    <a:bodyPr/>
                    <a:lstStyle/>
                    <a:p>
                      <a:pPr algn="ctr"/>
                      <a:r>
                        <a:rPr lang="es-MX"/>
                        <a:t>2</a:t>
                      </a:r>
                    </a:p>
                  </a:txBody>
                  <a:tcPr/>
                </a:tc>
                <a:tc>
                  <a:txBody>
                    <a:bodyPr/>
                    <a:lstStyle/>
                    <a:p>
                      <a:pPr algn="ctr"/>
                      <a:r>
                        <a:rPr lang="es-MX"/>
                        <a:t>50</a:t>
                      </a:r>
                    </a:p>
                  </a:txBody>
                  <a:tcPr/>
                </a:tc>
                <a:extLst>
                  <a:ext uri="{0D108BD9-81ED-4DB2-BD59-A6C34878D82A}">
                    <a16:rowId xmlns:a16="http://schemas.microsoft.com/office/drawing/2014/main" val="222546475"/>
                  </a:ext>
                </a:extLst>
              </a:tr>
              <a:tr h="485241">
                <a:tc>
                  <a:txBody>
                    <a:bodyPr/>
                    <a:lstStyle/>
                    <a:p>
                      <a:pPr algn="ctr"/>
                      <a:r>
                        <a:rPr lang="es-MX"/>
                        <a:t>0</a:t>
                      </a:r>
                    </a:p>
                  </a:txBody>
                  <a:tcPr/>
                </a:tc>
                <a:tc>
                  <a:txBody>
                    <a:bodyPr/>
                    <a:lstStyle/>
                    <a:p>
                      <a:pPr algn="ctr"/>
                      <a:r>
                        <a:rPr lang="es-MX"/>
                        <a:t>0</a:t>
                      </a:r>
                    </a:p>
                  </a:txBody>
                  <a:tcPr/>
                </a:tc>
                <a:tc>
                  <a:txBody>
                    <a:bodyPr/>
                    <a:lstStyle/>
                    <a:p>
                      <a:pPr algn="ctr"/>
                      <a:r>
                        <a:rPr lang="es-MX"/>
                        <a:t>25</a:t>
                      </a:r>
                    </a:p>
                  </a:txBody>
                  <a:tcPr/>
                </a:tc>
                <a:extLst>
                  <a:ext uri="{0D108BD9-81ED-4DB2-BD59-A6C34878D82A}">
                    <a16:rowId xmlns:a16="http://schemas.microsoft.com/office/drawing/2014/main" val="969394537"/>
                  </a:ext>
                </a:extLst>
              </a:tr>
            </a:tbl>
          </a:graphicData>
        </a:graphic>
      </p:graphicFrame>
      <p:pic>
        <p:nvPicPr>
          <p:cNvPr id="7" name="Gráfico 6" descr="Line arrow: Clockwise curve con relleno sólido">
            <a:extLst>
              <a:ext uri="{FF2B5EF4-FFF2-40B4-BE49-F238E27FC236}">
                <a16:creationId xmlns:a16="http://schemas.microsoft.com/office/drawing/2014/main" id="{DEB9D74A-E555-EBB2-9095-55E702ECF5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8884126">
            <a:off x="6095306" y="1378078"/>
            <a:ext cx="1595975" cy="1595975"/>
          </a:xfrm>
          <a:prstGeom prst="rect">
            <a:avLst/>
          </a:prstGeom>
        </p:spPr>
      </p:pic>
    </p:spTree>
    <p:extLst>
      <p:ext uri="{BB962C8B-B14F-4D97-AF65-F5344CB8AC3E}">
        <p14:creationId xmlns:p14="http://schemas.microsoft.com/office/powerpoint/2010/main" val="1433032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A958BE-AA5F-973D-118B-3A66352DB29B}"/>
              </a:ext>
            </a:extLst>
          </p:cNvPr>
          <p:cNvSpPr>
            <a:spLocks noGrp="1"/>
          </p:cNvSpPr>
          <p:nvPr>
            <p:ph type="title"/>
          </p:nvPr>
        </p:nvSpPr>
        <p:spPr/>
        <p:txBody>
          <a:bodyPr>
            <a:normAutofit/>
          </a:bodyPr>
          <a:lstStyle/>
          <a:p>
            <a:r>
              <a:rPr lang="es-MX"/>
              <a:t>Segmentación de los datos</a:t>
            </a:r>
          </a:p>
        </p:txBody>
      </p:sp>
      <p:sp>
        <p:nvSpPr>
          <p:cNvPr id="5" name="Marcador de contenido 2">
            <a:extLst>
              <a:ext uri="{FF2B5EF4-FFF2-40B4-BE49-F238E27FC236}">
                <a16:creationId xmlns:a16="http://schemas.microsoft.com/office/drawing/2014/main" id="{2E6F9676-FB15-C4D1-7BC5-D2323714D0F5}"/>
              </a:ext>
            </a:extLst>
          </p:cNvPr>
          <p:cNvSpPr>
            <a:spLocks noGrp="1"/>
          </p:cNvSpPr>
          <p:nvPr>
            <p:ph sz="half" idx="1"/>
          </p:nvPr>
        </p:nvSpPr>
        <p:spPr>
          <a:xfrm>
            <a:off x="838198" y="1233182"/>
            <a:ext cx="10515599" cy="2195818"/>
          </a:xfrm>
        </p:spPr>
        <p:txBody>
          <a:bodyPr>
            <a:normAutofit/>
          </a:bodyPr>
          <a:lstStyle/>
          <a:p>
            <a:pPr marL="0" indent="0" algn="just">
              <a:buNone/>
            </a:pPr>
            <a:r>
              <a:rPr lang="es-MX" sz="2400" b="0" i="0">
                <a:effectLst/>
              </a:rPr>
              <a:t>Se hará la división aleatoria de los datos, se recomienda que la distribución sea 70% para entrenamiento y 30% para pruebas.</a:t>
            </a:r>
          </a:p>
          <a:p>
            <a:pPr marL="0" indent="0" algn="just">
              <a:buNone/>
            </a:pPr>
            <a:endParaRPr lang="es-MX" sz="2400" b="0" i="0">
              <a:effectLst/>
            </a:endParaRPr>
          </a:p>
          <a:p>
            <a:pPr marL="0" indent="0" algn="just">
              <a:buNone/>
            </a:pPr>
            <a:r>
              <a:rPr lang="es-MX" sz="2400"/>
              <a:t>S</a:t>
            </a:r>
            <a:r>
              <a:rPr lang="es-MX" sz="2400" b="0" i="0">
                <a:effectLst/>
              </a:rPr>
              <a:t>erá muy importante que los datos de prueba nunca superen a los de entrenamiento en más de un 45%.</a:t>
            </a:r>
          </a:p>
          <a:p>
            <a:pPr marL="0" indent="0" algn="just">
              <a:buNone/>
            </a:pPr>
            <a:endParaRPr lang="es-MX" sz="2400" b="0" i="0">
              <a:effectLst/>
            </a:endParaRPr>
          </a:p>
        </p:txBody>
      </p:sp>
      <p:pic>
        <p:nvPicPr>
          <p:cNvPr id="3" name="Gráfico 2" descr="Database con relleno sólido">
            <a:extLst>
              <a:ext uri="{FF2B5EF4-FFF2-40B4-BE49-F238E27FC236}">
                <a16:creationId xmlns:a16="http://schemas.microsoft.com/office/drawing/2014/main" id="{84B76B17-1956-37C9-D05E-A5D04CA6FA5A}"/>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158" t="9507" r="17752" b="9198"/>
          <a:stretch/>
        </p:blipFill>
        <p:spPr>
          <a:xfrm>
            <a:off x="2122416" y="3514986"/>
            <a:ext cx="2136917" cy="2710585"/>
          </a:xfrm>
          <a:prstGeom prst="rect">
            <a:avLst/>
          </a:prstGeom>
        </p:spPr>
      </p:pic>
      <p:sp>
        <p:nvSpPr>
          <p:cNvPr id="4" name="Flecha: a la derecha 3">
            <a:extLst>
              <a:ext uri="{FF2B5EF4-FFF2-40B4-BE49-F238E27FC236}">
                <a16:creationId xmlns:a16="http://schemas.microsoft.com/office/drawing/2014/main" id="{6FC82A26-BDCB-9F76-8F85-A66A9D346D66}"/>
              </a:ext>
            </a:extLst>
          </p:cNvPr>
          <p:cNvSpPr/>
          <p:nvPr/>
        </p:nvSpPr>
        <p:spPr>
          <a:xfrm rot="21035125">
            <a:off x="4849572" y="3994037"/>
            <a:ext cx="3459035" cy="5285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Flecha: a la derecha 5">
            <a:extLst>
              <a:ext uri="{FF2B5EF4-FFF2-40B4-BE49-F238E27FC236}">
                <a16:creationId xmlns:a16="http://schemas.microsoft.com/office/drawing/2014/main" id="{7827B003-617A-8508-36C7-039E8B03C6C4}"/>
              </a:ext>
            </a:extLst>
          </p:cNvPr>
          <p:cNvSpPr/>
          <p:nvPr/>
        </p:nvSpPr>
        <p:spPr>
          <a:xfrm rot="277964">
            <a:off x="4845291" y="5172351"/>
            <a:ext cx="3486126" cy="5285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Gráfico 6" descr="Gears con relleno sólido">
            <a:extLst>
              <a:ext uri="{FF2B5EF4-FFF2-40B4-BE49-F238E27FC236}">
                <a16:creationId xmlns:a16="http://schemas.microsoft.com/office/drawing/2014/main" id="{C2AC0AB6-C489-0ED9-ABF4-D17097B03733}"/>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3989" t="6414" r="12362" b="6678"/>
          <a:stretch/>
        </p:blipFill>
        <p:spPr>
          <a:xfrm>
            <a:off x="8777104" y="3218403"/>
            <a:ext cx="1292479" cy="1525152"/>
          </a:xfrm>
          <a:prstGeom prst="rect">
            <a:avLst/>
          </a:prstGeom>
        </p:spPr>
      </p:pic>
      <p:pic>
        <p:nvPicPr>
          <p:cNvPr id="9" name="Gráfico 8" descr="Blackboard con relleno sólido">
            <a:extLst>
              <a:ext uri="{FF2B5EF4-FFF2-40B4-BE49-F238E27FC236}">
                <a16:creationId xmlns:a16="http://schemas.microsoft.com/office/drawing/2014/main" id="{9101C22E-2FC3-158E-84A2-26599DB35DAE}"/>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16504" b="18253"/>
          <a:stretch/>
        </p:blipFill>
        <p:spPr>
          <a:xfrm>
            <a:off x="8505780" y="5032429"/>
            <a:ext cx="1969352" cy="1284867"/>
          </a:xfrm>
          <a:prstGeom prst="rect">
            <a:avLst/>
          </a:prstGeom>
        </p:spPr>
      </p:pic>
      <p:sp>
        <p:nvSpPr>
          <p:cNvPr id="10" name="CuadroTexto 9">
            <a:extLst>
              <a:ext uri="{FF2B5EF4-FFF2-40B4-BE49-F238E27FC236}">
                <a16:creationId xmlns:a16="http://schemas.microsoft.com/office/drawing/2014/main" id="{BCC78F50-510D-A695-9FD1-44A1C0F1013A}"/>
              </a:ext>
            </a:extLst>
          </p:cNvPr>
          <p:cNvSpPr txBox="1"/>
          <p:nvPr/>
        </p:nvSpPr>
        <p:spPr>
          <a:xfrm rot="21017680">
            <a:off x="5991135" y="3631898"/>
            <a:ext cx="864066" cy="523220"/>
          </a:xfrm>
          <a:prstGeom prst="rect">
            <a:avLst/>
          </a:prstGeom>
          <a:noFill/>
        </p:spPr>
        <p:txBody>
          <a:bodyPr wrap="square" rtlCol="0">
            <a:spAutoFit/>
          </a:bodyPr>
          <a:lstStyle/>
          <a:p>
            <a:r>
              <a:rPr lang="es-MX" sz="2800" b="1"/>
              <a:t>70%</a:t>
            </a:r>
          </a:p>
        </p:txBody>
      </p:sp>
      <p:sp>
        <p:nvSpPr>
          <p:cNvPr id="11" name="CuadroTexto 10">
            <a:extLst>
              <a:ext uri="{FF2B5EF4-FFF2-40B4-BE49-F238E27FC236}">
                <a16:creationId xmlns:a16="http://schemas.microsoft.com/office/drawing/2014/main" id="{0F046D5E-C21C-F746-8453-228183C6E649}"/>
              </a:ext>
            </a:extLst>
          </p:cNvPr>
          <p:cNvSpPr txBox="1"/>
          <p:nvPr/>
        </p:nvSpPr>
        <p:spPr>
          <a:xfrm rot="264823">
            <a:off x="6147057" y="5566026"/>
            <a:ext cx="864066" cy="523220"/>
          </a:xfrm>
          <a:prstGeom prst="rect">
            <a:avLst/>
          </a:prstGeom>
          <a:noFill/>
        </p:spPr>
        <p:txBody>
          <a:bodyPr wrap="square" rtlCol="0">
            <a:spAutoFit/>
          </a:bodyPr>
          <a:lstStyle/>
          <a:p>
            <a:r>
              <a:rPr lang="es-MX" sz="2800" b="1"/>
              <a:t>30%</a:t>
            </a:r>
          </a:p>
        </p:txBody>
      </p:sp>
    </p:spTree>
    <p:extLst>
      <p:ext uri="{BB962C8B-B14F-4D97-AF65-F5344CB8AC3E}">
        <p14:creationId xmlns:p14="http://schemas.microsoft.com/office/powerpoint/2010/main" val="3915787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A958BE-AA5F-973D-118B-3A66352DB29B}"/>
              </a:ext>
            </a:extLst>
          </p:cNvPr>
          <p:cNvSpPr>
            <a:spLocks noGrp="1"/>
          </p:cNvSpPr>
          <p:nvPr>
            <p:ph type="title"/>
          </p:nvPr>
        </p:nvSpPr>
        <p:spPr/>
        <p:txBody>
          <a:bodyPr>
            <a:normAutofit/>
          </a:bodyPr>
          <a:lstStyle/>
          <a:p>
            <a:r>
              <a:rPr lang="es-MX"/>
              <a:t>Elección de algoritmo</a:t>
            </a:r>
          </a:p>
        </p:txBody>
      </p:sp>
      <p:sp>
        <p:nvSpPr>
          <p:cNvPr id="5" name="Marcador de contenido 2">
            <a:extLst>
              <a:ext uri="{FF2B5EF4-FFF2-40B4-BE49-F238E27FC236}">
                <a16:creationId xmlns:a16="http://schemas.microsoft.com/office/drawing/2014/main" id="{2E6F9676-FB15-C4D1-7BC5-D2323714D0F5}"/>
              </a:ext>
            </a:extLst>
          </p:cNvPr>
          <p:cNvSpPr>
            <a:spLocks noGrp="1"/>
          </p:cNvSpPr>
          <p:nvPr>
            <p:ph sz="half" idx="1"/>
          </p:nvPr>
        </p:nvSpPr>
        <p:spPr>
          <a:xfrm>
            <a:off x="838199" y="1196412"/>
            <a:ext cx="10515599" cy="942781"/>
          </a:xfrm>
        </p:spPr>
        <p:txBody>
          <a:bodyPr>
            <a:normAutofit/>
          </a:bodyPr>
          <a:lstStyle/>
          <a:p>
            <a:pPr marL="0" indent="0" algn="just">
              <a:buNone/>
            </a:pPr>
            <a:r>
              <a:rPr lang="es-MX" sz="2400" b="0" i="0">
                <a:effectLst/>
              </a:rPr>
              <a:t>Dependiendo de nuestro objetivo final, será el tipo de algoritmo que seleccionaremos, no todos los algoritmos sirven para resolver un problema.</a:t>
            </a:r>
          </a:p>
        </p:txBody>
      </p:sp>
      <p:pic>
        <p:nvPicPr>
          <p:cNvPr id="4" name="Imagen 3">
            <a:extLst>
              <a:ext uri="{FF2B5EF4-FFF2-40B4-BE49-F238E27FC236}">
                <a16:creationId xmlns:a16="http://schemas.microsoft.com/office/drawing/2014/main" id="{9BF2362C-5C28-ABAB-A267-4CF5A8088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6340" y="4586179"/>
            <a:ext cx="1666456" cy="1666456"/>
          </a:xfrm>
          <a:prstGeom prst="rect">
            <a:avLst/>
          </a:prstGeom>
        </p:spPr>
      </p:pic>
      <p:pic>
        <p:nvPicPr>
          <p:cNvPr id="6" name="Imagen 5">
            <a:extLst>
              <a:ext uri="{FF2B5EF4-FFF2-40B4-BE49-F238E27FC236}">
                <a16:creationId xmlns:a16="http://schemas.microsoft.com/office/drawing/2014/main" id="{C17EFAFA-3562-1B50-4E11-E0E5F762BFC0}"/>
              </a:ext>
            </a:extLst>
          </p:cNvPr>
          <p:cNvPicPr>
            <a:picLocks noChangeAspect="1"/>
          </p:cNvPicPr>
          <p:nvPr/>
        </p:nvPicPr>
        <p:blipFill rotWithShape="1">
          <a:blip r:embed="rId3">
            <a:extLst>
              <a:ext uri="{28A0092B-C50C-407E-A947-70E740481C1C}">
                <a14:useLocalDpi xmlns:a14="http://schemas.microsoft.com/office/drawing/2010/main" val="0"/>
              </a:ext>
            </a:extLst>
          </a:blip>
          <a:srcRect l="7428" t="7963" r="2366" b="10019"/>
          <a:stretch/>
        </p:blipFill>
        <p:spPr>
          <a:xfrm>
            <a:off x="9221619" y="3429000"/>
            <a:ext cx="2034036" cy="1345035"/>
          </a:xfrm>
          <a:prstGeom prst="rect">
            <a:avLst/>
          </a:prstGeom>
        </p:spPr>
      </p:pic>
      <p:pic>
        <p:nvPicPr>
          <p:cNvPr id="7" name="Imagen 6">
            <a:extLst>
              <a:ext uri="{FF2B5EF4-FFF2-40B4-BE49-F238E27FC236}">
                <a16:creationId xmlns:a16="http://schemas.microsoft.com/office/drawing/2014/main" id="{253D8A1B-BFBB-8E96-8500-2E5600E68230}"/>
              </a:ext>
            </a:extLst>
          </p:cNvPr>
          <p:cNvPicPr>
            <a:picLocks noChangeAspect="1"/>
          </p:cNvPicPr>
          <p:nvPr/>
        </p:nvPicPr>
        <p:blipFill rotWithShape="1">
          <a:blip r:embed="rId4">
            <a:extLst>
              <a:ext uri="{28A0092B-C50C-407E-A947-70E740481C1C}">
                <a14:useLocalDpi xmlns:a14="http://schemas.microsoft.com/office/drawing/2010/main" val="0"/>
              </a:ext>
            </a:extLst>
          </a:blip>
          <a:srcRect l="9232" t="21251" r="36344" b="22309"/>
          <a:stretch/>
        </p:blipFill>
        <p:spPr>
          <a:xfrm>
            <a:off x="6705818" y="2245066"/>
            <a:ext cx="1835735" cy="1345035"/>
          </a:xfrm>
          <a:prstGeom prst="rect">
            <a:avLst/>
          </a:prstGeom>
        </p:spPr>
      </p:pic>
      <p:pic>
        <p:nvPicPr>
          <p:cNvPr id="9" name="Gráfico 8" descr="Man in business attire">
            <a:extLst>
              <a:ext uri="{FF2B5EF4-FFF2-40B4-BE49-F238E27FC236}">
                <a16:creationId xmlns:a16="http://schemas.microsoft.com/office/drawing/2014/main" id="{2678A0F0-E3B4-4CEA-0DEE-25596413A34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6345" y="2558642"/>
            <a:ext cx="2974128" cy="4016158"/>
          </a:xfrm>
          <a:prstGeom prst="rect">
            <a:avLst/>
          </a:prstGeom>
        </p:spPr>
      </p:pic>
      <p:sp>
        <p:nvSpPr>
          <p:cNvPr id="12" name="CuadroTexto 11">
            <a:extLst>
              <a:ext uri="{FF2B5EF4-FFF2-40B4-BE49-F238E27FC236}">
                <a16:creationId xmlns:a16="http://schemas.microsoft.com/office/drawing/2014/main" id="{1520A203-151F-D3CE-A2A0-105375DE1AFA}"/>
              </a:ext>
            </a:extLst>
          </p:cNvPr>
          <p:cNvSpPr txBox="1"/>
          <p:nvPr/>
        </p:nvSpPr>
        <p:spPr>
          <a:xfrm>
            <a:off x="3835530" y="3662453"/>
            <a:ext cx="755009" cy="1200329"/>
          </a:xfrm>
          <a:prstGeom prst="rect">
            <a:avLst/>
          </a:prstGeom>
          <a:noFill/>
        </p:spPr>
        <p:txBody>
          <a:bodyPr wrap="square" rtlCol="0">
            <a:spAutoFit/>
          </a:bodyPr>
          <a:lstStyle/>
          <a:p>
            <a:r>
              <a:rPr lang="es-MX" sz="7200" b="1"/>
              <a:t>?</a:t>
            </a:r>
          </a:p>
        </p:txBody>
      </p:sp>
      <p:cxnSp>
        <p:nvCxnSpPr>
          <p:cNvPr id="14" name="Conector: angular 13">
            <a:extLst>
              <a:ext uri="{FF2B5EF4-FFF2-40B4-BE49-F238E27FC236}">
                <a16:creationId xmlns:a16="http://schemas.microsoft.com/office/drawing/2014/main" id="{24A59B13-C086-4D03-9247-1B87F882BC19}"/>
              </a:ext>
            </a:extLst>
          </p:cNvPr>
          <p:cNvCxnSpPr>
            <a:stCxn id="12" idx="0"/>
            <a:endCxn id="7" idx="1"/>
          </p:cNvCxnSpPr>
          <p:nvPr/>
        </p:nvCxnSpPr>
        <p:spPr>
          <a:xfrm rot="5400000" flipH="1" flipV="1">
            <a:off x="5086992" y="2043628"/>
            <a:ext cx="744869" cy="2492783"/>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6" name="Conector: angular 15">
            <a:extLst>
              <a:ext uri="{FF2B5EF4-FFF2-40B4-BE49-F238E27FC236}">
                <a16:creationId xmlns:a16="http://schemas.microsoft.com/office/drawing/2014/main" id="{D282124B-D590-722B-5EAE-33919D7A3374}"/>
              </a:ext>
            </a:extLst>
          </p:cNvPr>
          <p:cNvCxnSpPr>
            <a:stCxn id="12" idx="3"/>
            <a:endCxn id="6" idx="1"/>
          </p:cNvCxnSpPr>
          <p:nvPr/>
        </p:nvCxnSpPr>
        <p:spPr>
          <a:xfrm flipV="1">
            <a:off x="4590539" y="4101518"/>
            <a:ext cx="4631080" cy="161100"/>
          </a:xfrm>
          <a:prstGeom prst="bentConnector3">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8" name="Conector: angular 17">
            <a:extLst>
              <a:ext uri="{FF2B5EF4-FFF2-40B4-BE49-F238E27FC236}">
                <a16:creationId xmlns:a16="http://schemas.microsoft.com/office/drawing/2014/main" id="{402987A6-319C-6394-96CE-DC3D23631534}"/>
              </a:ext>
            </a:extLst>
          </p:cNvPr>
          <p:cNvCxnSpPr>
            <a:stCxn id="12" idx="2"/>
            <a:endCxn id="4" idx="1"/>
          </p:cNvCxnSpPr>
          <p:nvPr/>
        </p:nvCxnSpPr>
        <p:spPr>
          <a:xfrm rot="16200000" flipH="1">
            <a:off x="5381375" y="3694441"/>
            <a:ext cx="556625" cy="2893305"/>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sp>
        <p:nvSpPr>
          <p:cNvPr id="22" name="CuadroTexto 21">
            <a:extLst>
              <a:ext uri="{FF2B5EF4-FFF2-40B4-BE49-F238E27FC236}">
                <a16:creationId xmlns:a16="http://schemas.microsoft.com/office/drawing/2014/main" id="{F5371CD3-A46D-7189-5CAD-7340598FB757}"/>
              </a:ext>
            </a:extLst>
          </p:cNvPr>
          <p:cNvSpPr txBox="1"/>
          <p:nvPr/>
        </p:nvSpPr>
        <p:spPr>
          <a:xfrm>
            <a:off x="5246133" y="2370023"/>
            <a:ext cx="1459685" cy="369332"/>
          </a:xfrm>
          <a:prstGeom prst="rect">
            <a:avLst/>
          </a:prstGeom>
          <a:noFill/>
        </p:spPr>
        <p:txBody>
          <a:bodyPr wrap="square" rtlCol="0">
            <a:spAutoFit/>
          </a:bodyPr>
          <a:lstStyle/>
          <a:p>
            <a:r>
              <a:rPr lang="es-MX"/>
              <a:t>Clasificación</a:t>
            </a:r>
          </a:p>
        </p:txBody>
      </p:sp>
      <p:sp>
        <p:nvSpPr>
          <p:cNvPr id="23" name="CuadroTexto 22">
            <a:extLst>
              <a:ext uri="{FF2B5EF4-FFF2-40B4-BE49-F238E27FC236}">
                <a16:creationId xmlns:a16="http://schemas.microsoft.com/office/drawing/2014/main" id="{E930CD6A-5AFE-2E67-4A00-9825B13034C0}"/>
              </a:ext>
            </a:extLst>
          </p:cNvPr>
          <p:cNvSpPr txBox="1"/>
          <p:nvPr/>
        </p:nvSpPr>
        <p:spPr>
          <a:xfrm>
            <a:off x="9384572" y="2967461"/>
            <a:ext cx="1708129" cy="369332"/>
          </a:xfrm>
          <a:prstGeom prst="rect">
            <a:avLst/>
          </a:prstGeom>
          <a:noFill/>
        </p:spPr>
        <p:txBody>
          <a:bodyPr wrap="square" rtlCol="0">
            <a:spAutoFit/>
          </a:bodyPr>
          <a:lstStyle/>
          <a:p>
            <a:r>
              <a:rPr lang="es-MX"/>
              <a:t>Agrupamiento</a:t>
            </a:r>
          </a:p>
        </p:txBody>
      </p:sp>
      <p:sp>
        <p:nvSpPr>
          <p:cNvPr id="24" name="CuadroTexto 23">
            <a:extLst>
              <a:ext uri="{FF2B5EF4-FFF2-40B4-BE49-F238E27FC236}">
                <a16:creationId xmlns:a16="http://schemas.microsoft.com/office/drawing/2014/main" id="{260D73EE-059D-AB3C-10DD-E06C1D248021}"/>
              </a:ext>
            </a:extLst>
          </p:cNvPr>
          <p:cNvSpPr txBox="1"/>
          <p:nvPr/>
        </p:nvSpPr>
        <p:spPr>
          <a:xfrm>
            <a:off x="8892298" y="5419406"/>
            <a:ext cx="1459685" cy="369332"/>
          </a:xfrm>
          <a:prstGeom prst="rect">
            <a:avLst/>
          </a:prstGeom>
          <a:noFill/>
        </p:spPr>
        <p:txBody>
          <a:bodyPr wrap="square" rtlCol="0">
            <a:spAutoFit/>
          </a:bodyPr>
          <a:lstStyle/>
          <a:p>
            <a:r>
              <a:rPr lang="es-MX"/>
              <a:t>Regresión</a:t>
            </a:r>
          </a:p>
        </p:txBody>
      </p:sp>
    </p:spTree>
    <p:extLst>
      <p:ext uri="{BB962C8B-B14F-4D97-AF65-F5344CB8AC3E}">
        <p14:creationId xmlns:p14="http://schemas.microsoft.com/office/powerpoint/2010/main" val="504522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A958BE-AA5F-973D-118B-3A66352DB29B}"/>
              </a:ext>
            </a:extLst>
          </p:cNvPr>
          <p:cNvSpPr>
            <a:spLocks noGrp="1"/>
          </p:cNvSpPr>
          <p:nvPr>
            <p:ph type="title"/>
          </p:nvPr>
        </p:nvSpPr>
        <p:spPr/>
        <p:txBody>
          <a:bodyPr>
            <a:normAutofit/>
          </a:bodyPr>
          <a:lstStyle/>
          <a:p>
            <a:r>
              <a:rPr lang="es-MX"/>
              <a:t>Entrenamiento del modelo</a:t>
            </a:r>
          </a:p>
        </p:txBody>
      </p:sp>
      <p:sp>
        <p:nvSpPr>
          <p:cNvPr id="5" name="Marcador de contenido 2">
            <a:extLst>
              <a:ext uri="{FF2B5EF4-FFF2-40B4-BE49-F238E27FC236}">
                <a16:creationId xmlns:a16="http://schemas.microsoft.com/office/drawing/2014/main" id="{2E6F9676-FB15-C4D1-7BC5-D2323714D0F5}"/>
              </a:ext>
            </a:extLst>
          </p:cNvPr>
          <p:cNvSpPr>
            <a:spLocks noGrp="1"/>
          </p:cNvSpPr>
          <p:nvPr>
            <p:ph sz="half" idx="1"/>
          </p:nvPr>
        </p:nvSpPr>
        <p:spPr>
          <a:xfrm>
            <a:off x="838200" y="1196412"/>
            <a:ext cx="10377882" cy="1211228"/>
          </a:xfrm>
        </p:spPr>
        <p:txBody>
          <a:bodyPr>
            <a:normAutofit/>
          </a:bodyPr>
          <a:lstStyle/>
          <a:p>
            <a:pPr marL="0" indent="0" algn="just">
              <a:buNone/>
            </a:pPr>
            <a:r>
              <a:rPr lang="es-MX" sz="2400"/>
              <a:t>En este paso utilizamos tanto los datos de entrenamiento como el algoritmo seleccionado para que nuestro modelo aprenda y pueda obtener los resultados que esperamos.</a:t>
            </a:r>
            <a:endParaRPr lang="es-MX" sz="2400" b="0" i="0">
              <a:effectLst/>
            </a:endParaRPr>
          </a:p>
        </p:txBody>
      </p:sp>
      <p:pic>
        <p:nvPicPr>
          <p:cNvPr id="3" name="Gráfico 2" descr="Left Brain con relleno sólido">
            <a:extLst>
              <a:ext uri="{FF2B5EF4-FFF2-40B4-BE49-F238E27FC236}">
                <a16:creationId xmlns:a16="http://schemas.microsoft.com/office/drawing/2014/main" id="{E455D518-45D7-921D-CEF3-E782EC024A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77373" y="3009167"/>
            <a:ext cx="2226869" cy="2226869"/>
          </a:xfrm>
          <a:prstGeom prst="rect">
            <a:avLst/>
          </a:prstGeom>
        </p:spPr>
      </p:pic>
      <p:pic>
        <p:nvPicPr>
          <p:cNvPr id="4" name="Gráfico 3" descr="Database con relleno sólido">
            <a:extLst>
              <a:ext uri="{FF2B5EF4-FFF2-40B4-BE49-F238E27FC236}">
                <a16:creationId xmlns:a16="http://schemas.microsoft.com/office/drawing/2014/main" id="{6CBB1980-462B-0AA6-CDB4-4A962A00E2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81889" y="2310439"/>
            <a:ext cx="1308282" cy="1308282"/>
          </a:xfrm>
          <a:prstGeom prst="rect">
            <a:avLst/>
          </a:prstGeom>
        </p:spPr>
      </p:pic>
      <p:pic>
        <p:nvPicPr>
          <p:cNvPr id="6" name="Gráfico 5" descr="Gears con relleno sólido">
            <a:extLst>
              <a:ext uri="{FF2B5EF4-FFF2-40B4-BE49-F238E27FC236}">
                <a16:creationId xmlns:a16="http://schemas.microsoft.com/office/drawing/2014/main" id="{638B20E0-D311-8656-5DD0-97A04B5C5F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19981" y="3268882"/>
            <a:ext cx="1952038" cy="1952038"/>
          </a:xfrm>
          <a:prstGeom prst="rect">
            <a:avLst/>
          </a:prstGeom>
        </p:spPr>
      </p:pic>
      <p:pic>
        <p:nvPicPr>
          <p:cNvPr id="7" name="Gráfico 6" descr="Database con relleno sólido">
            <a:extLst>
              <a:ext uri="{FF2B5EF4-FFF2-40B4-BE49-F238E27FC236}">
                <a16:creationId xmlns:a16="http://schemas.microsoft.com/office/drawing/2014/main" id="{9EB4BD42-186F-3BE7-7278-BFB208AE5D6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630371" y="2643180"/>
            <a:ext cx="1308282" cy="1308282"/>
          </a:xfrm>
          <a:prstGeom prst="rect">
            <a:avLst/>
          </a:prstGeom>
        </p:spPr>
      </p:pic>
      <p:pic>
        <p:nvPicPr>
          <p:cNvPr id="8" name="Gráfico 7" descr="Database con relleno sólido">
            <a:extLst>
              <a:ext uri="{FF2B5EF4-FFF2-40B4-BE49-F238E27FC236}">
                <a16:creationId xmlns:a16="http://schemas.microsoft.com/office/drawing/2014/main" id="{884E82BC-6B4E-B473-2923-863FC11830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39762" y="2614741"/>
            <a:ext cx="1308282" cy="1308282"/>
          </a:xfrm>
          <a:prstGeom prst="rect">
            <a:avLst/>
          </a:prstGeom>
        </p:spPr>
      </p:pic>
      <p:sp>
        <p:nvSpPr>
          <p:cNvPr id="9" name="Flecha: a la derecha 8">
            <a:extLst>
              <a:ext uri="{FF2B5EF4-FFF2-40B4-BE49-F238E27FC236}">
                <a16:creationId xmlns:a16="http://schemas.microsoft.com/office/drawing/2014/main" id="{C0F1FDAB-9BEB-FC6F-8CCE-2E7441C65E02}"/>
              </a:ext>
            </a:extLst>
          </p:cNvPr>
          <p:cNvSpPr/>
          <p:nvPr/>
        </p:nvSpPr>
        <p:spPr>
          <a:xfrm>
            <a:off x="4161435" y="3859396"/>
            <a:ext cx="713064" cy="526409"/>
          </a:xfrm>
          <a:prstGeom prst="rightArrow">
            <a:avLst/>
          </a:prstGeom>
          <a:solidFill>
            <a:srgbClr val="453668"/>
          </a:solidFill>
          <a:ln>
            <a:solidFill>
              <a:srgbClr val="4536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Flecha: a la derecha 9">
            <a:extLst>
              <a:ext uri="{FF2B5EF4-FFF2-40B4-BE49-F238E27FC236}">
                <a16:creationId xmlns:a16="http://schemas.microsoft.com/office/drawing/2014/main" id="{926EBD78-A295-C778-36CC-7C1C63593F29}"/>
              </a:ext>
            </a:extLst>
          </p:cNvPr>
          <p:cNvSpPr/>
          <p:nvPr/>
        </p:nvSpPr>
        <p:spPr>
          <a:xfrm>
            <a:off x="7542075" y="3859396"/>
            <a:ext cx="713064" cy="526409"/>
          </a:xfrm>
          <a:prstGeom prst="rightArrow">
            <a:avLst/>
          </a:prstGeom>
          <a:solidFill>
            <a:srgbClr val="453668"/>
          </a:solidFill>
          <a:ln>
            <a:solidFill>
              <a:srgbClr val="4536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CuadroTexto 10">
            <a:extLst>
              <a:ext uri="{FF2B5EF4-FFF2-40B4-BE49-F238E27FC236}">
                <a16:creationId xmlns:a16="http://schemas.microsoft.com/office/drawing/2014/main" id="{B66C7C2A-FA29-DE1B-3F50-F2A1B3EF160D}"/>
              </a:ext>
            </a:extLst>
          </p:cNvPr>
          <p:cNvSpPr txBox="1"/>
          <p:nvPr/>
        </p:nvSpPr>
        <p:spPr>
          <a:xfrm>
            <a:off x="2131756" y="3800912"/>
            <a:ext cx="1063832" cy="461665"/>
          </a:xfrm>
          <a:prstGeom prst="rect">
            <a:avLst/>
          </a:prstGeom>
          <a:noFill/>
        </p:spPr>
        <p:txBody>
          <a:bodyPr wrap="square" rtlCol="0">
            <a:spAutoFit/>
          </a:bodyPr>
          <a:lstStyle/>
          <a:p>
            <a:r>
              <a:rPr lang="es-MX" sz="2400"/>
              <a:t>Datos</a:t>
            </a:r>
          </a:p>
        </p:txBody>
      </p:sp>
      <p:sp>
        <p:nvSpPr>
          <p:cNvPr id="12" name="CuadroTexto 11">
            <a:extLst>
              <a:ext uri="{FF2B5EF4-FFF2-40B4-BE49-F238E27FC236}">
                <a16:creationId xmlns:a16="http://schemas.microsoft.com/office/drawing/2014/main" id="{A1C094DD-A59A-73A1-E918-D9C5604065E6}"/>
              </a:ext>
            </a:extLst>
          </p:cNvPr>
          <p:cNvSpPr txBox="1"/>
          <p:nvPr/>
        </p:nvSpPr>
        <p:spPr>
          <a:xfrm>
            <a:off x="5119981" y="5314969"/>
            <a:ext cx="2085094" cy="461665"/>
          </a:xfrm>
          <a:prstGeom prst="rect">
            <a:avLst/>
          </a:prstGeom>
          <a:noFill/>
        </p:spPr>
        <p:txBody>
          <a:bodyPr wrap="square" rtlCol="0">
            <a:spAutoFit/>
          </a:bodyPr>
          <a:lstStyle/>
          <a:p>
            <a:r>
              <a:rPr lang="es-MX" sz="2400"/>
              <a:t>Entrenamiento</a:t>
            </a:r>
          </a:p>
        </p:txBody>
      </p:sp>
      <p:pic>
        <p:nvPicPr>
          <p:cNvPr id="13" name="Gráfico 12" descr="Flowchart con relleno sólido">
            <a:extLst>
              <a:ext uri="{FF2B5EF4-FFF2-40B4-BE49-F238E27FC236}">
                <a16:creationId xmlns:a16="http://schemas.microsoft.com/office/drawing/2014/main" id="{CAA5C4E0-5C7A-B55C-91C8-0C5146A78F46}"/>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9603" t="10564" r="8527" b="10608"/>
          <a:stretch/>
        </p:blipFill>
        <p:spPr>
          <a:xfrm>
            <a:off x="1784688" y="4247731"/>
            <a:ext cx="1726711" cy="1629839"/>
          </a:xfrm>
          <a:prstGeom prst="rect">
            <a:avLst/>
          </a:prstGeom>
        </p:spPr>
      </p:pic>
      <p:sp>
        <p:nvSpPr>
          <p:cNvPr id="14" name="CuadroTexto 13">
            <a:extLst>
              <a:ext uri="{FF2B5EF4-FFF2-40B4-BE49-F238E27FC236}">
                <a16:creationId xmlns:a16="http://schemas.microsoft.com/office/drawing/2014/main" id="{84922306-3FF6-D5D3-EC16-68B0ADB1D7C5}"/>
              </a:ext>
            </a:extLst>
          </p:cNvPr>
          <p:cNvSpPr txBox="1"/>
          <p:nvPr/>
        </p:nvSpPr>
        <p:spPr>
          <a:xfrm>
            <a:off x="1898469" y="5776634"/>
            <a:ext cx="1530406" cy="461665"/>
          </a:xfrm>
          <a:prstGeom prst="rect">
            <a:avLst/>
          </a:prstGeom>
          <a:noFill/>
        </p:spPr>
        <p:txBody>
          <a:bodyPr wrap="square" rtlCol="0">
            <a:spAutoFit/>
          </a:bodyPr>
          <a:lstStyle/>
          <a:p>
            <a:r>
              <a:rPr lang="es-MX" sz="2400"/>
              <a:t>Algoritmo</a:t>
            </a:r>
          </a:p>
        </p:txBody>
      </p:sp>
      <p:sp>
        <p:nvSpPr>
          <p:cNvPr id="15" name="CuadroTexto 14">
            <a:extLst>
              <a:ext uri="{FF2B5EF4-FFF2-40B4-BE49-F238E27FC236}">
                <a16:creationId xmlns:a16="http://schemas.microsoft.com/office/drawing/2014/main" id="{2E045A08-8385-5DFA-6432-0E4865ADE86D}"/>
              </a:ext>
            </a:extLst>
          </p:cNvPr>
          <p:cNvSpPr txBox="1"/>
          <p:nvPr/>
        </p:nvSpPr>
        <p:spPr>
          <a:xfrm>
            <a:off x="8481296" y="5236036"/>
            <a:ext cx="2619022" cy="461665"/>
          </a:xfrm>
          <a:prstGeom prst="rect">
            <a:avLst/>
          </a:prstGeom>
          <a:noFill/>
        </p:spPr>
        <p:txBody>
          <a:bodyPr wrap="square" rtlCol="0">
            <a:spAutoFit/>
          </a:bodyPr>
          <a:lstStyle/>
          <a:p>
            <a:r>
              <a:rPr lang="es-MX" sz="2400"/>
              <a:t>Modelo entrenado</a:t>
            </a:r>
          </a:p>
        </p:txBody>
      </p:sp>
    </p:spTree>
    <p:extLst>
      <p:ext uri="{BB962C8B-B14F-4D97-AF65-F5344CB8AC3E}">
        <p14:creationId xmlns:p14="http://schemas.microsoft.com/office/powerpoint/2010/main" val="4018082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A958BE-AA5F-973D-118B-3A66352DB29B}"/>
              </a:ext>
            </a:extLst>
          </p:cNvPr>
          <p:cNvSpPr>
            <a:spLocks noGrp="1"/>
          </p:cNvSpPr>
          <p:nvPr>
            <p:ph type="title"/>
          </p:nvPr>
        </p:nvSpPr>
        <p:spPr/>
        <p:txBody>
          <a:bodyPr>
            <a:normAutofit/>
          </a:bodyPr>
          <a:lstStyle/>
          <a:p>
            <a:r>
              <a:rPr lang="es-MX"/>
              <a:t>Probar el modelo</a:t>
            </a:r>
          </a:p>
        </p:txBody>
      </p:sp>
      <p:sp>
        <p:nvSpPr>
          <p:cNvPr id="5" name="Marcador de contenido 2">
            <a:extLst>
              <a:ext uri="{FF2B5EF4-FFF2-40B4-BE49-F238E27FC236}">
                <a16:creationId xmlns:a16="http://schemas.microsoft.com/office/drawing/2014/main" id="{2E6F9676-FB15-C4D1-7BC5-D2323714D0F5}"/>
              </a:ext>
            </a:extLst>
          </p:cNvPr>
          <p:cNvSpPr>
            <a:spLocks noGrp="1"/>
          </p:cNvSpPr>
          <p:nvPr>
            <p:ph sz="half" idx="1"/>
          </p:nvPr>
        </p:nvSpPr>
        <p:spPr>
          <a:xfrm>
            <a:off x="913698" y="1064794"/>
            <a:ext cx="10515599" cy="1177673"/>
          </a:xfrm>
        </p:spPr>
        <p:txBody>
          <a:bodyPr>
            <a:normAutofit/>
          </a:bodyPr>
          <a:lstStyle/>
          <a:p>
            <a:pPr marL="0" indent="0" algn="just">
              <a:buNone/>
            </a:pPr>
            <a:r>
              <a:rPr lang="es-MX" sz="2400"/>
              <a:t>En este paso, utilizamos el 30% dedicado a pruebas, con ello podremos observar y asegurarnos que nuestro modelo se comporte de la manera en la que esperamos.</a:t>
            </a:r>
            <a:endParaRPr lang="es-MX" sz="2400" b="0" i="0">
              <a:effectLst/>
            </a:endParaRPr>
          </a:p>
        </p:txBody>
      </p:sp>
      <p:pic>
        <p:nvPicPr>
          <p:cNvPr id="3" name="Gráfico 2" descr="Left Brain con relleno sólido">
            <a:extLst>
              <a:ext uri="{FF2B5EF4-FFF2-40B4-BE49-F238E27FC236}">
                <a16:creationId xmlns:a16="http://schemas.microsoft.com/office/drawing/2014/main" id="{D9FF8233-DA1E-9FF7-5173-F286105B10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85234" y="2775510"/>
            <a:ext cx="2226869" cy="2226869"/>
          </a:xfrm>
          <a:prstGeom prst="rect">
            <a:avLst/>
          </a:prstGeom>
        </p:spPr>
      </p:pic>
      <p:sp>
        <p:nvSpPr>
          <p:cNvPr id="4" name="Flecha: a la derecha 3">
            <a:extLst>
              <a:ext uri="{FF2B5EF4-FFF2-40B4-BE49-F238E27FC236}">
                <a16:creationId xmlns:a16="http://schemas.microsoft.com/office/drawing/2014/main" id="{D6106E73-26B9-DBB2-D5A9-84779B6C0502}"/>
              </a:ext>
            </a:extLst>
          </p:cNvPr>
          <p:cNvSpPr/>
          <p:nvPr/>
        </p:nvSpPr>
        <p:spPr>
          <a:xfrm>
            <a:off x="4142099" y="3625742"/>
            <a:ext cx="713064" cy="526409"/>
          </a:xfrm>
          <a:prstGeom prst="rightArrow">
            <a:avLst/>
          </a:prstGeom>
          <a:solidFill>
            <a:srgbClr val="453668"/>
          </a:solidFill>
          <a:ln>
            <a:solidFill>
              <a:srgbClr val="4536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CuadroTexto 5">
            <a:extLst>
              <a:ext uri="{FF2B5EF4-FFF2-40B4-BE49-F238E27FC236}">
                <a16:creationId xmlns:a16="http://schemas.microsoft.com/office/drawing/2014/main" id="{EC0C15A1-B9E5-8FA0-6B5F-938AB17CBE64}"/>
              </a:ext>
            </a:extLst>
          </p:cNvPr>
          <p:cNvSpPr txBox="1"/>
          <p:nvPr/>
        </p:nvSpPr>
        <p:spPr>
          <a:xfrm>
            <a:off x="5189157" y="5002379"/>
            <a:ext cx="2619022" cy="461665"/>
          </a:xfrm>
          <a:prstGeom prst="rect">
            <a:avLst/>
          </a:prstGeom>
          <a:noFill/>
        </p:spPr>
        <p:txBody>
          <a:bodyPr wrap="square" rtlCol="0">
            <a:spAutoFit/>
          </a:bodyPr>
          <a:lstStyle/>
          <a:p>
            <a:r>
              <a:rPr lang="es-MX" sz="2400"/>
              <a:t>Modelo entrenado</a:t>
            </a:r>
          </a:p>
        </p:txBody>
      </p:sp>
      <p:sp>
        <p:nvSpPr>
          <p:cNvPr id="7" name="Flecha: a la derecha 6">
            <a:extLst>
              <a:ext uri="{FF2B5EF4-FFF2-40B4-BE49-F238E27FC236}">
                <a16:creationId xmlns:a16="http://schemas.microsoft.com/office/drawing/2014/main" id="{6C6FE662-B9AB-500E-8C85-53EF0F7F5FCD}"/>
              </a:ext>
            </a:extLst>
          </p:cNvPr>
          <p:cNvSpPr/>
          <p:nvPr/>
        </p:nvSpPr>
        <p:spPr>
          <a:xfrm>
            <a:off x="7991172" y="3625741"/>
            <a:ext cx="713064" cy="526409"/>
          </a:xfrm>
          <a:prstGeom prst="rightArrow">
            <a:avLst/>
          </a:prstGeom>
          <a:solidFill>
            <a:srgbClr val="453668"/>
          </a:solidFill>
          <a:ln>
            <a:solidFill>
              <a:srgbClr val="4536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8" name="Gráfico 7" descr="Ant con relleno sólido">
            <a:extLst>
              <a:ext uri="{FF2B5EF4-FFF2-40B4-BE49-F238E27FC236}">
                <a16:creationId xmlns:a16="http://schemas.microsoft.com/office/drawing/2014/main" id="{161A9687-2709-5188-00F2-D2540A04F2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83711" y="3342423"/>
            <a:ext cx="1299321" cy="1299321"/>
          </a:xfrm>
          <a:prstGeom prst="rect">
            <a:avLst/>
          </a:prstGeom>
        </p:spPr>
      </p:pic>
      <p:pic>
        <p:nvPicPr>
          <p:cNvPr id="9" name="Gráfico 8" descr="Ant con relleno sólido">
            <a:extLst>
              <a:ext uri="{FF2B5EF4-FFF2-40B4-BE49-F238E27FC236}">
                <a16:creationId xmlns:a16="http://schemas.microsoft.com/office/drawing/2014/main" id="{1C82E955-E250-8D72-BFB7-DFDBC037B7B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60864" y="2935160"/>
            <a:ext cx="1299321" cy="1299321"/>
          </a:xfrm>
          <a:prstGeom prst="rect">
            <a:avLst/>
          </a:prstGeom>
        </p:spPr>
      </p:pic>
      <p:pic>
        <p:nvPicPr>
          <p:cNvPr id="10" name="Gráfico 9" descr="Ant con relleno sólido">
            <a:extLst>
              <a:ext uri="{FF2B5EF4-FFF2-40B4-BE49-F238E27FC236}">
                <a16:creationId xmlns:a16="http://schemas.microsoft.com/office/drawing/2014/main" id="{D9BBB50C-6E16-1B08-05B8-7DAD6C8F60F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31330" y="4173196"/>
            <a:ext cx="1299321" cy="1299321"/>
          </a:xfrm>
          <a:prstGeom prst="rect">
            <a:avLst/>
          </a:prstGeom>
        </p:spPr>
      </p:pic>
      <p:pic>
        <p:nvPicPr>
          <p:cNvPr id="13" name="Gráfico 12" descr="Badge 1 con relleno sólido">
            <a:extLst>
              <a:ext uri="{FF2B5EF4-FFF2-40B4-BE49-F238E27FC236}">
                <a16:creationId xmlns:a16="http://schemas.microsoft.com/office/drawing/2014/main" id="{C98EBFB8-D5AF-A21D-28CD-A16B3999F44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37338" y="2554112"/>
            <a:ext cx="555529" cy="555529"/>
          </a:xfrm>
          <a:prstGeom prst="rect">
            <a:avLst/>
          </a:prstGeom>
        </p:spPr>
      </p:pic>
      <p:pic>
        <p:nvPicPr>
          <p:cNvPr id="15" name="Gráfico 14" descr="Badge con relleno sólido">
            <a:extLst>
              <a:ext uri="{FF2B5EF4-FFF2-40B4-BE49-F238E27FC236}">
                <a16:creationId xmlns:a16="http://schemas.microsoft.com/office/drawing/2014/main" id="{6E742477-518E-B76A-0C0F-32931FCB1F7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047097" y="2873471"/>
            <a:ext cx="555529" cy="555529"/>
          </a:xfrm>
          <a:prstGeom prst="rect">
            <a:avLst/>
          </a:prstGeom>
        </p:spPr>
      </p:pic>
      <p:pic>
        <p:nvPicPr>
          <p:cNvPr id="17" name="Gráfico 16" descr="Badge 3 con relleno sólido">
            <a:extLst>
              <a:ext uri="{FF2B5EF4-FFF2-40B4-BE49-F238E27FC236}">
                <a16:creationId xmlns:a16="http://schemas.microsoft.com/office/drawing/2014/main" id="{F5DAF261-AB48-1822-F9CE-005F923985A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852886" y="5277484"/>
            <a:ext cx="555529" cy="555529"/>
          </a:xfrm>
          <a:prstGeom prst="rect">
            <a:avLst/>
          </a:prstGeom>
        </p:spPr>
      </p:pic>
      <p:pic>
        <p:nvPicPr>
          <p:cNvPr id="18" name="Gráfico 17" descr="Badge 1 con relleno sólido">
            <a:extLst>
              <a:ext uri="{FF2B5EF4-FFF2-40B4-BE49-F238E27FC236}">
                <a16:creationId xmlns:a16="http://schemas.microsoft.com/office/drawing/2014/main" id="{85020288-D4C2-64CC-F828-B6E90190319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284061" y="2816572"/>
            <a:ext cx="555529" cy="555529"/>
          </a:xfrm>
          <a:prstGeom prst="rect">
            <a:avLst/>
          </a:prstGeom>
        </p:spPr>
      </p:pic>
      <p:pic>
        <p:nvPicPr>
          <p:cNvPr id="19" name="Gráfico 18" descr="Badge con relleno sólido">
            <a:extLst>
              <a:ext uri="{FF2B5EF4-FFF2-40B4-BE49-F238E27FC236}">
                <a16:creationId xmlns:a16="http://schemas.microsoft.com/office/drawing/2014/main" id="{58AAAE17-16D4-B154-A4A5-B6A4CA648D7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284061" y="3694832"/>
            <a:ext cx="555529" cy="555529"/>
          </a:xfrm>
          <a:prstGeom prst="rect">
            <a:avLst/>
          </a:prstGeom>
        </p:spPr>
      </p:pic>
      <p:pic>
        <p:nvPicPr>
          <p:cNvPr id="20" name="Gráfico 19" descr="Badge 3 con relleno sólido">
            <a:extLst>
              <a:ext uri="{FF2B5EF4-FFF2-40B4-BE49-F238E27FC236}">
                <a16:creationId xmlns:a16="http://schemas.microsoft.com/office/drawing/2014/main" id="{14A22184-A297-CE95-6465-936BFE7BDDE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284061" y="4571118"/>
            <a:ext cx="555529" cy="555529"/>
          </a:xfrm>
          <a:prstGeom prst="rect">
            <a:avLst/>
          </a:prstGeom>
        </p:spPr>
      </p:pic>
      <p:sp>
        <p:nvSpPr>
          <p:cNvPr id="21" name="CuadroTexto 20">
            <a:extLst>
              <a:ext uri="{FF2B5EF4-FFF2-40B4-BE49-F238E27FC236}">
                <a16:creationId xmlns:a16="http://schemas.microsoft.com/office/drawing/2014/main" id="{CEAD650C-5BF5-2745-F95B-DDAB16349F2B}"/>
              </a:ext>
            </a:extLst>
          </p:cNvPr>
          <p:cNvSpPr txBox="1"/>
          <p:nvPr/>
        </p:nvSpPr>
        <p:spPr>
          <a:xfrm>
            <a:off x="9989107" y="3772541"/>
            <a:ext cx="774174" cy="400110"/>
          </a:xfrm>
          <a:prstGeom prst="rect">
            <a:avLst/>
          </a:prstGeom>
          <a:noFill/>
        </p:spPr>
        <p:txBody>
          <a:bodyPr wrap="square" rtlCol="0">
            <a:spAutoFit/>
          </a:bodyPr>
          <a:lstStyle/>
          <a:p>
            <a:pPr algn="just"/>
            <a:r>
              <a:rPr lang="es-MX" sz="2000">
                <a:latin typeface="Segoe UI" panose="020B0502040204020203" pitchFamily="34" charset="0"/>
                <a:cs typeface="Segoe UI" panose="020B0502040204020203" pitchFamily="34" charset="0"/>
              </a:rPr>
              <a:t>Bala</a:t>
            </a:r>
          </a:p>
        </p:txBody>
      </p:sp>
      <p:sp>
        <p:nvSpPr>
          <p:cNvPr id="22" name="CuadroTexto 21">
            <a:extLst>
              <a:ext uri="{FF2B5EF4-FFF2-40B4-BE49-F238E27FC236}">
                <a16:creationId xmlns:a16="http://schemas.microsoft.com/office/drawing/2014/main" id="{B39EBF90-8C7E-C432-B769-37DDE18D9555}"/>
              </a:ext>
            </a:extLst>
          </p:cNvPr>
          <p:cNvSpPr txBox="1"/>
          <p:nvPr/>
        </p:nvSpPr>
        <p:spPr>
          <a:xfrm>
            <a:off x="9989107" y="2839503"/>
            <a:ext cx="1613072" cy="400110"/>
          </a:xfrm>
          <a:prstGeom prst="rect">
            <a:avLst/>
          </a:prstGeom>
          <a:noFill/>
        </p:spPr>
        <p:txBody>
          <a:bodyPr wrap="square" rtlCol="0">
            <a:spAutoFit/>
          </a:bodyPr>
          <a:lstStyle/>
          <a:p>
            <a:pPr algn="just"/>
            <a:r>
              <a:rPr lang="es-MX" sz="2000">
                <a:latin typeface="Segoe UI" panose="020B0502040204020203" pitchFamily="34" charset="0"/>
                <a:cs typeface="Segoe UI" panose="020B0502040204020203" pitchFamily="34" charset="0"/>
              </a:rPr>
              <a:t>Marabunta</a:t>
            </a:r>
          </a:p>
        </p:txBody>
      </p:sp>
      <p:sp>
        <p:nvSpPr>
          <p:cNvPr id="23" name="CuadroTexto 22">
            <a:extLst>
              <a:ext uri="{FF2B5EF4-FFF2-40B4-BE49-F238E27FC236}">
                <a16:creationId xmlns:a16="http://schemas.microsoft.com/office/drawing/2014/main" id="{230E79F3-9FAD-16D0-AFE4-3FF890436558}"/>
              </a:ext>
            </a:extLst>
          </p:cNvPr>
          <p:cNvSpPr txBox="1"/>
          <p:nvPr/>
        </p:nvSpPr>
        <p:spPr>
          <a:xfrm>
            <a:off x="9989107" y="4648827"/>
            <a:ext cx="1613072" cy="400110"/>
          </a:xfrm>
          <a:prstGeom prst="rect">
            <a:avLst/>
          </a:prstGeom>
          <a:noFill/>
        </p:spPr>
        <p:txBody>
          <a:bodyPr wrap="square" rtlCol="0">
            <a:spAutoFit/>
          </a:bodyPr>
          <a:lstStyle/>
          <a:p>
            <a:pPr algn="just"/>
            <a:r>
              <a:rPr lang="es-MX" sz="2000">
                <a:latin typeface="Segoe UI" panose="020B0502040204020203" pitchFamily="34" charset="0"/>
                <a:cs typeface="Segoe UI" panose="020B0502040204020203" pitchFamily="34" charset="0"/>
              </a:rPr>
              <a:t>Marabunta</a:t>
            </a:r>
          </a:p>
        </p:txBody>
      </p:sp>
    </p:spTree>
    <p:extLst>
      <p:ext uri="{BB962C8B-B14F-4D97-AF65-F5344CB8AC3E}">
        <p14:creationId xmlns:p14="http://schemas.microsoft.com/office/powerpoint/2010/main" val="1960613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53668"/>
        </a:solid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A9CA9202-F581-3E4A-2CCA-49AEA78BA1D3}"/>
              </a:ext>
            </a:extLst>
          </p:cNvPr>
          <p:cNvSpPr/>
          <p:nvPr/>
        </p:nvSpPr>
        <p:spPr>
          <a:xfrm>
            <a:off x="452487" y="509047"/>
            <a:ext cx="11283884" cy="5938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 name="Imagen 1">
            <a:extLst>
              <a:ext uri="{FF2B5EF4-FFF2-40B4-BE49-F238E27FC236}">
                <a16:creationId xmlns:a16="http://schemas.microsoft.com/office/drawing/2014/main" id="{ED97EB77-E2A1-5DF0-8AA2-2B92483E2F8E}"/>
              </a:ext>
            </a:extLst>
          </p:cNvPr>
          <p:cNvPicPr>
            <a:picLocks noChangeAspect="1"/>
          </p:cNvPicPr>
          <p:nvPr/>
        </p:nvPicPr>
        <p:blipFill>
          <a:blip r:embed="rId2"/>
          <a:stretch>
            <a:fillRect/>
          </a:stretch>
        </p:blipFill>
        <p:spPr>
          <a:xfrm>
            <a:off x="643467" y="716364"/>
            <a:ext cx="10905066" cy="5425271"/>
          </a:xfrm>
          <a:prstGeom prst="rect">
            <a:avLst/>
          </a:prstGeom>
        </p:spPr>
      </p:pic>
    </p:spTree>
    <p:extLst>
      <p:ext uri="{BB962C8B-B14F-4D97-AF65-F5344CB8AC3E}">
        <p14:creationId xmlns:p14="http://schemas.microsoft.com/office/powerpoint/2010/main" val="1426139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A958BE-AA5F-973D-118B-3A66352DB29B}"/>
              </a:ext>
            </a:extLst>
          </p:cNvPr>
          <p:cNvSpPr>
            <a:spLocks noGrp="1"/>
          </p:cNvSpPr>
          <p:nvPr>
            <p:ph type="title"/>
          </p:nvPr>
        </p:nvSpPr>
        <p:spPr/>
        <p:txBody>
          <a:bodyPr>
            <a:normAutofit/>
          </a:bodyPr>
          <a:lstStyle/>
          <a:p>
            <a:r>
              <a:rPr lang="es-MX"/>
              <a:t>Probar el modelo</a:t>
            </a:r>
          </a:p>
        </p:txBody>
      </p:sp>
      <p:pic>
        <p:nvPicPr>
          <p:cNvPr id="14" name="Imagen 13">
            <a:extLst>
              <a:ext uri="{FF2B5EF4-FFF2-40B4-BE49-F238E27FC236}">
                <a16:creationId xmlns:a16="http://schemas.microsoft.com/office/drawing/2014/main" id="{69948AAF-C0BE-6EC2-4C64-158821CEAFE2}"/>
              </a:ext>
            </a:extLst>
          </p:cNvPr>
          <p:cNvPicPr>
            <a:picLocks noChangeAspect="1"/>
          </p:cNvPicPr>
          <p:nvPr/>
        </p:nvPicPr>
        <p:blipFill rotWithShape="1">
          <a:blip r:embed="rId2">
            <a:extLst>
              <a:ext uri="{28A0092B-C50C-407E-A947-70E740481C1C}">
                <a14:useLocalDpi xmlns:a14="http://schemas.microsoft.com/office/drawing/2010/main" val="0"/>
              </a:ext>
            </a:extLst>
          </a:blip>
          <a:srcRect l="9233" t="21251" r="36797" b="22309"/>
          <a:stretch/>
        </p:blipFill>
        <p:spPr>
          <a:xfrm>
            <a:off x="1428719" y="1130435"/>
            <a:ext cx="6222041" cy="4597129"/>
          </a:xfrm>
          <a:prstGeom prst="rect">
            <a:avLst/>
          </a:prstGeom>
        </p:spPr>
      </p:pic>
      <p:sp>
        <p:nvSpPr>
          <p:cNvPr id="16" name="Diagrama de flujo: conector 15">
            <a:extLst>
              <a:ext uri="{FF2B5EF4-FFF2-40B4-BE49-F238E27FC236}">
                <a16:creationId xmlns:a16="http://schemas.microsoft.com/office/drawing/2014/main" id="{EDA0A84A-8748-5660-AD0D-77295802BD66}"/>
              </a:ext>
            </a:extLst>
          </p:cNvPr>
          <p:cNvSpPr/>
          <p:nvPr/>
        </p:nvSpPr>
        <p:spPr>
          <a:xfrm>
            <a:off x="5268286" y="1887523"/>
            <a:ext cx="385894" cy="402672"/>
          </a:xfrm>
          <a:prstGeom prst="flowChartConnecto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Diagrama de flujo: conector 23">
            <a:extLst>
              <a:ext uri="{FF2B5EF4-FFF2-40B4-BE49-F238E27FC236}">
                <a16:creationId xmlns:a16="http://schemas.microsoft.com/office/drawing/2014/main" id="{28B52892-7797-837D-D074-F26E49B529DD}"/>
              </a:ext>
            </a:extLst>
          </p:cNvPr>
          <p:cNvSpPr/>
          <p:nvPr/>
        </p:nvSpPr>
        <p:spPr>
          <a:xfrm>
            <a:off x="5965970" y="3633831"/>
            <a:ext cx="385894" cy="402672"/>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Diagrama de flujo: conector 24">
            <a:extLst>
              <a:ext uri="{FF2B5EF4-FFF2-40B4-BE49-F238E27FC236}">
                <a16:creationId xmlns:a16="http://schemas.microsoft.com/office/drawing/2014/main" id="{378C60E8-AF15-32CE-34B5-30F5B446FD06}"/>
              </a:ext>
            </a:extLst>
          </p:cNvPr>
          <p:cNvSpPr/>
          <p:nvPr/>
        </p:nvSpPr>
        <p:spPr>
          <a:xfrm>
            <a:off x="8572854" y="2526824"/>
            <a:ext cx="622385" cy="633697"/>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Diagrama de flujo: conector 25">
            <a:extLst>
              <a:ext uri="{FF2B5EF4-FFF2-40B4-BE49-F238E27FC236}">
                <a16:creationId xmlns:a16="http://schemas.microsoft.com/office/drawing/2014/main" id="{0128BCDB-28F9-C590-4D43-48A182BFB2D4}"/>
              </a:ext>
            </a:extLst>
          </p:cNvPr>
          <p:cNvSpPr/>
          <p:nvPr/>
        </p:nvSpPr>
        <p:spPr>
          <a:xfrm>
            <a:off x="5461233" y="3606207"/>
            <a:ext cx="385894" cy="402672"/>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Diagrama de flujo: conector 26">
            <a:extLst>
              <a:ext uri="{FF2B5EF4-FFF2-40B4-BE49-F238E27FC236}">
                <a16:creationId xmlns:a16="http://schemas.microsoft.com/office/drawing/2014/main" id="{940C67B1-EE47-1874-BED1-8F6C9D8DB2C9}"/>
              </a:ext>
            </a:extLst>
          </p:cNvPr>
          <p:cNvSpPr/>
          <p:nvPr/>
        </p:nvSpPr>
        <p:spPr>
          <a:xfrm>
            <a:off x="4882392" y="3585769"/>
            <a:ext cx="385894" cy="402672"/>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Diagrama de flujo: conector 27">
            <a:extLst>
              <a:ext uri="{FF2B5EF4-FFF2-40B4-BE49-F238E27FC236}">
                <a16:creationId xmlns:a16="http://schemas.microsoft.com/office/drawing/2014/main" id="{466DDDB7-FD40-75CD-9EE5-44300272BCC5}"/>
              </a:ext>
            </a:extLst>
          </p:cNvPr>
          <p:cNvSpPr/>
          <p:nvPr/>
        </p:nvSpPr>
        <p:spPr>
          <a:xfrm>
            <a:off x="5580076" y="4036319"/>
            <a:ext cx="385894" cy="402672"/>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Diagrama de flujo: conector 28">
            <a:extLst>
              <a:ext uri="{FF2B5EF4-FFF2-40B4-BE49-F238E27FC236}">
                <a16:creationId xmlns:a16="http://schemas.microsoft.com/office/drawing/2014/main" id="{6F52018F-9691-E518-0472-FED05834B2FC}"/>
              </a:ext>
            </a:extLst>
          </p:cNvPr>
          <p:cNvSpPr/>
          <p:nvPr/>
        </p:nvSpPr>
        <p:spPr>
          <a:xfrm>
            <a:off x="5194182" y="4046290"/>
            <a:ext cx="385894" cy="402672"/>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Diagrama de flujo: conector 29">
            <a:extLst>
              <a:ext uri="{FF2B5EF4-FFF2-40B4-BE49-F238E27FC236}">
                <a16:creationId xmlns:a16="http://schemas.microsoft.com/office/drawing/2014/main" id="{11D9DB05-46D8-CD2B-828B-084D9EE917DB}"/>
              </a:ext>
            </a:extLst>
          </p:cNvPr>
          <p:cNvSpPr/>
          <p:nvPr/>
        </p:nvSpPr>
        <p:spPr>
          <a:xfrm>
            <a:off x="4771237" y="4212446"/>
            <a:ext cx="385894" cy="402672"/>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Diagrama de flujo: conector 30">
            <a:extLst>
              <a:ext uri="{FF2B5EF4-FFF2-40B4-BE49-F238E27FC236}">
                <a16:creationId xmlns:a16="http://schemas.microsoft.com/office/drawing/2014/main" id="{B2CB6B91-40B4-EF6E-833E-D22EBC588DAF}"/>
              </a:ext>
            </a:extLst>
          </p:cNvPr>
          <p:cNvSpPr/>
          <p:nvPr/>
        </p:nvSpPr>
        <p:spPr>
          <a:xfrm>
            <a:off x="4771237" y="4579937"/>
            <a:ext cx="385894" cy="402672"/>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Diagrama de flujo: conector 31">
            <a:extLst>
              <a:ext uri="{FF2B5EF4-FFF2-40B4-BE49-F238E27FC236}">
                <a16:creationId xmlns:a16="http://schemas.microsoft.com/office/drawing/2014/main" id="{42A88F97-DB26-8553-C096-4B0C45840D15}"/>
              </a:ext>
            </a:extLst>
          </p:cNvPr>
          <p:cNvSpPr/>
          <p:nvPr/>
        </p:nvSpPr>
        <p:spPr>
          <a:xfrm>
            <a:off x="4385343" y="4247626"/>
            <a:ext cx="385894" cy="402672"/>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Diagrama de flujo: conector 32">
            <a:extLst>
              <a:ext uri="{FF2B5EF4-FFF2-40B4-BE49-F238E27FC236}">
                <a16:creationId xmlns:a16="http://schemas.microsoft.com/office/drawing/2014/main" id="{167FDCEA-EB5A-F0A7-C28E-B6AA59487AD1}"/>
              </a:ext>
            </a:extLst>
          </p:cNvPr>
          <p:cNvSpPr/>
          <p:nvPr/>
        </p:nvSpPr>
        <p:spPr>
          <a:xfrm>
            <a:off x="4170725" y="4713566"/>
            <a:ext cx="385894" cy="402672"/>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Diagrama de flujo: conector 33">
            <a:extLst>
              <a:ext uri="{FF2B5EF4-FFF2-40B4-BE49-F238E27FC236}">
                <a16:creationId xmlns:a16="http://schemas.microsoft.com/office/drawing/2014/main" id="{05F3C0CD-AEEA-FF60-FC4D-A8E3C978BC5A}"/>
              </a:ext>
            </a:extLst>
          </p:cNvPr>
          <p:cNvSpPr/>
          <p:nvPr/>
        </p:nvSpPr>
        <p:spPr>
          <a:xfrm>
            <a:off x="3806502" y="4279260"/>
            <a:ext cx="385894" cy="402672"/>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Diagrama de flujo: conector 34">
            <a:extLst>
              <a:ext uri="{FF2B5EF4-FFF2-40B4-BE49-F238E27FC236}">
                <a16:creationId xmlns:a16="http://schemas.microsoft.com/office/drawing/2014/main" id="{193292F0-AE11-4969-7DDE-654CFF9FA5D8}"/>
              </a:ext>
            </a:extLst>
          </p:cNvPr>
          <p:cNvSpPr/>
          <p:nvPr/>
        </p:nvSpPr>
        <p:spPr>
          <a:xfrm>
            <a:off x="3325533" y="4593055"/>
            <a:ext cx="385894" cy="402672"/>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Diagrama de flujo: conector 35">
            <a:extLst>
              <a:ext uri="{FF2B5EF4-FFF2-40B4-BE49-F238E27FC236}">
                <a16:creationId xmlns:a16="http://schemas.microsoft.com/office/drawing/2014/main" id="{0D26FB66-5397-182E-A83F-243D74823DE0}"/>
              </a:ext>
            </a:extLst>
          </p:cNvPr>
          <p:cNvSpPr/>
          <p:nvPr/>
        </p:nvSpPr>
        <p:spPr>
          <a:xfrm>
            <a:off x="3361187" y="3956622"/>
            <a:ext cx="385894" cy="402672"/>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Diagrama de flujo: conector 36">
            <a:extLst>
              <a:ext uri="{FF2B5EF4-FFF2-40B4-BE49-F238E27FC236}">
                <a16:creationId xmlns:a16="http://schemas.microsoft.com/office/drawing/2014/main" id="{786E04D4-8D43-0E2C-23E3-B707E67E1B09}"/>
              </a:ext>
            </a:extLst>
          </p:cNvPr>
          <p:cNvSpPr/>
          <p:nvPr/>
        </p:nvSpPr>
        <p:spPr>
          <a:xfrm>
            <a:off x="2922163" y="4205310"/>
            <a:ext cx="385894" cy="402672"/>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Diagrama de flujo: conector 37">
            <a:extLst>
              <a:ext uri="{FF2B5EF4-FFF2-40B4-BE49-F238E27FC236}">
                <a16:creationId xmlns:a16="http://schemas.microsoft.com/office/drawing/2014/main" id="{F989AB8E-679E-1639-84B7-3DE8CAAF967B}"/>
              </a:ext>
            </a:extLst>
          </p:cNvPr>
          <p:cNvSpPr/>
          <p:nvPr/>
        </p:nvSpPr>
        <p:spPr>
          <a:xfrm>
            <a:off x="2410434" y="4417564"/>
            <a:ext cx="385894" cy="402672"/>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Diagrama de flujo: conector 38">
            <a:extLst>
              <a:ext uri="{FF2B5EF4-FFF2-40B4-BE49-F238E27FC236}">
                <a16:creationId xmlns:a16="http://schemas.microsoft.com/office/drawing/2014/main" id="{4DCAC451-B42E-C1F6-FFD7-2C8B4E972272}"/>
              </a:ext>
            </a:extLst>
          </p:cNvPr>
          <p:cNvSpPr/>
          <p:nvPr/>
        </p:nvSpPr>
        <p:spPr>
          <a:xfrm>
            <a:off x="2202006" y="3956622"/>
            <a:ext cx="385894" cy="402672"/>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Diagrama de flujo: conector 39">
            <a:extLst>
              <a:ext uri="{FF2B5EF4-FFF2-40B4-BE49-F238E27FC236}">
                <a16:creationId xmlns:a16="http://schemas.microsoft.com/office/drawing/2014/main" id="{A9646AAD-290E-DDEA-51DE-091B5FAE57EF}"/>
              </a:ext>
            </a:extLst>
          </p:cNvPr>
          <p:cNvSpPr/>
          <p:nvPr/>
        </p:nvSpPr>
        <p:spPr>
          <a:xfrm>
            <a:off x="1763783" y="4406646"/>
            <a:ext cx="385894" cy="402672"/>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Diagrama de flujo: conector 40">
            <a:extLst>
              <a:ext uri="{FF2B5EF4-FFF2-40B4-BE49-F238E27FC236}">
                <a16:creationId xmlns:a16="http://schemas.microsoft.com/office/drawing/2014/main" id="{3D057172-F4E9-6ECF-BB7B-51DB8F3C248D}"/>
              </a:ext>
            </a:extLst>
          </p:cNvPr>
          <p:cNvSpPr/>
          <p:nvPr/>
        </p:nvSpPr>
        <p:spPr>
          <a:xfrm>
            <a:off x="6168703" y="2234097"/>
            <a:ext cx="385894" cy="402672"/>
          </a:xfrm>
          <a:prstGeom prst="flowChartConnecto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Diagrama de flujo: conector 41">
            <a:extLst>
              <a:ext uri="{FF2B5EF4-FFF2-40B4-BE49-F238E27FC236}">
                <a16:creationId xmlns:a16="http://schemas.microsoft.com/office/drawing/2014/main" id="{CBDD704E-759F-1C58-3E99-1B1706385072}"/>
              </a:ext>
            </a:extLst>
          </p:cNvPr>
          <p:cNvSpPr/>
          <p:nvPr/>
        </p:nvSpPr>
        <p:spPr>
          <a:xfrm>
            <a:off x="5580076" y="2526824"/>
            <a:ext cx="385894" cy="402672"/>
          </a:xfrm>
          <a:prstGeom prst="flowChartConnecto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3" name="Diagrama de flujo: conector 42">
            <a:extLst>
              <a:ext uri="{FF2B5EF4-FFF2-40B4-BE49-F238E27FC236}">
                <a16:creationId xmlns:a16="http://schemas.microsoft.com/office/drawing/2014/main" id="{2D4A042D-DA56-1650-D7B5-AF1C9A72E3EB}"/>
              </a:ext>
            </a:extLst>
          </p:cNvPr>
          <p:cNvSpPr/>
          <p:nvPr/>
        </p:nvSpPr>
        <p:spPr>
          <a:xfrm>
            <a:off x="5420686" y="2039923"/>
            <a:ext cx="385894" cy="402672"/>
          </a:xfrm>
          <a:prstGeom prst="flowChartConnecto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Diagrama de flujo: conector 43">
            <a:extLst>
              <a:ext uri="{FF2B5EF4-FFF2-40B4-BE49-F238E27FC236}">
                <a16:creationId xmlns:a16="http://schemas.microsoft.com/office/drawing/2014/main" id="{D5A55C15-64BB-31F7-5ACC-D3F2F3CEE9FD}"/>
              </a:ext>
            </a:extLst>
          </p:cNvPr>
          <p:cNvSpPr/>
          <p:nvPr/>
        </p:nvSpPr>
        <p:spPr>
          <a:xfrm>
            <a:off x="4771237" y="2268769"/>
            <a:ext cx="385894" cy="402672"/>
          </a:xfrm>
          <a:prstGeom prst="flowChartConnecto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Diagrama de flujo: conector 44">
            <a:extLst>
              <a:ext uri="{FF2B5EF4-FFF2-40B4-BE49-F238E27FC236}">
                <a16:creationId xmlns:a16="http://schemas.microsoft.com/office/drawing/2014/main" id="{2273F41B-ADA8-3040-5464-2DE5F843E8F3}"/>
              </a:ext>
            </a:extLst>
          </p:cNvPr>
          <p:cNvSpPr/>
          <p:nvPr/>
        </p:nvSpPr>
        <p:spPr>
          <a:xfrm>
            <a:off x="4836951" y="2895446"/>
            <a:ext cx="385894" cy="402672"/>
          </a:xfrm>
          <a:prstGeom prst="flowChartConnecto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Diagrama de flujo: conector 45">
            <a:extLst>
              <a:ext uri="{FF2B5EF4-FFF2-40B4-BE49-F238E27FC236}">
                <a16:creationId xmlns:a16="http://schemas.microsoft.com/office/drawing/2014/main" id="{41D4884D-9890-A07B-3FB4-1100E7EB92A3}"/>
              </a:ext>
            </a:extLst>
          </p:cNvPr>
          <p:cNvSpPr/>
          <p:nvPr/>
        </p:nvSpPr>
        <p:spPr>
          <a:xfrm>
            <a:off x="4385343" y="3160003"/>
            <a:ext cx="385894" cy="402672"/>
          </a:xfrm>
          <a:prstGeom prst="flowChartConnecto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Diagrama de flujo: conector 46">
            <a:extLst>
              <a:ext uri="{FF2B5EF4-FFF2-40B4-BE49-F238E27FC236}">
                <a16:creationId xmlns:a16="http://schemas.microsoft.com/office/drawing/2014/main" id="{5F187AC7-9B9F-64BF-BA9F-787D249C62AC}"/>
              </a:ext>
            </a:extLst>
          </p:cNvPr>
          <p:cNvSpPr/>
          <p:nvPr/>
        </p:nvSpPr>
        <p:spPr>
          <a:xfrm>
            <a:off x="3873614" y="3233628"/>
            <a:ext cx="385894" cy="402672"/>
          </a:xfrm>
          <a:prstGeom prst="flowChartConnecto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Diagrama de flujo: conector 47">
            <a:extLst>
              <a:ext uri="{FF2B5EF4-FFF2-40B4-BE49-F238E27FC236}">
                <a16:creationId xmlns:a16="http://schemas.microsoft.com/office/drawing/2014/main" id="{F9955F5C-25FA-C5F9-3293-9A0993128FB9}"/>
              </a:ext>
            </a:extLst>
          </p:cNvPr>
          <p:cNvSpPr/>
          <p:nvPr/>
        </p:nvSpPr>
        <p:spPr>
          <a:xfrm>
            <a:off x="3337417" y="3387229"/>
            <a:ext cx="385894" cy="402672"/>
          </a:xfrm>
          <a:prstGeom prst="flowChartConnecto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Diagrama de flujo: conector 48">
            <a:extLst>
              <a:ext uri="{FF2B5EF4-FFF2-40B4-BE49-F238E27FC236}">
                <a16:creationId xmlns:a16="http://schemas.microsoft.com/office/drawing/2014/main" id="{3A416196-0C13-1AC3-8F96-B298BFAC9753}"/>
              </a:ext>
            </a:extLst>
          </p:cNvPr>
          <p:cNvSpPr/>
          <p:nvPr/>
        </p:nvSpPr>
        <p:spPr>
          <a:xfrm>
            <a:off x="2265273" y="3361339"/>
            <a:ext cx="385894" cy="402672"/>
          </a:xfrm>
          <a:prstGeom prst="flowChartConnecto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0" name="Diagrama de flujo: conector 49">
            <a:extLst>
              <a:ext uri="{FF2B5EF4-FFF2-40B4-BE49-F238E27FC236}">
                <a16:creationId xmlns:a16="http://schemas.microsoft.com/office/drawing/2014/main" id="{D5DD7EDD-43C9-FBCA-80EE-3B6115B78042}"/>
              </a:ext>
            </a:extLst>
          </p:cNvPr>
          <p:cNvSpPr/>
          <p:nvPr/>
        </p:nvSpPr>
        <p:spPr>
          <a:xfrm>
            <a:off x="4290966" y="2548677"/>
            <a:ext cx="385894" cy="402672"/>
          </a:xfrm>
          <a:prstGeom prst="flowChartConnecto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1" name="Diagrama de flujo: conector 50">
            <a:extLst>
              <a:ext uri="{FF2B5EF4-FFF2-40B4-BE49-F238E27FC236}">
                <a16:creationId xmlns:a16="http://schemas.microsoft.com/office/drawing/2014/main" id="{88723F65-606B-AD68-6EBD-A0FA2F1CB30E}"/>
              </a:ext>
            </a:extLst>
          </p:cNvPr>
          <p:cNvSpPr/>
          <p:nvPr/>
        </p:nvSpPr>
        <p:spPr>
          <a:xfrm>
            <a:off x="4137066" y="1917847"/>
            <a:ext cx="385894" cy="402672"/>
          </a:xfrm>
          <a:prstGeom prst="flowChartConnecto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2" name="Diagrama de flujo: conector 51">
            <a:extLst>
              <a:ext uri="{FF2B5EF4-FFF2-40B4-BE49-F238E27FC236}">
                <a16:creationId xmlns:a16="http://schemas.microsoft.com/office/drawing/2014/main" id="{F9589B78-5B0E-7D86-D938-1CD53FEA5E62}"/>
              </a:ext>
            </a:extLst>
          </p:cNvPr>
          <p:cNvSpPr/>
          <p:nvPr/>
        </p:nvSpPr>
        <p:spPr>
          <a:xfrm>
            <a:off x="3680667" y="2342957"/>
            <a:ext cx="385894" cy="402672"/>
          </a:xfrm>
          <a:prstGeom prst="flowChartConnecto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3" name="Diagrama de flujo: conector 52">
            <a:extLst>
              <a:ext uri="{FF2B5EF4-FFF2-40B4-BE49-F238E27FC236}">
                <a16:creationId xmlns:a16="http://schemas.microsoft.com/office/drawing/2014/main" id="{912A0487-9566-C972-C1AF-4D79AE44759D}"/>
              </a:ext>
            </a:extLst>
          </p:cNvPr>
          <p:cNvSpPr/>
          <p:nvPr/>
        </p:nvSpPr>
        <p:spPr>
          <a:xfrm>
            <a:off x="3155556" y="1943081"/>
            <a:ext cx="385894" cy="402672"/>
          </a:xfrm>
          <a:prstGeom prst="flowChartConnecto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4" name="Diagrama de flujo: conector 53">
            <a:extLst>
              <a:ext uri="{FF2B5EF4-FFF2-40B4-BE49-F238E27FC236}">
                <a16:creationId xmlns:a16="http://schemas.microsoft.com/office/drawing/2014/main" id="{2B017B46-0CAF-D32D-C9FE-C5C776B933F0}"/>
              </a:ext>
            </a:extLst>
          </p:cNvPr>
          <p:cNvSpPr/>
          <p:nvPr/>
        </p:nvSpPr>
        <p:spPr>
          <a:xfrm>
            <a:off x="3150061" y="2865093"/>
            <a:ext cx="385894" cy="402672"/>
          </a:xfrm>
          <a:prstGeom prst="flowChartConnecto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5" name="Diagrama de flujo: conector 54">
            <a:extLst>
              <a:ext uri="{FF2B5EF4-FFF2-40B4-BE49-F238E27FC236}">
                <a16:creationId xmlns:a16="http://schemas.microsoft.com/office/drawing/2014/main" id="{B63D62C2-1FC3-915B-333E-99AFF6605249}"/>
              </a:ext>
            </a:extLst>
          </p:cNvPr>
          <p:cNvSpPr/>
          <p:nvPr/>
        </p:nvSpPr>
        <p:spPr>
          <a:xfrm>
            <a:off x="2586603" y="2559862"/>
            <a:ext cx="385894" cy="402672"/>
          </a:xfrm>
          <a:prstGeom prst="flowChartConnecto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6" name="Diagrama de flujo: conector 55">
            <a:extLst>
              <a:ext uri="{FF2B5EF4-FFF2-40B4-BE49-F238E27FC236}">
                <a16:creationId xmlns:a16="http://schemas.microsoft.com/office/drawing/2014/main" id="{59B7D95B-5018-484F-7709-27E512E9C935}"/>
              </a:ext>
            </a:extLst>
          </p:cNvPr>
          <p:cNvSpPr/>
          <p:nvPr/>
        </p:nvSpPr>
        <p:spPr>
          <a:xfrm>
            <a:off x="2009059" y="2766056"/>
            <a:ext cx="385894" cy="402672"/>
          </a:xfrm>
          <a:prstGeom prst="flowChartConnecto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7" name="CuadroTexto 56">
            <a:extLst>
              <a:ext uri="{FF2B5EF4-FFF2-40B4-BE49-F238E27FC236}">
                <a16:creationId xmlns:a16="http://schemas.microsoft.com/office/drawing/2014/main" id="{A6369CD6-4E93-9D0F-8538-0BC2A8826572}"/>
              </a:ext>
            </a:extLst>
          </p:cNvPr>
          <p:cNvSpPr txBox="1"/>
          <p:nvPr/>
        </p:nvSpPr>
        <p:spPr>
          <a:xfrm>
            <a:off x="9221016" y="2566257"/>
            <a:ext cx="1159968" cy="523220"/>
          </a:xfrm>
          <a:prstGeom prst="rect">
            <a:avLst/>
          </a:prstGeom>
          <a:noFill/>
        </p:spPr>
        <p:txBody>
          <a:bodyPr wrap="square" rtlCol="0">
            <a:spAutoFit/>
          </a:bodyPr>
          <a:lstStyle/>
          <a:p>
            <a:pPr algn="just"/>
            <a:r>
              <a:rPr lang="es-MX" sz="2800">
                <a:latin typeface="Segoe UI" panose="020B0502040204020203" pitchFamily="34" charset="0"/>
                <a:cs typeface="Segoe UI" panose="020B0502040204020203" pitchFamily="34" charset="0"/>
              </a:rPr>
              <a:t>Bala</a:t>
            </a:r>
          </a:p>
        </p:txBody>
      </p:sp>
      <p:sp>
        <p:nvSpPr>
          <p:cNvPr id="58" name="CuadroTexto 57">
            <a:extLst>
              <a:ext uri="{FF2B5EF4-FFF2-40B4-BE49-F238E27FC236}">
                <a16:creationId xmlns:a16="http://schemas.microsoft.com/office/drawing/2014/main" id="{7B03C646-0BB2-BAAC-DE5B-1BDD5B63B391}"/>
              </a:ext>
            </a:extLst>
          </p:cNvPr>
          <p:cNvSpPr txBox="1"/>
          <p:nvPr/>
        </p:nvSpPr>
        <p:spPr>
          <a:xfrm>
            <a:off x="9221016" y="3562675"/>
            <a:ext cx="2042227" cy="523220"/>
          </a:xfrm>
          <a:prstGeom prst="rect">
            <a:avLst/>
          </a:prstGeom>
          <a:noFill/>
        </p:spPr>
        <p:txBody>
          <a:bodyPr wrap="square" rtlCol="0">
            <a:spAutoFit/>
          </a:bodyPr>
          <a:lstStyle/>
          <a:p>
            <a:pPr algn="just"/>
            <a:r>
              <a:rPr lang="es-MX" sz="2800">
                <a:latin typeface="Segoe UI" panose="020B0502040204020203" pitchFamily="34" charset="0"/>
                <a:cs typeface="Segoe UI" panose="020B0502040204020203" pitchFamily="34" charset="0"/>
              </a:rPr>
              <a:t>Marabunta</a:t>
            </a:r>
          </a:p>
        </p:txBody>
      </p:sp>
      <p:sp>
        <p:nvSpPr>
          <p:cNvPr id="59" name="Diagrama de flujo: conector 58">
            <a:extLst>
              <a:ext uri="{FF2B5EF4-FFF2-40B4-BE49-F238E27FC236}">
                <a16:creationId xmlns:a16="http://schemas.microsoft.com/office/drawing/2014/main" id="{6B55488A-E6DF-F11E-2299-8566827E9903}"/>
              </a:ext>
            </a:extLst>
          </p:cNvPr>
          <p:cNvSpPr/>
          <p:nvPr/>
        </p:nvSpPr>
        <p:spPr>
          <a:xfrm>
            <a:off x="8573630" y="3495272"/>
            <a:ext cx="621609" cy="624541"/>
          </a:xfrm>
          <a:prstGeom prst="flowChartConnecto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Diagrama de flujo: conector 59">
            <a:extLst>
              <a:ext uri="{FF2B5EF4-FFF2-40B4-BE49-F238E27FC236}">
                <a16:creationId xmlns:a16="http://schemas.microsoft.com/office/drawing/2014/main" id="{3E5EAB6D-AE74-7A7B-B292-179D942C7509}"/>
              </a:ext>
            </a:extLst>
          </p:cNvPr>
          <p:cNvSpPr/>
          <p:nvPr/>
        </p:nvSpPr>
        <p:spPr>
          <a:xfrm>
            <a:off x="6330894" y="2899894"/>
            <a:ext cx="385894" cy="402672"/>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1" name="Diagrama de flujo: conector 60">
            <a:extLst>
              <a:ext uri="{FF2B5EF4-FFF2-40B4-BE49-F238E27FC236}">
                <a16:creationId xmlns:a16="http://schemas.microsoft.com/office/drawing/2014/main" id="{6906A045-94A3-8341-685A-963E9CE42402}"/>
              </a:ext>
            </a:extLst>
          </p:cNvPr>
          <p:cNvSpPr/>
          <p:nvPr/>
        </p:nvSpPr>
        <p:spPr>
          <a:xfrm>
            <a:off x="6809415" y="2566257"/>
            <a:ext cx="385894" cy="402672"/>
          </a:xfrm>
          <a:prstGeom prst="flowChartConnector">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798976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A958BE-AA5F-973D-118B-3A66352DB29B}"/>
              </a:ext>
            </a:extLst>
          </p:cNvPr>
          <p:cNvSpPr>
            <a:spLocks noGrp="1"/>
          </p:cNvSpPr>
          <p:nvPr>
            <p:ph type="title"/>
          </p:nvPr>
        </p:nvSpPr>
        <p:spPr/>
        <p:txBody>
          <a:bodyPr>
            <a:normAutofit/>
          </a:bodyPr>
          <a:lstStyle/>
          <a:p>
            <a:r>
              <a:rPr lang="es-MX"/>
              <a:t>Encontrar equilibrio en las métricas de evaluación</a:t>
            </a:r>
          </a:p>
        </p:txBody>
      </p:sp>
      <p:sp>
        <p:nvSpPr>
          <p:cNvPr id="5" name="Marcador de contenido 2">
            <a:extLst>
              <a:ext uri="{FF2B5EF4-FFF2-40B4-BE49-F238E27FC236}">
                <a16:creationId xmlns:a16="http://schemas.microsoft.com/office/drawing/2014/main" id="{2E6F9676-FB15-C4D1-7BC5-D2323714D0F5}"/>
              </a:ext>
            </a:extLst>
          </p:cNvPr>
          <p:cNvSpPr>
            <a:spLocks noGrp="1"/>
          </p:cNvSpPr>
          <p:nvPr>
            <p:ph sz="half" idx="1"/>
          </p:nvPr>
        </p:nvSpPr>
        <p:spPr>
          <a:xfrm>
            <a:off x="838199" y="1196410"/>
            <a:ext cx="10515599" cy="4659105"/>
          </a:xfrm>
        </p:spPr>
        <p:txBody>
          <a:bodyPr>
            <a:normAutofit/>
          </a:bodyPr>
          <a:lstStyle/>
          <a:p>
            <a:pPr marL="0" indent="0" algn="just">
              <a:buNone/>
            </a:pPr>
            <a:r>
              <a:rPr lang="es-MX" sz="2400"/>
              <a:t>Asegurarnos que el modelo cumpla con los siguientes puntos:</a:t>
            </a:r>
          </a:p>
          <a:p>
            <a:pPr algn="just"/>
            <a:r>
              <a:rPr lang="es-MX" sz="2400"/>
              <a:t>Se obtienen los resultados esperados.</a:t>
            </a:r>
          </a:p>
          <a:p>
            <a:pPr algn="just"/>
            <a:r>
              <a:rPr lang="es-MX" sz="2400"/>
              <a:t>Los resultados no tienen una calificación en el rango 0.99 - 1.0</a:t>
            </a:r>
          </a:p>
          <a:p>
            <a:pPr algn="just"/>
            <a:r>
              <a:rPr lang="es-MX" sz="2400"/>
              <a:t>Los resultados no están cayendo en categorías incorrectas</a:t>
            </a:r>
          </a:p>
          <a:p>
            <a:pPr algn="just"/>
            <a:endParaRPr lang="es-MX" sz="2400"/>
          </a:p>
          <a:p>
            <a:pPr marL="0" indent="0" algn="just">
              <a:buNone/>
            </a:pPr>
            <a:r>
              <a:rPr lang="es-MX" sz="2400"/>
              <a:t>En dado caso que no cumpla con alguna, se tendrá que hacer el ajuste y volver a entrenar.</a:t>
            </a:r>
          </a:p>
          <a:p>
            <a:pPr marL="0" indent="0" algn="just">
              <a:buNone/>
            </a:pPr>
            <a:endParaRPr lang="es-MX" sz="2400"/>
          </a:p>
          <a:p>
            <a:pPr marL="0" indent="0" algn="just">
              <a:buNone/>
            </a:pPr>
            <a:r>
              <a:rPr lang="es-MX" sz="2400"/>
              <a:t>Este paso es opcional, si el modelo actúa de manera correcta y consideramos que no es necesario reentrenar, este paso puede ser descartado.</a:t>
            </a:r>
          </a:p>
        </p:txBody>
      </p:sp>
    </p:spTree>
    <p:extLst>
      <p:ext uri="{BB962C8B-B14F-4D97-AF65-F5344CB8AC3E}">
        <p14:creationId xmlns:p14="http://schemas.microsoft.com/office/powerpoint/2010/main" val="2879955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CD7741-51AB-6C85-4F65-717C81BB737A}"/>
              </a:ext>
            </a:extLst>
          </p:cNvPr>
          <p:cNvSpPr>
            <a:spLocks noGrp="1"/>
          </p:cNvSpPr>
          <p:nvPr>
            <p:ph type="title"/>
          </p:nvPr>
        </p:nvSpPr>
        <p:spPr>
          <a:xfrm>
            <a:off x="344739" y="2171211"/>
            <a:ext cx="10516965" cy="2852737"/>
          </a:xfrm>
        </p:spPr>
        <p:txBody>
          <a:bodyPr/>
          <a:lstStyle/>
          <a:p>
            <a:r>
              <a:rPr lang="es-MX"/>
              <a:t>Métricas de evaluación </a:t>
            </a:r>
            <a:br>
              <a:rPr lang="es-MX"/>
            </a:br>
            <a:r>
              <a:rPr lang="es-MX"/>
              <a:t>de un modelo</a:t>
            </a:r>
          </a:p>
        </p:txBody>
      </p:sp>
      <p:sp>
        <p:nvSpPr>
          <p:cNvPr id="3" name="Marcador de texto 2">
            <a:extLst>
              <a:ext uri="{FF2B5EF4-FFF2-40B4-BE49-F238E27FC236}">
                <a16:creationId xmlns:a16="http://schemas.microsoft.com/office/drawing/2014/main" id="{A9E4C7C1-39F1-7F47-9AE2-2DC91938F615}"/>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1366787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FD1931-8AF6-56BA-5824-8481B8EDAC11}"/>
              </a:ext>
            </a:extLst>
          </p:cNvPr>
          <p:cNvSpPr>
            <a:spLocks noGrp="1"/>
          </p:cNvSpPr>
          <p:nvPr>
            <p:ph type="title"/>
          </p:nvPr>
        </p:nvSpPr>
        <p:spPr/>
        <p:txBody>
          <a:bodyPr/>
          <a:lstStyle/>
          <a:p>
            <a:pPr algn="ctr"/>
            <a:r>
              <a:rPr lang="es-MX"/>
              <a:t>¿Qué son?</a:t>
            </a:r>
          </a:p>
        </p:txBody>
      </p:sp>
      <p:sp>
        <p:nvSpPr>
          <p:cNvPr id="3" name="Marcador de texto 2">
            <a:extLst>
              <a:ext uri="{FF2B5EF4-FFF2-40B4-BE49-F238E27FC236}">
                <a16:creationId xmlns:a16="http://schemas.microsoft.com/office/drawing/2014/main" id="{05E08D60-5EB3-8D00-816B-40D2FEF1CF34}"/>
              </a:ext>
            </a:extLst>
          </p:cNvPr>
          <p:cNvSpPr>
            <a:spLocks noGrp="1"/>
          </p:cNvSpPr>
          <p:nvPr>
            <p:ph type="body" idx="1"/>
          </p:nvPr>
        </p:nvSpPr>
        <p:spPr>
          <a:xfrm>
            <a:off x="4356990" y="406470"/>
            <a:ext cx="7357929" cy="4667885"/>
          </a:xfrm>
        </p:spPr>
        <p:txBody>
          <a:bodyPr>
            <a:normAutofit/>
          </a:bodyPr>
          <a:lstStyle/>
          <a:p>
            <a:pPr marL="0" indent="0" algn="just">
              <a:buNone/>
            </a:pPr>
            <a:r>
              <a:rPr lang="es-MX" sz="2800"/>
              <a:t>Valores que nos permiten medir el rendimiento de un modelo de aprendizaje automático.</a:t>
            </a:r>
          </a:p>
          <a:p>
            <a:pPr marL="0" indent="0" algn="just">
              <a:buNone/>
            </a:pPr>
            <a:endParaRPr lang="es-MX" sz="3000"/>
          </a:p>
          <a:p>
            <a:pPr marL="0" indent="0" algn="just">
              <a:buNone/>
            </a:pPr>
            <a:endParaRPr lang="es-MX" sz="2800"/>
          </a:p>
          <a:p>
            <a:pPr marL="0" indent="0" algn="just">
              <a:buNone/>
            </a:pPr>
            <a:endParaRPr lang="es-MX" sz="2800"/>
          </a:p>
          <a:p>
            <a:pPr marL="0" indent="0" algn="just">
              <a:buNone/>
            </a:pPr>
            <a:r>
              <a:rPr lang="es-MX" sz="2800"/>
              <a:t>Su objetivo es estimar la precisión que tendrá nuestro modelo sobre datos fuera de la muestra.</a:t>
            </a:r>
            <a:endParaRPr lang="es-MX"/>
          </a:p>
        </p:txBody>
      </p:sp>
      <p:pic>
        <p:nvPicPr>
          <p:cNvPr id="5" name="Gráfico 4" descr="Bullseye con relleno sólido">
            <a:extLst>
              <a:ext uri="{FF2B5EF4-FFF2-40B4-BE49-F238E27FC236}">
                <a16:creationId xmlns:a16="http://schemas.microsoft.com/office/drawing/2014/main" id="{98C0822E-B2CB-0AFF-6644-829CFFED9539}"/>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7752" t="8437" r="9381" b="8138"/>
          <a:stretch/>
        </p:blipFill>
        <p:spPr>
          <a:xfrm>
            <a:off x="6927210" y="4300660"/>
            <a:ext cx="1997978" cy="2011452"/>
          </a:xfrm>
          <a:prstGeom prst="rect">
            <a:avLst/>
          </a:prstGeom>
        </p:spPr>
      </p:pic>
      <p:pic>
        <p:nvPicPr>
          <p:cNvPr id="7" name="Gráfico 6" descr="Gauge con relleno sólido">
            <a:extLst>
              <a:ext uri="{FF2B5EF4-FFF2-40B4-BE49-F238E27FC236}">
                <a16:creationId xmlns:a16="http://schemas.microsoft.com/office/drawing/2014/main" id="{2DAA9809-BCDB-5CB6-6662-FD601F3F23EE}"/>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19454" b="15504"/>
          <a:stretch/>
        </p:blipFill>
        <p:spPr>
          <a:xfrm>
            <a:off x="6817454" y="1459684"/>
            <a:ext cx="2217490" cy="1442302"/>
          </a:xfrm>
          <a:prstGeom prst="rect">
            <a:avLst/>
          </a:prstGeom>
        </p:spPr>
      </p:pic>
    </p:spTree>
    <p:extLst>
      <p:ext uri="{BB962C8B-B14F-4D97-AF65-F5344CB8AC3E}">
        <p14:creationId xmlns:p14="http://schemas.microsoft.com/office/powerpoint/2010/main" val="3438787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CD7741-51AB-6C85-4F65-717C81BB737A}"/>
              </a:ext>
            </a:extLst>
          </p:cNvPr>
          <p:cNvSpPr>
            <a:spLocks noGrp="1"/>
          </p:cNvSpPr>
          <p:nvPr>
            <p:ph type="title"/>
          </p:nvPr>
        </p:nvSpPr>
        <p:spPr>
          <a:xfrm>
            <a:off x="344739" y="2171211"/>
            <a:ext cx="10516965" cy="2852737"/>
          </a:xfrm>
        </p:spPr>
        <p:txBody>
          <a:bodyPr/>
          <a:lstStyle/>
          <a:p>
            <a:r>
              <a:rPr lang="es-MX"/>
              <a:t>Matriz de confusión</a:t>
            </a:r>
          </a:p>
        </p:txBody>
      </p:sp>
      <p:sp>
        <p:nvSpPr>
          <p:cNvPr id="3" name="Marcador de texto 2">
            <a:extLst>
              <a:ext uri="{FF2B5EF4-FFF2-40B4-BE49-F238E27FC236}">
                <a16:creationId xmlns:a16="http://schemas.microsoft.com/office/drawing/2014/main" id="{A9E4C7C1-39F1-7F47-9AE2-2DC91938F615}"/>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3671843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A958BE-AA5F-973D-118B-3A66352DB29B}"/>
              </a:ext>
            </a:extLst>
          </p:cNvPr>
          <p:cNvSpPr>
            <a:spLocks noGrp="1"/>
          </p:cNvSpPr>
          <p:nvPr>
            <p:ph type="title"/>
          </p:nvPr>
        </p:nvSpPr>
        <p:spPr/>
        <p:txBody>
          <a:bodyPr/>
          <a:lstStyle/>
          <a:p>
            <a:r>
              <a:rPr lang="es-MX" dirty="0"/>
              <a:t>Matriz de confusión</a:t>
            </a:r>
          </a:p>
        </p:txBody>
      </p:sp>
      <p:sp>
        <p:nvSpPr>
          <p:cNvPr id="6" name="CuadroTexto 5">
            <a:extLst>
              <a:ext uri="{FF2B5EF4-FFF2-40B4-BE49-F238E27FC236}">
                <a16:creationId xmlns:a16="http://schemas.microsoft.com/office/drawing/2014/main" id="{467A9B27-2C81-5254-74EF-FB53A445091C}"/>
              </a:ext>
            </a:extLst>
          </p:cNvPr>
          <p:cNvSpPr txBox="1"/>
          <p:nvPr/>
        </p:nvSpPr>
        <p:spPr>
          <a:xfrm>
            <a:off x="947956" y="1350628"/>
            <a:ext cx="10296088" cy="954107"/>
          </a:xfrm>
          <a:prstGeom prst="rect">
            <a:avLst/>
          </a:prstGeom>
          <a:noFill/>
        </p:spPr>
        <p:txBody>
          <a:bodyPr wrap="square" rtlCol="0">
            <a:spAutoFit/>
          </a:bodyPr>
          <a:lstStyle/>
          <a:p>
            <a:r>
              <a:rPr lang="es-MX" sz="2800" dirty="0">
                <a:solidFill>
                  <a:srgbClr val="252423"/>
                </a:solidFill>
                <a:latin typeface="-apple-system"/>
              </a:rPr>
              <a:t>R</a:t>
            </a:r>
            <a:r>
              <a:rPr lang="es-MX" sz="2800" b="0" i="0" dirty="0">
                <a:solidFill>
                  <a:srgbClr val="252423"/>
                </a:solidFill>
                <a:effectLst/>
                <a:latin typeface="-apple-system"/>
              </a:rPr>
              <a:t>epresentación matricial de los resultados de las predicciones sobre un conjunto de datos de prueba, cuyos valores reales se conocen.</a:t>
            </a:r>
            <a:endParaRPr lang="es-MX" sz="2800" dirty="0"/>
          </a:p>
        </p:txBody>
      </p:sp>
      <p:pic>
        <p:nvPicPr>
          <p:cNvPr id="8" name="Imagen 7">
            <a:extLst>
              <a:ext uri="{FF2B5EF4-FFF2-40B4-BE49-F238E27FC236}">
                <a16:creationId xmlns:a16="http://schemas.microsoft.com/office/drawing/2014/main" id="{8C17CAE1-2C04-BA04-AD25-D2B00AF0A7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9082" y="2304735"/>
            <a:ext cx="4517414" cy="3945063"/>
          </a:xfrm>
          <a:prstGeom prst="rect">
            <a:avLst/>
          </a:prstGeom>
        </p:spPr>
      </p:pic>
      <p:sp>
        <p:nvSpPr>
          <p:cNvPr id="9" name="CuadroTexto 8">
            <a:extLst>
              <a:ext uri="{FF2B5EF4-FFF2-40B4-BE49-F238E27FC236}">
                <a16:creationId xmlns:a16="http://schemas.microsoft.com/office/drawing/2014/main" id="{DDAE38CF-A8A0-CB83-3E2A-520B26F62A33}"/>
              </a:ext>
            </a:extLst>
          </p:cNvPr>
          <p:cNvSpPr txBox="1"/>
          <p:nvPr/>
        </p:nvSpPr>
        <p:spPr>
          <a:xfrm>
            <a:off x="5075339" y="2622651"/>
            <a:ext cx="1535186" cy="1477328"/>
          </a:xfrm>
          <a:prstGeom prst="rect">
            <a:avLst/>
          </a:prstGeom>
          <a:solidFill>
            <a:schemeClr val="accent1"/>
          </a:solidFill>
          <a:ln>
            <a:solidFill>
              <a:schemeClr val="bg1"/>
            </a:solidFill>
          </a:ln>
        </p:spPr>
        <p:txBody>
          <a:bodyPr wrap="square" rtlCol="0">
            <a:spAutoFit/>
          </a:bodyPr>
          <a:lstStyle/>
          <a:p>
            <a:pPr algn="ctr"/>
            <a:endParaRPr lang="es-MX"/>
          </a:p>
          <a:p>
            <a:pPr algn="ctr"/>
            <a:r>
              <a:rPr lang="es-MX">
                <a:solidFill>
                  <a:schemeClr val="bg1"/>
                </a:solidFill>
              </a:rPr>
              <a:t>Verdaderos positivos</a:t>
            </a:r>
          </a:p>
          <a:p>
            <a:pPr algn="ctr"/>
            <a:endParaRPr lang="es-MX"/>
          </a:p>
          <a:p>
            <a:pPr algn="ctr"/>
            <a:endParaRPr lang="es-MX"/>
          </a:p>
        </p:txBody>
      </p:sp>
      <p:sp>
        <p:nvSpPr>
          <p:cNvPr id="10" name="CuadroTexto 9">
            <a:extLst>
              <a:ext uri="{FF2B5EF4-FFF2-40B4-BE49-F238E27FC236}">
                <a16:creationId xmlns:a16="http://schemas.microsoft.com/office/drawing/2014/main" id="{A4A3ACCF-74ED-4294-080D-9D0314B12C1F}"/>
              </a:ext>
            </a:extLst>
          </p:cNvPr>
          <p:cNvSpPr txBox="1"/>
          <p:nvPr/>
        </p:nvSpPr>
        <p:spPr>
          <a:xfrm>
            <a:off x="6610525" y="2622651"/>
            <a:ext cx="1535186" cy="1477328"/>
          </a:xfrm>
          <a:prstGeom prst="rect">
            <a:avLst/>
          </a:prstGeom>
          <a:solidFill>
            <a:srgbClr val="00B050"/>
          </a:solidFill>
          <a:ln>
            <a:solidFill>
              <a:schemeClr val="bg1"/>
            </a:solidFill>
          </a:ln>
        </p:spPr>
        <p:txBody>
          <a:bodyPr wrap="square" rtlCol="0">
            <a:spAutoFit/>
          </a:bodyPr>
          <a:lstStyle/>
          <a:p>
            <a:pPr algn="ctr"/>
            <a:endParaRPr lang="es-MX"/>
          </a:p>
          <a:p>
            <a:pPr algn="ctr"/>
            <a:r>
              <a:rPr lang="es-MX">
                <a:solidFill>
                  <a:schemeClr val="bg1"/>
                </a:solidFill>
              </a:rPr>
              <a:t>Falsos positivos</a:t>
            </a:r>
          </a:p>
          <a:p>
            <a:pPr algn="ctr"/>
            <a:endParaRPr lang="es-MX"/>
          </a:p>
          <a:p>
            <a:pPr algn="ctr"/>
            <a:endParaRPr lang="es-MX"/>
          </a:p>
        </p:txBody>
      </p:sp>
      <p:sp>
        <p:nvSpPr>
          <p:cNvPr id="11" name="CuadroTexto 10">
            <a:extLst>
              <a:ext uri="{FF2B5EF4-FFF2-40B4-BE49-F238E27FC236}">
                <a16:creationId xmlns:a16="http://schemas.microsoft.com/office/drawing/2014/main" id="{C7F04A44-842B-91B3-FF6A-6892BA85BD49}"/>
              </a:ext>
            </a:extLst>
          </p:cNvPr>
          <p:cNvSpPr txBox="1"/>
          <p:nvPr/>
        </p:nvSpPr>
        <p:spPr>
          <a:xfrm>
            <a:off x="5075339" y="4136638"/>
            <a:ext cx="1535186" cy="1477328"/>
          </a:xfrm>
          <a:prstGeom prst="rect">
            <a:avLst/>
          </a:prstGeom>
          <a:solidFill>
            <a:srgbClr val="C00000"/>
          </a:solidFill>
          <a:ln>
            <a:solidFill>
              <a:schemeClr val="bg1"/>
            </a:solidFill>
          </a:ln>
        </p:spPr>
        <p:txBody>
          <a:bodyPr wrap="square" rtlCol="0">
            <a:spAutoFit/>
          </a:bodyPr>
          <a:lstStyle/>
          <a:p>
            <a:pPr algn="ctr"/>
            <a:endParaRPr lang="es-MX"/>
          </a:p>
          <a:p>
            <a:pPr algn="ctr"/>
            <a:r>
              <a:rPr lang="es-MX">
                <a:solidFill>
                  <a:schemeClr val="bg1"/>
                </a:solidFill>
              </a:rPr>
              <a:t>Falsos negativos</a:t>
            </a:r>
          </a:p>
          <a:p>
            <a:pPr algn="ctr"/>
            <a:endParaRPr lang="es-MX"/>
          </a:p>
          <a:p>
            <a:pPr algn="ctr"/>
            <a:endParaRPr lang="es-MX"/>
          </a:p>
        </p:txBody>
      </p:sp>
      <p:sp>
        <p:nvSpPr>
          <p:cNvPr id="12" name="CuadroTexto 11">
            <a:extLst>
              <a:ext uri="{FF2B5EF4-FFF2-40B4-BE49-F238E27FC236}">
                <a16:creationId xmlns:a16="http://schemas.microsoft.com/office/drawing/2014/main" id="{D14203FB-BB06-CE15-210D-DCB7AB900433}"/>
              </a:ext>
            </a:extLst>
          </p:cNvPr>
          <p:cNvSpPr txBox="1"/>
          <p:nvPr/>
        </p:nvSpPr>
        <p:spPr>
          <a:xfrm>
            <a:off x="6610525" y="4136638"/>
            <a:ext cx="1535186" cy="1477328"/>
          </a:xfrm>
          <a:prstGeom prst="rect">
            <a:avLst/>
          </a:prstGeom>
          <a:solidFill>
            <a:schemeClr val="accent4">
              <a:lumMod val="75000"/>
            </a:schemeClr>
          </a:solidFill>
          <a:ln>
            <a:solidFill>
              <a:schemeClr val="bg1"/>
            </a:solidFill>
          </a:ln>
        </p:spPr>
        <p:txBody>
          <a:bodyPr wrap="square" rtlCol="0">
            <a:spAutoFit/>
          </a:bodyPr>
          <a:lstStyle/>
          <a:p>
            <a:pPr algn="ctr"/>
            <a:endParaRPr lang="es-MX"/>
          </a:p>
          <a:p>
            <a:pPr algn="ctr"/>
            <a:r>
              <a:rPr lang="es-MX">
                <a:solidFill>
                  <a:schemeClr val="bg1"/>
                </a:solidFill>
              </a:rPr>
              <a:t>Verdaderos negativos</a:t>
            </a:r>
          </a:p>
          <a:p>
            <a:pPr algn="ctr"/>
            <a:endParaRPr lang="es-MX"/>
          </a:p>
          <a:p>
            <a:pPr algn="ctr"/>
            <a:endParaRPr lang="es-MX"/>
          </a:p>
        </p:txBody>
      </p:sp>
    </p:spTree>
    <p:extLst>
      <p:ext uri="{BB962C8B-B14F-4D97-AF65-F5344CB8AC3E}">
        <p14:creationId xmlns:p14="http://schemas.microsoft.com/office/powerpoint/2010/main" val="17992048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071A10-6FFF-FD03-512B-E37BDBB7CC08}"/>
              </a:ext>
            </a:extLst>
          </p:cNvPr>
          <p:cNvSpPr>
            <a:spLocks noGrp="1"/>
          </p:cNvSpPr>
          <p:nvPr>
            <p:ph type="title"/>
          </p:nvPr>
        </p:nvSpPr>
        <p:spPr>
          <a:xfrm>
            <a:off x="384561" y="2489703"/>
            <a:ext cx="3170490" cy="1995860"/>
          </a:xfrm>
        </p:spPr>
        <p:txBody>
          <a:bodyPr/>
          <a:lstStyle/>
          <a:p>
            <a:r>
              <a:rPr lang="es-MX"/>
              <a:t>Asistencia</a:t>
            </a:r>
          </a:p>
        </p:txBody>
      </p:sp>
      <p:pic>
        <p:nvPicPr>
          <p:cNvPr id="4" name="Picture 2">
            <a:hlinkClick r:id="rId2"/>
            <a:extLst>
              <a:ext uri="{FF2B5EF4-FFF2-40B4-BE49-F238E27FC236}">
                <a16:creationId xmlns:a16="http://schemas.microsoft.com/office/drawing/2014/main" id="{83620CE6-D79E-2B4C-9E2E-F11EFCB93E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136100"/>
            <a:ext cx="3429500" cy="318954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15189810-6881-1E56-2DE2-6E03678FFD5D}"/>
              </a:ext>
            </a:extLst>
          </p:cNvPr>
          <p:cNvSpPr txBox="1"/>
          <p:nvPr/>
        </p:nvSpPr>
        <p:spPr>
          <a:xfrm>
            <a:off x="5303068" y="5030130"/>
            <a:ext cx="6097508" cy="523220"/>
          </a:xfrm>
          <a:prstGeom prst="rect">
            <a:avLst/>
          </a:prstGeom>
          <a:noFill/>
        </p:spPr>
        <p:txBody>
          <a:bodyPr wrap="square">
            <a:spAutoFit/>
          </a:bodyPr>
          <a:lstStyle/>
          <a:p>
            <a:r>
              <a:rPr lang="es-MX" sz="2800" b="0" i="0" u="sng">
                <a:solidFill>
                  <a:srgbClr val="9399F5"/>
                </a:solidFill>
                <a:effectLst/>
                <a:latin typeface="-apple-system"/>
                <a:hlinkClick r:id="rId4" tooltip="https://aka.ms/MagIAJuvenil/Sesion3"/>
              </a:rPr>
              <a:t>https://aka.ms/MagIAJuvenil/Sesion3</a:t>
            </a:r>
            <a:endParaRPr lang="es-MX" sz="2800"/>
          </a:p>
        </p:txBody>
      </p:sp>
    </p:spTree>
    <p:extLst>
      <p:ext uri="{BB962C8B-B14F-4D97-AF65-F5344CB8AC3E}">
        <p14:creationId xmlns:p14="http://schemas.microsoft.com/office/powerpoint/2010/main" val="4213986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CD7741-51AB-6C85-4F65-717C81BB737A}"/>
              </a:ext>
            </a:extLst>
          </p:cNvPr>
          <p:cNvSpPr>
            <a:spLocks noGrp="1"/>
          </p:cNvSpPr>
          <p:nvPr>
            <p:ph type="title"/>
          </p:nvPr>
        </p:nvSpPr>
        <p:spPr>
          <a:xfrm>
            <a:off x="344739" y="2171211"/>
            <a:ext cx="10516965" cy="2852737"/>
          </a:xfrm>
        </p:spPr>
        <p:txBody>
          <a:bodyPr/>
          <a:lstStyle/>
          <a:p>
            <a:r>
              <a:rPr lang="es-MX"/>
              <a:t>Conceptos clave</a:t>
            </a:r>
          </a:p>
        </p:txBody>
      </p:sp>
      <p:sp>
        <p:nvSpPr>
          <p:cNvPr id="3" name="Marcador de texto 2">
            <a:extLst>
              <a:ext uri="{FF2B5EF4-FFF2-40B4-BE49-F238E27FC236}">
                <a16:creationId xmlns:a16="http://schemas.microsoft.com/office/drawing/2014/main" id="{A9E4C7C1-39F1-7F47-9AE2-2DC91938F615}"/>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36593716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A958BE-AA5F-973D-118B-3A66352DB29B}"/>
              </a:ext>
            </a:extLst>
          </p:cNvPr>
          <p:cNvSpPr>
            <a:spLocks noGrp="1"/>
          </p:cNvSpPr>
          <p:nvPr>
            <p:ph type="title"/>
          </p:nvPr>
        </p:nvSpPr>
        <p:spPr/>
        <p:txBody>
          <a:bodyPr/>
          <a:lstStyle/>
          <a:p>
            <a:r>
              <a:rPr lang="es-MX"/>
              <a:t>Conceptos clave</a:t>
            </a:r>
          </a:p>
        </p:txBody>
      </p:sp>
      <p:sp>
        <p:nvSpPr>
          <p:cNvPr id="3" name="Marcador de contenido 2">
            <a:extLst>
              <a:ext uri="{FF2B5EF4-FFF2-40B4-BE49-F238E27FC236}">
                <a16:creationId xmlns:a16="http://schemas.microsoft.com/office/drawing/2014/main" id="{E2AB0634-62A0-8E1A-50B2-7103BC91F68F}"/>
              </a:ext>
            </a:extLst>
          </p:cNvPr>
          <p:cNvSpPr>
            <a:spLocks noGrp="1"/>
          </p:cNvSpPr>
          <p:nvPr>
            <p:ph sz="half" idx="1"/>
          </p:nvPr>
        </p:nvSpPr>
        <p:spPr>
          <a:xfrm>
            <a:off x="838199" y="1196411"/>
            <a:ext cx="10515599" cy="4893996"/>
          </a:xfrm>
        </p:spPr>
        <p:txBody>
          <a:bodyPr>
            <a:normAutofit/>
          </a:bodyPr>
          <a:lstStyle/>
          <a:p>
            <a:r>
              <a:rPr lang="es-MX"/>
              <a:t>Aprendizaje supervisado</a:t>
            </a:r>
          </a:p>
          <a:p>
            <a:endParaRPr lang="es-MX"/>
          </a:p>
          <a:p>
            <a:r>
              <a:rPr lang="es-MX"/>
              <a:t>Aprendizaje no supervisado</a:t>
            </a:r>
          </a:p>
          <a:p>
            <a:endParaRPr lang="es-MX"/>
          </a:p>
          <a:p>
            <a:r>
              <a:rPr lang="es-MX"/>
              <a:t>Clasificación</a:t>
            </a:r>
          </a:p>
          <a:p>
            <a:endParaRPr lang="es-MX"/>
          </a:p>
          <a:p>
            <a:r>
              <a:rPr lang="es-MX"/>
              <a:t>Regresión</a:t>
            </a:r>
          </a:p>
          <a:p>
            <a:endParaRPr lang="es-MX"/>
          </a:p>
          <a:p>
            <a:r>
              <a:rPr lang="es-MX"/>
              <a:t>Agrupación</a:t>
            </a:r>
          </a:p>
        </p:txBody>
      </p:sp>
    </p:spTree>
    <p:extLst>
      <p:ext uri="{BB962C8B-B14F-4D97-AF65-F5344CB8AC3E}">
        <p14:creationId xmlns:p14="http://schemas.microsoft.com/office/powerpoint/2010/main" val="2961842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CD7741-51AB-6C85-4F65-717C81BB737A}"/>
              </a:ext>
            </a:extLst>
          </p:cNvPr>
          <p:cNvSpPr>
            <a:spLocks noGrp="1"/>
          </p:cNvSpPr>
          <p:nvPr>
            <p:ph type="title"/>
          </p:nvPr>
        </p:nvSpPr>
        <p:spPr>
          <a:xfrm>
            <a:off x="344739" y="2171211"/>
            <a:ext cx="10516965" cy="2852737"/>
          </a:xfrm>
        </p:spPr>
        <p:txBody>
          <a:bodyPr/>
          <a:lstStyle/>
          <a:p>
            <a:r>
              <a:rPr lang="es-MX"/>
              <a:t>Técnicas de aprendizaje automático</a:t>
            </a:r>
          </a:p>
        </p:txBody>
      </p:sp>
      <p:sp>
        <p:nvSpPr>
          <p:cNvPr id="3" name="Marcador de texto 2">
            <a:extLst>
              <a:ext uri="{FF2B5EF4-FFF2-40B4-BE49-F238E27FC236}">
                <a16:creationId xmlns:a16="http://schemas.microsoft.com/office/drawing/2014/main" id="{A9E4C7C1-39F1-7F47-9AE2-2DC91938F615}"/>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3192288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FD1931-8AF6-56BA-5824-8481B8EDAC11}"/>
              </a:ext>
            </a:extLst>
          </p:cNvPr>
          <p:cNvSpPr>
            <a:spLocks noGrp="1"/>
          </p:cNvSpPr>
          <p:nvPr>
            <p:ph type="title"/>
          </p:nvPr>
        </p:nvSpPr>
        <p:spPr/>
        <p:txBody>
          <a:bodyPr/>
          <a:lstStyle/>
          <a:p>
            <a:pPr algn="ctr"/>
            <a:r>
              <a:rPr lang="es-MX"/>
              <a:t>¿Qué es?</a:t>
            </a:r>
          </a:p>
        </p:txBody>
      </p:sp>
      <p:sp>
        <p:nvSpPr>
          <p:cNvPr id="4" name="Título 1">
            <a:extLst>
              <a:ext uri="{FF2B5EF4-FFF2-40B4-BE49-F238E27FC236}">
                <a16:creationId xmlns:a16="http://schemas.microsoft.com/office/drawing/2014/main" id="{7C402498-00BF-F0D8-15BD-6F7C80B58A98}"/>
              </a:ext>
            </a:extLst>
          </p:cNvPr>
          <p:cNvSpPr txBox="1">
            <a:spLocks/>
          </p:cNvSpPr>
          <p:nvPr/>
        </p:nvSpPr>
        <p:spPr>
          <a:xfrm>
            <a:off x="4349653" y="490959"/>
            <a:ext cx="7357929" cy="7116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rgbClr val="FF1F85"/>
                </a:solidFill>
                <a:latin typeface="Segoe UI" panose="020B0502040204020203" pitchFamily="34" charset="0"/>
                <a:ea typeface="+mj-ea"/>
                <a:cs typeface="Segoe UI" panose="020B0502040204020203" pitchFamily="34" charset="0"/>
              </a:defRPr>
            </a:lvl1pPr>
          </a:lstStyle>
          <a:p>
            <a:r>
              <a:rPr lang="es-MX"/>
              <a:t>Técnica de aprendizaje automático</a:t>
            </a:r>
          </a:p>
        </p:txBody>
      </p:sp>
      <p:sp>
        <p:nvSpPr>
          <p:cNvPr id="7" name="CuadroTexto 6">
            <a:extLst>
              <a:ext uri="{FF2B5EF4-FFF2-40B4-BE49-F238E27FC236}">
                <a16:creationId xmlns:a16="http://schemas.microsoft.com/office/drawing/2014/main" id="{D990A1DD-DF10-806B-C2D9-E101075677E6}"/>
              </a:ext>
            </a:extLst>
          </p:cNvPr>
          <p:cNvSpPr txBox="1"/>
          <p:nvPr/>
        </p:nvSpPr>
        <p:spPr>
          <a:xfrm>
            <a:off x="4630723" y="3429000"/>
            <a:ext cx="3691156" cy="1973510"/>
          </a:xfrm>
          <a:prstGeom prst="rect">
            <a:avLst/>
          </a:prstGeom>
          <a:noFill/>
        </p:spPr>
        <p:txBody>
          <a:bodyPr wrap="square" rtlCol="0">
            <a:spAutoFit/>
          </a:bodyPr>
          <a:lstStyle/>
          <a:p>
            <a:endParaRPr lang="es-MX"/>
          </a:p>
        </p:txBody>
      </p:sp>
      <p:sp>
        <p:nvSpPr>
          <p:cNvPr id="8" name="CuadroTexto 7">
            <a:extLst>
              <a:ext uri="{FF2B5EF4-FFF2-40B4-BE49-F238E27FC236}">
                <a16:creationId xmlns:a16="http://schemas.microsoft.com/office/drawing/2014/main" id="{5C02CE8C-63C0-7718-BEDF-01536DE6895A}"/>
              </a:ext>
            </a:extLst>
          </p:cNvPr>
          <p:cNvSpPr txBox="1"/>
          <p:nvPr/>
        </p:nvSpPr>
        <p:spPr>
          <a:xfrm>
            <a:off x="5423482" y="3697446"/>
            <a:ext cx="6094602" cy="2554545"/>
          </a:xfrm>
          <a:prstGeom prst="rect">
            <a:avLst/>
          </a:prstGeom>
          <a:noFill/>
        </p:spPr>
        <p:txBody>
          <a:bodyPr wrap="square">
            <a:spAutoFit/>
          </a:bodyPr>
          <a:lstStyle/>
          <a:p>
            <a:pPr marL="285750" indent="-285750">
              <a:buFont typeface="Arial" panose="020B0604020202020204" pitchFamily="34" charset="0"/>
              <a:buChar char="•"/>
            </a:pPr>
            <a:r>
              <a:rPr lang="es-MX" sz="3200" b="1">
                <a:solidFill>
                  <a:schemeClr val="tx1">
                    <a:lumMod val="65000"/>
                    <a:lumOff val="35000"/>
                  </a:schemeClr>
                </a:solidFill>
                <a:latin typeface="Segoe UI" panose="020B0502040204020203" pitchFamily="34" charset="0"/>
                <a:cs typeface="Segoe UI" panose="020B0502040204020203" pitchFamily="34" charset="0"/>
              </a:rPr>
              <a:t>Aprendizaje Supervisado</a:t>
            </a:r>
          </a:p>
          <a:p>
            <a:pPr marL="285750" indent="-285750">
              <a:buFont typeface="Arial" panose="020B0604020202020204" pitchFamily="34" charset="0"/>
              <a:buChar char="•"/>
            </a:pPr>
            <a:endParaRPr lang="es-MX" sz="3200" b="1">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s-MX" sz="3200" b="1">
                <a:solidFill>
                  <a:schemeClr val="tx1">
                    <a:lumMod val="65000"/>
                    <a:lumOff val="35000"/>
                  </a:schemeClr>
                </a:solidFill>
                <a:latin typeface="Segoe UI" panose="020B0502040204020203" pitchFamily="34" charset="0"/>
                <a:cs typeface="Segoe UI" panose="020B0502040204020203" pitchFamily="34" charset="0"/>
              </a:rPr>
              <a:t>Aprendizaje No supervisado</a:t>
            </a:r>
          </a:p>
          <a:p>
            <a:pPr marL="285750" indent="-285750">
              <a:buFont typeface="Arial" panose="020B0604020202020204" pitchFamily="34" charset="0"/>
              <a:buChar char="•"/>
            </a:pPr>
            <a:endParaRPr lang="es-MX" sz="3200" b="1">
              <a:solidFill>
                <a:schemeClr val="tx1">
                  <a:lumMod val="65000"/>
                  <a:lumOff val="35000"/>
                </a:schemeClr>
              </a:solidFill>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s-MX" sz="3200" b="1">
                <a:solidFill>
                  <a:schemeClr val="tx1">
                    <a:lumMod val="65000"/>
                    <a:lumOff val="35000"/>
                  </a:schemeClr>
                </a:solidFill>
                <a:latin typeface="Segoe UI" panose="020B0502040204020203" pitchFamily="34" charset="0"/>
                <a:cs typeface="Segoe UI" panose="020B0502040204020203" pitchFamily="34" charset="0"/>
              </a:rPr>
              <a:t>Aprendizaje por refuerzo</a:t>
            </a:r>
          </a:p>
        </p:txBody>
      </p:sp>
      <p:sp>
        <p:nvSpPr>
          <p:cNvPr id="9" name="CuadroTexto 8">
            <a:extLst>
              <a:ext uri="{FF2B5EF4-FFF2-40B4-BE49-F238E27FC236}">
                <a16:creationId xmlns:a16="http://schemas.microsoft.com/office/drawing/2014/main" id="{E275A2DC-D875-6A79-BCB4-E1655724CC70}"/>
              </a:ext>
            </a:extLst>
          </p:cNvPr>
          <p:cNvSpPr txBox="1"/>
          <p:nvPr/>
        </p:nvSpPr>
        <p:spPr>
          <a:xfrm>
            <a:off x="4513277" y="1361522"/>
            <a:ext cx="7004807" cy="2177006"/>
          </a:xfrm>
          <a:prstGeom prst="rect">
            <a:avLst/>
          </a:prstGeom>
          <a:noFill/>
        </p:spPr>
        <p:txBody>
          <a:bodyPr wrap="square" rtlCol="0">
            <a:spAutoFit/>
          </a:bodyPr>
          <a:lstStyle/>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MX" sz="28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rPr>
              <a:t>Conjunto de procedimientos que nos permiten resolver un cierto tipo de problema.</a:t>
            </a:r>
          </a:p>
          <a:p>
            <a:pPr marL="0" marR="0" lvl="0" indent="0" algn="just"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MX">
                <a:solidFill>
                  <a:schemeClr val="bg1"/>
                </a:solidFill>
                <a:latin typeface="Segoe UI" panose="020B0502040204020203" pitchFamily="34" charset="0"/>
                <a:cs typeface="Segoe UI" panose="020B0502040204020203" pitchFamily="34" charset="0"/>
              </a:rPr>
              <a:t>h</a:t>
            </a:r>
            <a:r>
              <a:rPr kumimoji="0" lang="es-MX" b="0" i="0" u="none" strike="noStrike" kern="1200" cap="none" spc="0" normalizeH="0" baseline="0" noProof="0">
                <a:ln>
                  <a:noFill/>
                </a:ln>
                <a:solidFill>
                  <a:schemeClr val="bg1"/>
                </a:solidFill>
                <a:effectLst/>
                <a:uLnTx/>
                <a:uFillTx/>
                <a:latin typeface="Segoe UI" panose="020B0502040204020203" pitchFamily="34" charset="0"/>
                <a:ea typeface="+mn-ea"/>
                <a:cs typeface="Segoe UI" panose="020B0502040204020203" pitchFamily="34" charset="0"/>
              </a:rPr>
              <a:t>  </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MX" sz="2800" b="0" i="0" u="none" strike="noStrike" kern="1200" cap="none" spc="0" normalizeH="0" baseline="0" noProof="0">
                <a:ln>
                  <a:noFill/>
                </a:ln>
                <a:solidFill>
                  <a:prstClr val="black">
                    <a:lumMod val="65000"/>
                    <a:lumOff val="35000"/>
                  </a:prstClr>
                </a:solidFill>
                <a:effectLst/>
                <a:uLnTx/>
                <a:uFillTx/>
                <a:latin typeface="Segoe UI" panose="020B0502040204020203" pitchFamily="34" charset="0"/>
                <a:ea typeface="+mn-ea"/>
                <a:cs typeface="Segoe UI" panose="020B0502040204020203" pitchFamily="34" charset="0"/>
              </a:rPr>
              <a:t>Ejemplo de ello son:</a:t>
            </a:r>
          </a:p>
        </p:txBody>
      </p:sp>
    </p:spTree>
    <p:extLst>
      <p:ext uri="{BB962C8B-B14F-4D97-AF65-F5344CB8AC3E}">
        <p14:creationId xmlns:p14="http://schemas.microsoft.com/office/powerpoint/2010/main" val="1652186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A958BE-AA5F-973D-118B-3A66352DB29B}"/>
              </a:ext>
            </a:extLst>
          </p:cNvPr>
          <p:cNvSpPr>
            <a:spLocks noGrp="1"/>
          </p:cNvSpPr>
          <p:nvPr>
            <p:ph type="title"/>
          </p:nvPr>
        </p:nvSpPr>
        <p:spPr/>
        <p:txBody>
          <a:bodyPr/>
          <a:lstStyle/>
          <a:p>
            <a:r>
              <a:rPr lang="es-MX"/>
              <a:t>Aprendizaje supervisado</a:t>
            </a:r>
          </a:p>
        </p:txBody>
      </p:sp>
      <p:sp>
        <p:nvSpPr>
          <p:cNvPr id="3" name="Marcador de contenido 2">
            <a:extLst>
              <a:ext uri="{FF2B5EF4-FFF2-40B4-BE49-F238E27FC236}">
                <a16:creationId xmlns:a16="http://schemas.microsoft.com/office/drawing/2014/main" id="{E2AB0634-62A0-8E1A-50B2-7103BC91F68F}"/>
              </a:ext>
            </a:extLst>
          </p:cNvPr>
          <p:cNvSpPr>
            <a:spLocks noGrp="1"/>
          </p:cNvSpPr>
          <p:nvPr>
            <p:ph sz="half" idx="1"/>
          </p:nvPr>
        </p:nvSpPr>
        <p:spPr>
          <a:xfrm>
            <a:off x="838199" y="1196410"/>
            <a:ext cx="10515599" cy="2289749"/>
          </a:xfrm>
        </p:spPr>
        <p:txBody>
          <a:bodyPr>
            <a:normAutofit/>
          </a:bodyPr>
          <a:lstStyle/>
          <a:p>
            <a:pPr marL="0" indent="0" algn="just">
              <a:buNone/>
            </a:pPr>
            <a:r>
              <a:rPr lang="es-MX" sz="2000"/>
              <a:t>Los algoritmos de aprendizaje supervisado basan su aprendizaje en un conjunto de datos de entrenamiento previamente etiquetados. Por etiquetado entendemos que para cada ocurrencia del conjunto de datos de entrenamiento conocemos el valor de su atributo objetivo. </a:t>
            </a:r>
          </a:p>
          <a:p>
            <a:pPr marL="0" indent="0" algn="just">
              <a:buNone/>
            </a:pPr>
            <a:endParaRPr lang="es-MX" sz="2000"/>
          </a:p>
          <a:p>
            <a:pPr marL="0" indent="0" algn="just">
              <a:buNone/>
            </a:pPr>
            <a:r>
              <a:rPr lang="es-MX" sz="2000"/>
              <a:t>El algoritmo se entrena con un “histórico” de datos y así “aprende” a asignar la etiqueta de salida adecuada a un nuevo valor, es decir, predice el valor de salida. </a:t>
            </a:r>
          </a:p>
          <a:p>
            <a:pPr marL="0" indent="0" algn="just">
              <a:buNone/>
            </a:pPr>
            <a:endParaRPr lang="es-MX" sz="2000"/>
          </a:p>
        </p:txBody>
      </p:sp>
      <p:sp>
        <p:nvSpPr>
          <p:cNvPr id="17" name="Rectángulo 16">
            <a:extLst>
              <a:ext uri="{FF2B5EF4-FFF2-40B4-BE49-F238E27FC236}">
                <a16:creationId xmlns:a16="http://schemas.microsoft.com/office/drawing/2014/main" id="{2ABE7733-BCFD-BC2B-1238-70207538AC6E}"/>
              </a:ext>
            </a:extLst>
          </p:cNvPr>
          <p:cNvSpPr/>
          <p:nvPr/>
        </p:nvSpPr>
        <p:spPr>
          <a:xfrm>
            <a:off x="1202307" y="4028684"/>
            <a:ext cx="673265" cy="1054505"/>
          </a:xfrm>
          <a:prstGeom prst="rect">
            <a:avLst/>
          </a:prstGeom>
          <a:solidFill>
            <a:schemeClr val="accent5">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Rectángulo 17">
            <a:extLst>
              <a:ext uri="{FF2B5EF4-FFF2-40B4-BE49-F238E27FC236}">
                <a16:creationId xmlns:a16="http://schemas.microsoft.com/office/drawing/2014/main" id="{169D83C9-349C-4487-FF98-303BD6DF25D9}"/>
              </a:ext>
            </a:extLst>
          </p:cNvPr>
          <p:cNvSpPr/>
          <p:nvPr/>
        </p:nvSpPr>
        <p:spPr>
          <a:xfrm>
            <a:off x="1342917" y="4102498"/>
            <a:ext cx="733819" cy="1050975"/>
          </a:xfrm>
          <a:prstGeom prst="rect">
            <a:avLst/>
          </a:prstGeom>
          <a:solidFill>
            <a:schemeClr val="accent5">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18">
            <a:extLst>
              <a:ext uri="{FF2B5EF4-FFF2-40B4-BE49-F238E27FC236}">
                <a16:creationId xmlns:a16="http://schemas.microsoft.com/office/drawing/2014/main" id="{E1CF24B5-D3F0-C7C7-BB3F-BAB0547DACD3}"/>
              </a:ext>
            </a:extLst>
          </p:cNvPr>
          <p:cNvSpPr/>
          <p:nvPr/>
        </p:nvSpPr>
        <p:spPr>
          <a:xfrm>
            <a:off x="1483529" y="4209501"/>
            <a:ext cx="794372" cy="1022248"/>
          </a:xfrm>
          <a:prstGeom prst="rect">
            <a:avLst/>
          </a:prstGeom>
          <a:solidFill>
            <a:schemeClr val="accent5">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19">
            <a:extLst>
              <a:ext uri="{FF2B5EF4-FFF2-40B4-BE49-F238E27FC236}">
                <a16:creationId xmlns:a16="http://schemas.microsoft.com/office/drawing/2014/main" id="{B7E96A1B-770B-45B8-603B-C8799EBD0000}"/>
              </a:ext>
            </a:extLst>
          </p:cNvPr>
          <p:cNvSpPr/>
          <p:nvPr/>
        </p:nvSpPr>
        <p:spPr>
          <a:xfrm>
            <a:off x="1611549" y="4357127"/>
            <a:ext cx="843830" cy="966207"/>
          </a:xfrm>
          <a:prstGeom prst="rect">
            <a:avLst/>
          </a:prstGeom>
          <a:solidFill>
            <a:schemeClr val="accent5">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a:t>Conjuntos de datos de entrenamiento</a:t>
            </a:r>
          </a:p>
        </p:txBody>
      </p:sp>
      <p:cxnSp>
        <p:nvCxnSpPr>
          <p:cNvPr id="21" name="Conector recto de flecha 20">
            <a:extLst>
              <a:ext uri="{FF2B5EF4-FFF2-40B4-BE49-F238E27FC236}">
                <a16:creationId xmlns:a16="http://schemas.microsoft.com/office/drawing/2014/main" id="{22DFA5F4-CD02-AD65-31DB-EE0127D1FFF5}"/>
              </a:ext>
            </a:extLst>
          </p:cNvPr>
          <p:cNvCxnSpPr>
            <a:cxnSpLocks/>
          </p:cNvCxnSpPr>
          <p:nvPr/>
        </p:nvCxnSpPr>
        <p:spPr>
          <a:xfrm>
            <a:off x="2672887" y="4633577"/>
            <a:ext cx="1263193" cy="320511"/>
          </a:xfrm>
          <a:prstGeom prst="straightConnector1">
            <a:avLst/>
          </a:prstGeom>
          <a:ln w="38100">
            <a:solidFill>
              <a:srgbClr val="002060"/>
            </a:solidFill>
            <a:tailEnd type="triangle"/>
          </a:ln>
        </p:spPr>
        <p:style>
          <a:lnRef idx="3">
            <a:schemeClr val="accent1"/>
          </a:lnRef>
          <a:fillRef idx="0">
            <a:schemeClr val="accent1"/>
          </a:fillRef>
          <a:effectRef idx="2">
            <a:schemeClr val="accent1"/>
          </a:effectRef>
          <a:fontRef idx="minor">
            <a:schemeClr val="tx1"/>
          </a:fontRef>
        </p:style>
      </p:cxnSp>
      <p:pic>
        <p:nvPicPr>
          <p:cNvPr id="22" name="Picture 2" descr="Icono de engranaje. dos engranajes. Estilo: vector de stock (libre de  regalías) 1757536796 | Shutterstock">
            <a:extLst>
              <a:ext uri="{FF2B5EF4-FFF2-40B4-BE49-F238E27FC236}">
                <a16:creationId xmlns:a16="http://schemas.microsoft.com/office/drawing/2014/main" id="{55276A02-C30A-399F-F709-AF0DE9FC4C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340" t="11209" r="20944" b="36713"/>
          <a:stretch/>
        </p:blipFill>
        <p:spPr bwMode="auto">
          <a:xfrm>
            <a:off x="7018241" y="4297750"/>
            <a:ext cx="1404594" cy="1388919"/>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Conector recto de flecha 22">
            <a:extLst>
              <a:ext uri="{FF2B5EF4-FFF2-40B4-BE49-F238E27FC236}">
                <a16:creationId xmlns:a16="http://schemas.microsoft.com/office/drawing/2014/main" id="{47D2222C-7A1D-7046-94AA-B852991B9EA5}"/>
              </a:ext>
            </a:extLst>
          </p:cNvPr>
          <p:cNvCxnSpPr/>
          <p:nvPr/>
        </p:nvCxnSpPr>
        <p:spPr>
          <a:xfrm>
            <a:off x="5905878" y="5048397"/>
            <a:ext cx="1008668" cy="0"/>
          </a:xfrm>
          <a:prstGeom prst="straightConnector1">
            <a:avLst/>
          </a:prstGeom>
          <a:ln w="38100">
            <a:solidFill>
              <a:srgbClr val="002060"/>
            </a:solidFill>
            <a:tailEnd type="triangle"/>
          </a:ln>
        </p:spPr>
        <p:style>
          <a:lnRef idx="3">
            <a:schemeClr val="accent1"/>
          </a:lnRef>
          <a:fillRef idx="0">
            <a:schemeClr val="accent1"/>
          </a:fillRef>
          <a:effectRef idx="2">
            <a:schemeClr val="accent1"/>
          </a:effectRef>
          <a:fontRef idx="minor">
            <a:schemeClr val="tx1"/>
          </a:fontRef>
        </p:style>
      </p:cxnSp>
      <p:pic>
        <p:nvPicPr>
          <p:cNvPr id="24" name="Picture 4" descr="Algoritmo: características, para qué sirve, partes, ejemplos">
            <a:extLst>
              <a:ext uri="{FF2B5EF4-FFF2-40B4-BE49-F238E27FC236}">
                <a16:creationId xmlns:a16="http://schemas.microsoft.com/office/drawing/2014/main" id="{82C7F9C9-6EA9-DDC4-5A1F-4C709D5C3E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331" r="14042" b="19687"/>
          <a:stretch/>
        </p:blipFill>
        <p:spPr bwMode="auto">
          <a:xfrm>
            <a:off x="4247164" y="4370215"/>
            <a:ext cx="1364802" cy="1121201"/>
          </a:xfrm>
          <a:prstGeom prst="rect">
            <a:avLst/>
          </a:prstGeom>
          <a:noFill/>
          <a:extLst>
            <a:ext uri="{909E8E84-426E-40DD-AFC4-6F175D3DCCD1}">
              <a14:hiddenFill xmlns:a14="http://schemas.microsoft.com/office/drawing/2010/main">
                <a:solidFill>
                  <a:srgbClr val="FFFFFF"/>
                </a:solidFill>
              </a14:hiddenFill>
            </a:ext>
          </a:extLst>
        </p:spPr>
      </p:pic>
      <p:sp>
        <p:nvSpPr>
          <p:cNvPr id="25" name="Rectángulo: esquinas redondeadas 24">
            <a:extLst>
              <a:ext uri="{FF2B5EF4-FFF2-40B4-BE49-F238E27FC236}">
                <a16:creationId xmlns:a16="http://schemas.microsoft.com/office/drawing/2014/main" id="{762F9586-D318-52B3-4545-BE22B35940F6}"/>
              </a:ext>
            </a:extLst>
          </p:cNvPr>
          <p:cNvSpPr/>
          <p:nvPr/>
        </p:nvSpPr>
        <p:spPr>
          <a:xfrm>
            <a:off x="1401867" y="5962756"/>
            <a:ext cx="1263193" cy="255359"/>
          </a:xfrm>
          <a:prstGeom prst="roundRect">
            <a:avLst/>
          </a:prstGeom>
          <a:solidFill>
            <a:srgbClr val="00206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a:t>Etiquetas</a:t>
            </a:r>
          </a:p>
        </p:txBody>
      </p:sp>
      <p:cxnSp>
        <p:nvCxnSpPr>
          <p:cNvPr id="26" name="Conector recto de flecha 25">
            <a:extLst>
              <a:ext uri="{FF2B5EF4-FFF2-40B4-BE49-F238E27FC236}">
                <a16:creationId xmlns:a16="http://schemas.microsoft.com/office/drawing/2014/main" id="{382944F2-3E10-C579-3029-1BF192B007C3}"/>
              </a:ext>
            </a:extLst>
          </p:cNvPr>
          <p:cNvCxnSpPr>
            <a:cxnSpLocks/>
          </p:cNvCxnSpPr>
          <p:nvPr/>
        </p:nvCxnSpPr>
        <p:spPr>
          <a:xfrm flipV="1">
            <a:off x="2825287" y="5323334"/>
            <a:ext cx="1110793" cy="726670"/>
          </a:xfrm>
          <a:prstGeom prst="straightConnector1">
            <a:avLst/>
          </a:prstGeom>
          <a:ln w="38100">
            <a:solidFill>
              <a:srgbClr val="002060"/>
            </a:solidFill>
            <a:tailEnd type="triangle"/>
          </a:ln>
        </p:spPr>
        <p:style>
          <a:lnRef idx="3">
            <a:schemeClr val="accent1"/>
          </a:lnRef>
          <a:fillRef idx="0">
            <a:schemeClr val="accent1"/>
          </a:fillRef>
          <a:effectRef idx="2">
            <a:schemeClr val="accent1"/>
          </a:effectRef>
          <a:fontRef idx="minor">
            <a:schemeClr val="tx1"/>
          </a:fontRef>
        </p:style>
      </p:cxnSp>
      <p:cxnSp>
        <p:nvCxnSpPr>
          <p:cNvPr id="27" name="Conector recto de flecha 26">
            <a:extLst>
              <a:ext uri="{FF2B5EF4-FFF2-40B4-BE49-F238E27FC236}">
                <a16:creationId xmlns:a16="http://schemas.microsoft.com/office/drawing/2014/main" id="{7BA83C22-5CAB-A208-0D7E-1214398A9C0B}"/>
              </a:ext>
            </a:extLst>
          </p:cNvPr>
          <p:cNvCxnSpPr/>
          <p:nvPr/>
        </p:nvCxnSpPr>
        <p:spPr>
          <a:xfrm>
            <a:off x="8688356" y="5072500"/>
            <a:ext cx="1008668" cy="0"/>
          </a:xfrm>
          <a:prstGeom prst="straightConnector1">
            <a:avLst/>
          </a:prstGeom>
          <a:ln w="38100">
            <a:solidFill>
              <a:srgbClr val="002060"/>
            </a:solidFill>
            <a:tailEnd type="triangle"/>
          </a:ln>
        </p:spPr>
        <p:style>
          <a:lnRef idx="3">
            <a:schemeClr val="accent1"/>
          </a:lnRef>
          <a:fillRef idx="0">
            <a:schemeClr val="accent1"/>
          </a:fillRef>
          <a:effectRef idx="2">
            <a:schemeClr val="accent1"/>
          </a:effectRef>
          <a:fontRef idx="minor">
            <a:schemeClr val="tx1"/>
          </a:fontRef>
        </p:style>
      </p:cxnSp>
      <p:sp>
        <p:nvSpPr>
          <p:cNvPr id="28" name="Nube 27">
            <a:extLst>
              <a:ext uri="{FF2B5EF4-FFF2-40B4-BE49-F238E27FC236}">
                <a16:creationId xmlns:a16="http://schemas.microsoft.com/office/drawing/2014/main" id="{5C32555D-7EFA-3FB6-2FAA-4F52D12E687B}"/>
              </a:ext>
            </a:extLst>
          </p:cNvPr>
          <p:cNvSpPr/>
          <p:nvPr/>
        </p:nvSpPr>
        <p:spPr>
          <a:xfrm>
            <a:off x="9916688" y="4560581"/>
            <a:ext cx="1676225" cy="97563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a:t>Etiqueta esperada</a:t>
            </a:r>
          </a:p>
        </p:txBody>
      </p:sp>
    </p:spTree>
    <p:extLst>
      <p:ext uri="{BB962C8B-B14F-4D97-AF65-F5344CB8AC3E}">
        <p14:creationId xmlns:p14="http://schemas.microsoft.com/office/powerpoint/2010/main" val="4235198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FA72AC00-8AC4-A95F-7B32-9418ACD9659E}"/>
              </a:ext>
            </a:extLst>
          </p:cNvPr>
          <p:cNvSpPr txBox="1"/>
          <p:nvPr/>
        </p:nvSpPr>
        <p:spPr>
          <a:xfrm>
            <a:off x="0" y="766493"/>
            <a:ext cx="12192000" cy="1446550"/>
          </a:xfrm>
          <a:prstGeom prst="rect">
            <a:avLst/>
          </a:prstGeom>
          <a:noFill/>
        </p:spPr>
        <p:txBody>
          <a:bodyPr wrap="square" rtlCol="0">
            <a:spAutoFit/>
          </a:bodyPr>
          <a:lstStyle/>
          <a:p>
            <a:pPr algn="ctr"/>
            <a:r>
              <a:rPr lang="es-MX" sz="3200">
                <a:solidFill>
                  <a:srgbClr val="FF1F85"/>
                </a:solidFill>
              </a:rPr>
              <a:t>Principales algoritmos de ML supervisado.</a:t>
            </a:r>
          </a:p>
          <a:p>
            <a:endParaRPr lang="es-MX" sz="3200">
              <a:solidFill>
                <a:srgbClr val="FF1F85"/>
              </a:solidFill>
            </a:endParaRPr>
          </a:p>
          <a:p>
            <a:endParaRPr lang="es-MX" sz="2400">
              <a:solidFill>
                <a:srgbClr val="FF1F85"/>
              </a:solidFill>
            </a:endParaRPr>
          </a:p>
        </p:txBody>
      </p:sp>
      <p:sp>
        <p:nvSpPr>
          <p:cNvPr id="12" name="CuadroTexto 11">
            <a:extLst>
              <a:ext uri="{FF2B5EF4-FFF2-40B4-BE49-F238E27FC236}">
                <a16:creationId xmlns:a16="http://schemas.microsoft.com/office/drawing/2014/main" id="{59F52002-30F3-E555-A60E-76F286F4742E}"/>
              </a:ext>
            </a:extLst>
          </p:cNvPr>
          <p:cNvSpPr txBox="1"/>
          <p:nvPr/>
        </p:nvSpPr>
        <p:spPr>
          <a:xfrm>
            <a:off x="530064" y="2499613"/>
            <a:ext cx="4501198" cy="1477328"/>
          </a:xfrm>
          <a:prstGeom prst="rect">
            <a:avLst/>
          </a:prstGeom>
          <a:noFill/>
        </p:spPr>
        <p:txBody>
          <a:bodyPr wrap="square" rtlCol="0">
            <a:spAutoFit/>
          </a:bodyPr>
          <a:lstStyle/>
          <a:p>
            <a:pPr algn="just"/>
            <a:r>
              <a:rPr lang="es-MX" b="1" i="0">
                <a:effectLst/>
              </a:rPr>
              <a:t>Algoritmos de clasificación</a:t>
            </a:r>
            <a:r>
              <a:rPr lang="es-MX" sz="1600" b="0" i="0">
                <a:effectLst/>
              </a:rPr>
              <a:t>.</a:t>
            </a:r>
            <a:endParaRPr lang="es-ES" sz="1200" b="0" i="0">
              <a:effectLst/>
            </a:endParaRPr>
          </a:p>
          <a:p>
            <a:pPr algn="just"/>
            <a:r>
              <a:rPr lang="es-ES" b="0" i="0">
                <a:effectLst/>
              </a:rPr>
              <a:t>Los algoritmos de clasificación se usan cuando el resultado deseado es un atributo categórico.</a:t>
            </a:r>
            <a:endParaRPr lang="es-MX"/>
          </a:p>
          <a:p>
            <a:endParaRPr lang="es-MX"/>
          </a:p>
        </p:txBody>
      </p:sp>
      <p:sp>
        <p:nvSpPr>
          <p:cNvPr id="13" name="CuadroTexto 12">
            <a:extLst>
              <a:ext uri="{FF2B5EF4-FFF2-40B4-BE49-F238E27FC236}">
                <a16:creationId xmlns:a16="http://schemas.microsoft.com/office/drawing/2014/main" id="{2B817F2F-34FC-1E35-AC07-F074C425A680}"/>
              </a:ext>
            </a:extLst>
          </p:cNvPr>
          <p:cNvSpPr txBox="1"/>
          <p:nvPr/>
        </p:nvSpPr>
        <p:spPr>
          <a:xfrm>
            <a:off x="6843369" y="2499613"/>
            <a:ext cx="4506891" cy="1477328"/>
          </a:xfrm>
          <a:prstGeom prst="rect">
            <a:avLst/>
          </a:prstGeom>
          <a:noFill/>
        </p:spPr>
        <p:txBody>
          <a:bodyPr wrap="square" rtlCol="0">
            <a:spAutoFit/>
          </a:bodyPr>
          <a:lstStyle/>
          <a:p>
            <a:pPr algn="just"/>
            <a:r>
              <a:rPr lang="es-MX" b="1" i="0">
                <a:effectLst/>
              </a:rPr>
              <a:t>Algoritmos de regresión</a:t>
            </a:r>
            <a:r>
              <a:rPr lang="es-MX" sz="1600" b="0" i="0">
                <a:effectLst/>
              </a:rPr>
              <a:t>.</a:t>
            </a:r>
            <a:endParaRPr lang="es-ES" sz="1200" b="0" i="0">
              <a:effectLst/>
            </a:endParaRPr>
          </a:p>
          <a:p>
            <a:pPr algn="just"/>
            <a:r>
              <a:rPr lang="es-ES" b="0" i="0">
                <a:effectLst/>
                <a:latin typeface="-apple-system"/>
              </a:rPr>
              <a:t>Los algoritmos de regresión cuando el resultado a predecir es un atributo numérico o continuo</a:t>
            </a:r>
            <a:r>
              <a:rPr lang="es-ES" b="0" i="0">
                <a:effectLst/>
              </a:rPr>
              <a:t>.</a:t>
            </a:r>
            <a:endParaRPr lang="es-MX"/>
          </a:p>
          <a:p>
            <a:endParaRPr lang="es-MX"/>
          </a:p>
        </p:txBody>
      </p:sp>
      <p:sp>
        <p:nvSpPr>
          <p:cNvPr id="14" name="Rectángulo 13">
            <a:extLst>
              <a:ext uri="{FF2B5EF4-FFF2-40B4-BE49-F238E27FC236}">
                <a16:creationId xmlns:a16="http://schemas.microsoft.com/office/drawing/2014/main" id="{93C84630-7CC1-9E0C-5359-C0621C06B8C4}"/>
              </a:ext>
            </a:extLst>
          </p:cNvPr>
          <p:cNvSpPr/>
          <p:nvPr/>
        </p:nvSpPr>
        <p:spPr>
          <a:xfrm rot="16200000">
            <a:off x="3787628" y="4184503"/>
            <a:ext cx="4299375" cy="317369"/>
          </a:xfrm>
          <a:prstGeom prst="rect">
            <a:avLst/>
          </a:prstGeom>
          <a:solidFill>
            <a:srgbClr val="453668"/>
          </a:solidFill>
          <a:ln>
            <a:solidFill>
              <a:srgbClr val="4536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Rectángulo 14">
            <a:extLst>
              <a:ext uri="{FF2B5EF4-FFF2-40B4-BE49-F238E27FC236}">
                <a16:creationId xmlns:a16="http://schemas.microsoft.com/office/drawing/2014/main" id="{3EFC5175-CC00-067A-69AE-D0EEC74B72FF}"/>
              </a:ext>
            </a:extLst>
          </p:cNvPr>
          <p:cNvSpPr/>
          <p:nvPr/>
        </p:nvSpPr>
        <p:spPr>
          <a:xfrm>
            <a:off x="0" y="1940476"/>
            <a:ext cx="12192000" cy="249063"/>
          </a:xfrm>
          <a:prstGeom prst="rect">
            <a:avLst/>
          </a:prstGeom>
          <a:solidFill>
            <a:srgbClr val="453668"/>
          </a:solidFill>
          <a:ln>
            <a:solidFill>
              <a:srgbClr val="4536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6" name="Picture 2" descr="Una introducción a los Árboles de Decisión | DABIA">
            <a:extLst>
              <a:ext uri="{FF2B5EF4-FFF2-40B4-BE49-F238E27FC236}">
                <a16:creationId xmlns:a16="http://schemas.microsoft.com/office/drawing/2014/main" id="{F72F465E-8DF4-7146-BC37-7BE37E7579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3" y="3976941"/>
            <a:ext cx="4402428" cy="221403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egresión lineal - Wikipedia, la enciclopedia libre">
            <a:extLst>
              <a:ext uri="{FF2B5EF4-FFF2-40B4-BE49-F238E27FC236}">
                <a16:creationId xmlns:a16="http://schemas.microsoft.com/office/drawing/2014/main" id="{8EC061B9-FF5E-BF37-BDCC-474C61D5B1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0772" y="3976941"/>
            <a:ext cx="3614200" cy="2385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458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505B88-CE13-3608-4DD2-BC851B342577}"/>
              </a:ext>
            </a:extLst>
          </p:cNvPr>
          <p:cNvSpPr>
            <a:spLocks noGrp="1"/>
          </p:cNvSpPr>
          <p:nvPr>
            <p:ph type="title"/>
          </p:nvPr>
        </p:nvSpPr>
        <p:spPr/>
        <p:txBody>
          <a:bodyPr/>
          <a:lstStyle/>
          <a:p>
            <a:r>
              <a:rPr lang="es-MX"/>
              <a:t>Aprendizaje no supervisado</a:t>
            </a:r>
          </a:p>
        </p:txBody>
      </p:sp>
      <p:sp>
        <p:nvSpPr>
          <p:cNvPr id="3" name="Marcador de contenido 2">
            <a:extLst>
              <a:ext uri="{FF2B5EF4-FFF2-40B4-BE49-F238E27FC236}">
                <a16:creationId xmlns:a16="http://schemas.microsoft.com/office/drawing/2014/main" id="{E0A30B34-347C-92CF-8126-3CB4761096E9}"/>
              </a:ext>
            </a:extLst>
          </p:cNvPr>
          <p:cNvSpPr>
            <a:spLocks noGrp="1"/>
          </p:cNvSpPr>
          <p:nvPr>
            <p:ph sz="half" idx="1"/>
          </p:nvPr>
        </p:nvSpPr>
        <p:spPr>
          <a:xfrm>
            <a:off x="838199" y="1196411"/>
            <a:ext cx="10515599" cy="1555335"/>
          </a:xfrm>
        </p:spPr>
        <p:txBody>
          <a:bodyPr>
            <a:normAutofit/>
          </a:bodyPr>
          <a:lstStyle/>
          <a:p>
            <a:pPr marL="0" indent="0" algn="just">
              <a:buNone/>
            </a:pPr>
            <a:r>
              <a:rPr lang="es-ES" sz="2000" b="0" i="0">
                <a:effectLst/>
              </a:rPr>
              <a:t>Los métodos no supervisados son algoritmos que basan su proceso de entrenamiento en un conjunto de datos sin etiquetas o clases previamente definidas. El aprendizaje no supervisado está dedicado a las tareas de agrupamiento, también llamadas </a:t>
            </a:r>
            <a:r>
              <a:rPr lang="es-ES" sz="2000" b="0" i="0" err="1">
                <a:effectLst/>
              </a:rPr>
              <a:t>clustering</a:t>
            </a:r>
            <a:r>
              <a:rPr lang="es-ES" sz="2000" b="0" i="0">
                <a:effectLst/>
              </a:rPr>
              <a:t> o segmentación, donde su objetivo es encontrar grupos similares en el conjunto de datos.</a:t>
            </a:r>
            <a:endParaRPr lang="es-MX" sz="2000"/>
          </a:p>
          <a:p>
            <a:pPr marL="0" indent="0" algn="just">
              <a:buNone/>
            </a:pPr>
            <a:endParaRPr lang="es-MX" sz="2000"/>
          </a:p>
        </p:txBody>
      </p:sp>
      <p:sp>
        <p:nvSpPr>
          <p:cNvPr id="4" name="Rectángulo 3">
            <a:extLst>
              <a:ext uri="{FF2B5EF4-FFF2-40B4-BE49-F238E27FC236}">
                <a16:creationId xmlns:a16="http://schemas.microsoft.com/office/drawing/2014/main" id="{D0B4AE08-A2FD-7B46-D99E-41757001F0FE}"/>
              </a:ext>
            </a:extLst>
          </p:cNvPr>
          <p:cNvSpPr/>
          <p:nvPr/>
        </p:nvSpPr>
        <p:spPr>
          <a:xfrm>
            <a:off x="1178015" y="3734220"/>
            <a:ext cx="673265" cy="1054505"/>
          </a:xfrm>
          <a:prstGeom prst="rect">
            <a:avLst/>
          </a:prstGeom>
          <a:solidFill>
            <a:schemeClr val="accent5">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Rectángulo 4">
            <a:extLst>
              <a:ext uri="{FF2B5EF4-FFF2-40B4-BE49-F238E27FC236}">
                <a16:creationId xmlns:a16="http://schemas.microsoft.com/office/drawing/2014/main" id="{BEC8EF93-5250-B245-7229-F91BD7FF15F5}"/>
              </a:ext>
            </a:extLst>
          </p:cNvPr>
          <p:cNvSpPr/>
          <p:nvPr/>
        </p:nvSpPr>
        <p:spPr>
          <a:xfrm>
            <a:off x="1318625" y="3808034"/>
            <a:ext cx="733819" cy="1050975"/>
          </a:xfrm>
          <a:prstGeom prst="rect">
            <a:avLst/>
          </a:prstGeom>
          <a:solidFill>
            <a:schemeClr val="accent5">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Rectángulo 5">
            <a:extLst>
              <a:ext uri="{FF2B5EF4-FFF2-40B4-BE49-F238E27FC236}">
                <a16:creationId xmlns:a16="http://schemas.microsoft.com/office/drawing/2014/main" id="{5F51F17B-964F-73C3-752A-0AD76C6B2FCA}"/>
              </a:ext>
            </a:extLst>
          </p:cNvPr>
          <p:cNvSpPr/>
          <p:nvPr/>
        </p:nvSpPr>
        <p:spPr>
          <a:xfrm>
            <a:off x="1459237" y="3915037"/>
            <a:ext cx="794372" cy="1022248"/>
          </a:xfrm>
          <a:prstGeom prst="rect">
            <a:avLst/>
          </a:prstGeom>
          <a:solidFill>
            <a:schemeClr val="accent5">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a:extLst>
              <a:ext uri="{FF2B5EF4-FFF2-40B4-BE49-F238E27FC236}">
                <a16:creationId xmlns:a16="http://schemas.microsoft.com/office/drawing/2014/main" id="{341E4B4B-14A3-72A6-8C6C-47E0C2FD955B}"/>
              </a:ext>
            </a:extLst>
          </p:cNvPr>
          <p:cNvSpPr/>
          <p:nvPr/>
        </p:nvSpPr>
        <p:spPr>
          <a:xfrm>
            <a:off x="1587257" y="4062663"/>
            <a:ext cx="843830" cy="966207"/>
          </a:xfrm>
          <a:prstGeom prst="rect">
            <a:avLst/>
          </a:prstGeom>
          <a:solidFill>
            <a:schemeClr val="accent5">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a:t>Conjuntos de datos de entrenamiento</a:t>
            </a:r>
          </a:p>
        </p:txBody>
      </p:sp>
      <p:cxnSp>
        <p:nvCxnSpPr>
          <p:cNvPr id="8" name="Conector recto de flecha 7">
            <a:extLst>
              <a:ext uri="{FF2B5EF4-FFF2-40B4-BE49-F238E27FC236}">
                <a16:creationId xmlns:a16="http://schemas.microsoft.com/office/drawing/2014/main" id="{30C0DD56-C3E1-9095-1306-D6CDC07DC170}"/>
              </a:ext>
            </a:extLst>
          </p:cNvPr>
          <p:cNvCxnSpPr>
            <a:cxnSpLocks/>
          </p:cNvCxnSpPr>
          <p:nvPr/>
        </p:nvCxnSpPr>
        <p:spPr>
          <a:xfrm>
            <a:off x="2673415" y="4511919"/>
            <a:ext cx="1453410" cy="0"/>
          </a:xfrm>
          <a:prstGeom prst="straightConnector1">
            <a:avLst/>
          </a:prstGeom>
          <a:ln w="38100">
            <a:solidFill>
              <a:srgbClr val="002060"/>
            </a:solidFill>
            <a:tailEnd type="triangle"/>
          </a:ln>
        </p:spPr>
        <p:style>
          <a:lnRef idx="3">
            <a:schemeClr val="accent1"/>
          </a:lnRef>
          <a:fillRef idx="0">
            <a:schemeClr val="accent1"/>
          </a:fillRef>
          <a:effectRef idx="2">
            <a:schemeClr val="accent1"/>
          </a:effectRef>
          <a:fontRef idx="minor">
            <a:schemeClr val="tx1"/>
          </a:fontRef>
        </p:style>
      </p:cxnSp>
      <p:pic>
        <p:nvPicPr>
          <p:cNvPr id="9" name="Picture 2" descr="Icono de engranaje. dos engranajes. Estilo: vector de stock (libre de  regalías) 1757536796 | Shutterstock">
            <a:extLst>
              <a:ext uri="{FF2B5EF4-FFF2-40B4-BE49-F238E27FC236}">
                <a16:creationId xmlns:a16="http://schemas.microsoft.com/office/drawing/2014/main" id="{8F7DF23A-61FF-C4B3-B36E-C67171E455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340" t="11209" r="20944" b="36713"/>
          <a:stretch/>
        </p:blipFill>
        <p:spPr bwMode="auto">
          <a:xfrm>
            <a:off x="6973317" y="3661755"/>
            <a:ext cx="1404594" cy="1388919"/>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ector recto de flecha 9">
            <a:extLst>
              <a:ext uri="{FF2B5EF4-FFF2-40B4-BE49-F238E27FC236}">
                <a16:creationId xmlns:a16="http://schemas.microsoft.com/office/drawing/2014/main" id="{BF24F822-0B18-D9D5-B7F1-EF628B1B2A1A}"/>
              </a:ext>
            </a:extLst>
          </p:cNvPr>
          <p:cNvCxnSpPr/>
          <p:nvPr/>
        </p:nvCxnSpPr>
        <p:spPr>
          <a:xfrm>
            <a:off x="5860954" y="4412402"/>
            <a:ext cx="1008668" cy="0"/>
          </a:xfrm>
          <a:prstGeom prst="straightConnector1">
            <a:avLst/>
          </a:prstGeom>
          <a:ln w="38100">
            <a:solidFill>
              <a:srgbClr val="002060"/>
            </a:solidFill>
            <a:tailEnd type="triangle"/>
          </a:ln>
        </p:spPr>
        <p:style>
          <a:lnRef idx="3">
            <a:schemeClr val="accent1"/>
          </a:lnRef>
          <a:fillRef idx="0">
            <a:schemeClr val="accent1"/>
          </a:fillRef>
          <a:effectRef idx="2">
            <a:schemeClr val="accent1"/>
          </a:effectRef>
          <a:fontRef idx="minor">
            <a:schemeClr val="tx1"/>
          </a:fontRef>
        </p:style>
      </p:cxnSp>
      <p:pic>
        <p:nvPicPr>
          <p:cNvPr id="11" name="Picture 4" descr="Algoritmo: características, para qué sirve, partes, ejemplos">
            <a:extLst>
              <a:ext uri="{FF2B5EF4-FFF2-40B4-BE49-F238E27FC236}">
                <a16:creationId xmlns:a16="http://schemas.microsoft.com/office/drawing/2014/main" id="{38A1B686-56B9-CB7E-4B3E-760FD6BAE4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331" r="14042" b="19687"/>
          <a:stretch/>
        </p:blipFill>
        <p:spPr bwMode="auto">
          <a:xfrm>
            <a:off x="4202240" y="3734220"/>
            <a:ext cx="1364802" cy="1121201"/>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onector recto de flecha 11">
            <a:extLst>
              <a:ext uri="{FF2B5EF4-FFF2-40B4-BE49-F238E27FC236}">
                <a16:creationId xmlns:a16="http://schemas.microsoft.com/office/drawing/2014/main" id="{48DDB7CB-6A99-B0A0-A3B4-E048AF8393D9}"/>
              </a:ext>
            </a:extLst>
          </p:cNvPr>
          <p:cNvCxnSpPr/>
          <p:nvPr/>
        </p:nvCxnSpPr>
        <p:spPr>
          <a:xfrm>
            <a:off x="8643432" y="4436505"/>
            <a:ext cx="1008668" cy="0"/>
          </a:xfrm>
          <a:prstGeom prst="straightConnector1">
            <a:avLst/>
          </a:prstGeom>
          <a:ln w="38100">
            <a:solidFill>
              <a:srgbClr val="002060"/>
            </a:solidFill>
            <a:tailEnd type="triangle"/>
          </a:ln>
        </p:spPr>
        <p:style>
          <a:lnRef idx="3">
            <a:schemeClr val="accent1"/>
          </a:lnRef>
          <a:fillRef idx="0">
            <a:schemeClr val="accent1"/>
          </a:fillRef>
          <a:effectRef idx="2">
            <a:schemeClr val="accent1"/>
          </a:effectRef>
          <a:fontRef idx="minor">
            <a:schemeClr val="tx1"/>
          </a:fontRef>
        </p:style>
      </p:cxnSp>
      <p:sp>
        <p:nvSpPr>
          <p:cNvPr id="13" name="Elipse 12">
            <a:extLst>
              <a:ext uri="{FF2B5EF4-FFF2-40B4-BE49-F238E27FC236}">
                <a16:creationId xmlns:a16="http://schemas.microsoft.com/office/drawing/2014/main" id="{F719D764-3A2F-DE1F-177D-0E905337DCA8}"/>
              </a:ext>
            </a:extLst>
          </p:cNvPr>
          <p:cNvSpPr/>
          <p:nvPr/>
        </p:nvSpPr>
        <p:spPr>
          <a:xfrm>
            <a:off x="10280003" y="3124380"/>
            <a:ext cx="914400" cy="838925"/>
          </a:xfrm>
          <a:prstGeom prst="ellipse">
            <a:avLst/>
          </a:prstGeom>
          <a:noFill/>
          <a:ln w="19050" cap="flat" cmpd="sng" algn="ctr">
            <a:solidFill>
              <a:srgbClr val="00206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MX"/>
          </a:p>
        </p:txBody>
      </p:sp>
      <p:sp>
        <p:nvSpPr>
          <p:cNvPr id="14" name="Diagrama de flujo: conector 13">
            <a:extLst>
              <a:ext uri="{FF2B5EF4-FFF2-40B4-BE49-F238E27FC236}">
                <a16:creationId xmlns:a16="http://schemas.microsoft.com/office/drawing/2014/main" id="{2A8310D0-0B4F-5020-622B-45D964007DC4}"/>
              </a:ext>
            </a:extLst>
          </p:cNvPr>
          <p:cNvSpPr/>
          <p:nvPr/>
        </p:nvSpPr>
        <p:spPr>
          <a:xfrm>
            <a:off x="10574760" y="3314757"/>
            <a:ext cx="45719" cy="45719"/>
          </a:xfrm>
          <a:prstGeom prst="flowChartConnector">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Diagrama de flujo: conector 14">
            <a:extLst>
              <a:ext uri="{FF2B5EF4-FFF2-40B4-BE49-F238E27FC236}">
                <a16:creationId xmlns:a16="http://schemas.microsoft.com/office/drawing/2014/main" id="{6D33696E-714C-F038-F471-C699A03361E1}"/>
              </a:ext>
            </a:extLst>
          </p:cNvPr>
          <p:cNvSpPr/>
          <p:nvPr/>
        </p:nvSpPr>
        <p:spPr>
          <a:xfrm>
            <a:off x="10727160" y="3467157"/>
            <a:ext cx="45719" cy="45719"/>
          </a:xfrm>
          <a:prstGeom prst="flowChartConnector">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Diagrama de flujo: conector 15">
            <a:extLst>
              <a:ext uri="{FF2B5EF4-FFF2-40B4-BE49-F238E27FC236}">
                <a16:creationId xmlns:a16="http://schemas.microsoft.com/office/drawing/2014/main" id="{97102B8C-2CC6-541F-346A-7B9C195BC00F}"/>
              </a:ext>
            </a:extLst>
          </p:cNvPr>
          <p:cNvSpPr/>
          <p:nvPr/>
        </p:nvSpPr>
        <p:spPr>
          <a:xfrm>
            <a:off x="10879560" y="3619557"/>
            <a:ext cx="45719" cy="45719"/>
          </a:xfrm>
          <a:prstGeom prst="flowChartConnector">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Diagrama de flujo: conector 16">
            <a:extLst>
              <a:ext uri="{FF2B5EF4-FFF2-40B4-BE49-F238E27FC236}">
                <a16:creationId xmlns:a16="http://schemas.microsoft.com/office/drawing/2014/main" id="{68AE7EE7-188A-EBA8-CEFB-5B42AA8FE223}"/>
              </a:ext>
            </a:extLst>
          </p:cNvPr>
          <p:cNvSpPr/>
          <p:nvPr/>
        </p:nvSpPr>
        <p:spPr>
          <a:xfrm>
            <a:off x="10511203" y="3645488"/>
            <a:ext cx="45719" cy="45719"/>
          </a:xfrm>
          <a:prstGeom prst="flowChartConnector">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Diagrama de flujo: conector 17">
            <a:extLst>
              <a:ext uri="{FF2B5EF4-FFF2-40B4-BE49-F238E27FC236}">
                <a16:creationId xmlns:a16="http://schemas.microsoft.com/office/drawing/2014/main" id="{A3954068-DFC8-6495-35A4-9A83E185B7DB}"/>
              </a:ext>
            </a:extLst>
          </p:cNvPr>
          <p:cNvSpPr/>
          <p:nvPr/>
        </p:nvSpPr>
        <p:spPr>
          <a:xfrm>
            <a:off x="10551900" y="3527993"/>
            <a:ext cx="45719" cy="45719"/>
          </a:xfrm>
          <a:prstGeom prst="flowChartConnector">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Diagrama de flujo: conector 18">
            <a:extLst>
              <a:ext uri="{FF2B5EF4-FFF2-40B4-BE49-F238E27FC236}">
                <a16:creationId xmlns:a16="http://schemas.microsoft.com/office/drawing/2014/main" id="{8C9FC9FC-B557-73FF-C3DE-704A769B8AC5}"/>
              </a:ext>
            </a:extLst>
          </p:cNvPr>
          <p:cNvSpPr/>
          <p:nvPr/>
        </p:nvSpPr>
        <p:spPr>
          <a:xfrm>
            <a:off x="10730211" y="3701800"/>
            <a:ext cx="45719" cy="45719"/>
          </a:xfrm>
          <a:prstGeom prst="flowChartConnector">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Diagrama de flujo: conector 19">
            <a:extLst>
              <a:ext uri="{FF2B5EF4-FFF2-40B4-BE49-F238E27FC236}">
                <a16:creationId xmlns:a16="http://schemas.microsoft.com/office/drawing/2014/main" id="{C0F759C6-8773-E5F8-E363-3C19288B4372}"/>
              </a:ext>
            </a:extLst>
          </p:cNvPr>
          <p:cNvSpPr/>
          <p:nvPr/>
        </p:nvSpPr>
        <p:spPr>
          <a:xfrm>
            <a:off x="11014121" y="3571938"/>
            <a:ext cx="45719" cy="45719"/>
          </a:xfrm>
          <a:prstGeom prst="flowChartConnector">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Diagrama de flujo: conector 20">
            <a:extLst>
              <a:ext uri="{FF2B5EF4-FFF2-40B4-BE49-F238E27FC236}">
                <a16:creationId xmlns:a16="http://schemas.microsoft.com/office/drawing/2014/main" id="{7B8BC54B-5E84-4405-9F86-08BB596F03D8}"/>
              </a:ext>
            </a:extLst>
          </p:cNvPr>
          <p:cNvSpPr/>
          <p:nvPr/>
        </p:nvSpPr>
        <p:spPr>
          <a:xfrm>
            <a:off x="10892376" y="3337616"/>
            <a:ext cx="45719" cy="45719"/>
          </a:xfrm>
          <a:prstGeom prst="flowChartConnector">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Diagrama de flujo: conector 21">
            <a:extLst>
              <a:ext uri="{FF2B5EF4-FFF2-40B4-BE49-F238E27FC236}">
                <a16:creationId xmlns:a16="http://schemas.microsoft.com/office/drawing/2014/main" id="{8F7E9F2D-4078-72DD-A20B-D2D3779E8F6B}"/>
              </a:ext>
            </a:extLst>
          </p:cNvPr>
          <p:cNvSpPr/>
          <p:nvPr/>
        </p:nvSpPr>
        <p:spPr>
          <a:xfrm>
            <a:off x="10666219" y="3826567"/>
            <a:ext cx="45719" cy="45719"/>
          </a:xfrm>
          <a:prstGeom prst="flowChartConnector">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Elipse 22">
            <a:extLst>
              <a:ext uri="{FF2B5EF4-FFF2-40B4-BE49-F238E27FC236}">
                <a16:creationId xmlns:a16="http://schemas.microsoft.com/office/drawing/2014/main" id="{67803983-D85C-0F9D-DC7E-4D4B81C1CEA4}"/>
              </a:ext>
            </a:extLst>
          </p:cNvPr>
          <p:cNvSpPr/>
          <p:nvPr/>
        </p:nvSpPr>
        <p:spPr>
          <a:xfrm>
            <a:off x="10280003" y="4062663"/>
            <a:ext cx="914400" cy="838925"/>
          </a:xfrm>
          <a:prstGeom prst="ellipse">
            <a:avLst/>
          </a:prstGeom>
          <a:noFill/>
          <a:ln w="19050" cap="flat" cmpd="sng" algn="ctr">
            <a:solidFill>
              <a:schemeClr val="accent6">
                <a:lumMod val="5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s-MX"/>
          </a:p>
        </p:txBody>
      </p:sp>
      <p:sp>
        <p:nvSpPr>
          <p:cNvPr id="24" name="Diagrama de flujo: conector 23">
            <a:extLst>
              <a:ext uri="{FF2B5EF4-FFF2-40B4-BE49-F238E27FC236}">
                <a16:creationId xmlns:a16="http://schemas.microsoft.com/office/drawing/2014/main" id="{3A48E9CE-2F46-6945-DF70-46E5B3A42BE6}"/>
              </a:ext>
            </a:extLst>
          </p:cNvPr>
          <p:cNvSpPr/>
          <p:nvPr/>
        </p:nvSpPr>
        <p:spPr>
          <a:xfrm>
            <a:off x="10574760" y="4253040"/>
            <a:ext cx="45719" cy="45719"/>
          </a:xfrm>
          <a:prstGeom prst="flowChartConnector">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Diagrama de flujo: conector 24">
            <a:extLst>
              <a:ext uri="{FF2B5EF4-FFF2-40B4-BE49-F238E27FC236}">
                <a16:creationId xmlns:a16="http://schemas.microsoft.com/office/drawing/2014/main" id="{4611D683-37D2-C61D-F58C-A7DCE339CA56}"/>
              </a:ext>
            </a:extLst>
          </p:cNvPr>
          <p:cNvSpPr/>
          <p:nvPr/>
        </p:nvSpPr>
        <p:spPr>
          <a:xfrm>
            <a:off x="10727160" y="4405440"/>
            <a:ext cx="45719" cy="45719"/>
          </a:xfrm>
          <a:prstGeom prst="flowChartConnector">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Diagrama de flujo: conector 25">
            <a:extLst>
              <a:ext uri="{FF2B5EF4-FFF2-40B4-BE49-F238E27FC236}">
                <a16:creationId xmlns:a16="http://schemas.microsoft.com/office/drawing/2014/main" id="{4292D760-C23E-3194-EA95-753C086633AC}"/>
              </a:ext>
            </a:extLst>
          </p:cNvPr>
          <p:cNvSpPr/>
          <p:nvPr/>
        </p:nvSpPr>
        <p:spPr>
          <a:xfrm>
            <a:off x="10879560" y="4557840"/>
            <a:ext cx="45719" cy="45719"/>
          </a:xfrm>
          <a:prstGeom prst="flowChartConnector">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Diagrama de flujo: conector 26">
            <a:extLst>
              <a:ext uri="{FF2B5EF4-FFF2-40B4-BE49-F238E27FC236}">
                <a16:creationId xmlns:a16="http://schemas.microsoft.com/office/drawing/2014/main" id="{51271A7C-8304-4655-F4C5-544D36358C0A}"/>
              </a:ext>
            </a:extLst>
          </p:cNvPr>
          <p:cNvSpPr/>
          <p:nvPr/>
        </p:nvSpPr>
        <p:spPr>
          <a:xfrm>
            <a:off x="10511203" y="4583771"/>
            <a:ext cx="45719" cy="45719"/>
          </a:xfrm>
          <a:prstGeom prst="flowChartConnector">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Diagrama de flujo: conector 27">
            <a:extLst>
              <a:ext uri="{FF2B5EF4-FFF2-40B4-BE49-F238E27FC236}">
                <a16:creationId xmlns:a16="http://schemas.microsoft.com/office/drawing/2014/main" id="{1293AA94-620B-AEAC-8698-5C7F3E3F0EE5}"/>
              </a:ext>
            </a:extLst>
          </p:cNvPr>
          <p:cNvSpPr/>
          <p:nvPr/>
        </p:nvSpPr>
        <p:spPr>
          <a:xfrm>
            <a:off x="10551900" y="4466276"/>
            <a:ext cx="45719" cy="45719"/>
          </a:xfrm>
          <a:prstGeom prst="flowChartConnector">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Diagrama de flujo: conector 28">
            <a:extLst>
              <a:ext uri="{FF2B5EF4-FFF2-40B4-BE49-F238E27FC236}">
                <a16:creationId xmlns:a16="http://schemas.microsoft.com/office/drawing/2014/main" id="{0E2C162A-6FB8-45D5-A7B7-24F067C50EEB}"/>
              </a:ext>
            </a:extLst>
          </p:cNvPr>
          <p:cNvSpPr/>
          <p:nvPr/>
        </p:nvSpPr>
        <p:spPr>
          <a:xfrm>
            <a:off x="10730211" y="4640083"/>
            <a:ext cx="45719" cy="45719"/>
          </a:xfrm>
          <a:prstGeom prst="flowChartConnector">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Diagrama de flujo: conector 29">
            <a:extLst>
              <a:ext uri="{FF2B5EF4-FFF2-40B4-BE49-F238E27FC236}">
                <a16:creationId xmlns:a16="http://schemas.microsoft.com/office/drawing/2014/main" id="{3F0D8819-6CF8-3BD1-159C-F5D60065043F}"/>
              </a:ext>
            </a:extLst>
          </p:cNvPr>
          <p:cNvSpPr/>
          <p:nvPr/>
        </p:nvSpPr>
        <p:spPr>
          <a:xfrm>
            <a:off x="11014121" y="4510221"/>
            <a:ext cx="45719" cy="45719"/>
          </a:xfrm>
          <a:prstGeom prst="flowChartConnector">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Diagrama de flujo: conector 30">
            <a:extLst>
              <a:ext uri="{FF2B5EF4-FFF2-40B4-BE49-F238E27FC236}">
                <a16:creationId xmlns:a16="http://schemas.microsoft.com/office/drawing/2014/main" id="{9A22BD3B-05EE-C2AF-8A4F-E7507B560783}"/>
              </a:ext>
            </a:extLst>
          </p:cNvPr>
          <p:cNvSpPr/>
          <p:nvPr/>
        </p:nvSpPr>
        <p:spPr>
          <a:xfrm>
            <a:off x="10892376" y="4275899"/>
            <a:ext cx="45719" cy="45719"/>
          </a:xfrm>
          <a:prstGeom prst="flowChartConnector">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Diagrama de flujo: conector 31">
            <a:extLst>
              <a:ext uri="{FF2B5EF4-FFF2-40B4-BE49-F238E27FC236}">
                <a16:creationId xmlns:a16="http://schemas.microsoft.com/office/drawing/2014/main" id="{9F45A598-E47C-F981-611C-EF9DC998C74D}"/>
              </a:ext>
            </a:extLst>
          </p:cNvPr>
          <p:cNvSpPr/>
          <p:nvPr/>
        </p:nvSpPr>
        <p:spPr>
          <a:xfrm>
            <a:off x="10666219" y="4764850"/>
            <a:ext cx="45719" cy="45719"/>
          </a:xfrm>
          <a:prstGeom prst="flowChartConnector">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Elipse 32">
            <a:extLst>
              <a:ext uri="{FF2B5EF4-FFF2-40B4-BE49-F238E27FC236}">
                <a16:creationId xmlns:a16="http://schemas.microsoft.com/office/drawing/2014/main" id="{5A3856B6-D785-DEBF-08D5-2B1BA32E100C}"/>
              </a:ext>
            </a:extLst>
          </p:cNvPr>
          <p:cNvSpPr/>
          <p:nvPr/>
        </p:nvSpPr>
        <p:spPr>
          <a:xfrm>
            <a:off x="10280003" y="4978630"/>
            <a:ext cx="914400" cy="838925"/>
          </a:xfrm>
          <a:prstGeom prst="ellipse">
            <a:avLst/>
          </a:prstGeom>
          <a:ln w="19050">
            <a:solidFill>
              <a:srgbClr val="C0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p>
            <a:pPr algn="ctr"/>
            <a:endParaRPr lang="es-MX"/>
          </a:p>
        </p:txBody>
      </p:sp>
      <p:sp>
        <p:nvSpPr>
          <p:cNvPr id="34" name="Diagrama de flujo: conector 33">
            <a:extLst>
              <a:ext uri="{FF2B5EF4-FFF2-40B4-BE49-F238E27FC236}">
                <a16:creationId xmlns:a16="http://schemas.microsoft.com/office/drawing/2014/main" id="{D486241A-FDD3-7AB6-CE99-F6A01D1CB42F}"/>
              </a:ext>
            </a:extLst>
          </p:cNvPr>
          <p:cNvSpPr/>
          <p:nvPr/>
        </p:nvSpPr>
        <p:spPr>
          <a:xfrm>
            <a:off x="10574760" y="5169007"/>
            <a:ext cx="45719" cy="45719"/>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Diagrama de flujo: conector 34">
            <a:extLst>
              <a:ext uri="{FF2B5EF4-FFF2-40B4-BE49-F238E27FC236}">
                <a16:creationId xmlns:a16="http://schemas.microsoft.com/office/drawing/2014/main" id="{5C87F7C0-BE89-91A2-674D-B8602C7D342D}"/>
              </a:ext>
            </a:extLst>
          </p:cNvPr>
          <p:cNvSpPr/>
          <p:nvPr/>
        </p:nvSpPr>
        <p:spPr>
          <a:xfrm>
            <a:off x="10727160" y="5321407"/>
            <a:ext cx="45719" cy="45719"/>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Diagrama de flujo: conector 35">
            <a:extLst>
              <a:ext uri="{FF2B5EF4-FFF2-40B4-BE49-F238E27FC236}">
                <a16:creationId xmlns:a16="http://schemas.microsoft.com/office/drawing/2014/main" id="{F2C26738-534D-3984-C086-127E6709C708}"/>
              </a:ext>
            </a:extLst>
          </p:cNvPr>
          <p:cNvSpPr/>
          <p:nvPr/>
        </p:nvSpPr>
        <p:spPr>
          <a:xfrm>
            <a:off x="10879560" y="5473807"/>
            <a:ext cx="45719" cy="45719"/>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7" name="Diagrama de flujo: conector 36">
            <a:extLst>
              <a:ext uri="{FF2B5EF4-FFF2-40B4-BE49-F238E27FC236}">
                <a16:creationId xmlns:a16="http://schemas.microsoft.com/office/drawing/2014/main" id="{3DA38E05-22DC-7FAF-A92B-FC089DA3EDCE}"/>
              </a:ext>
            </a:extLst>
          </p:cNvPr>
          <p:cNvSpPr/>
          <p:nvPr/>
        </p:nvSpPr>
        <p:spPr>
          <a:xfrm>
            <a:off x="10511203" y="5499738"/>
            <a:ext cx="45719" cy="45719"/>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8" name="Diagrama de flujo: conector 37">
            <a:extLst>
              <a:ext uri="{FF2B5EF4-FFF2-40B4-BE49-F238E27FC236}">
                <a16:creationId xmlns:a16="http://schemas.microsoft.com/office/drawing/2014/main" id="{6F8B0F5A-3D54-ACA9-9679-55DF2C73B35F}"/>
              </a:ext>
            </a:extLst>
          </p:cNvPr>
          <p:cNvSpPr/>
          <p:nvPr/>
        </p:nvSpPr>
        <p:spPr>
          <a:xfrm>
            <a:off x="10551900" y="5382243"/>
            <a:ext cx="45719" cy="45719"/>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9" name="Diagrama de flujo: conector 38">
            <a:extLst>
              <a:ext uri="{FF2B5EF4-FFF2-40B4-BE49-F238E27FC236}">
                <a16:creationId xmlns:a16="http://schemas.microsoft.com/office/drawing/2014/main" id="{361310E8-F0D0-316F-BFFA-7EBA8DB34138}"/>
              </a:ext>
            </a:extLst>
          </p:cNvPr>
          <p:cNvSpPr/>
          <p:nvPr/>
        </p:nvSpPr>
        <p:spPr>
          <a:xfrm>
            <a:off x="10730211" y="5556050"/>
            <a:ext cx="45719" cy="45719"/>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Diagrama de flujo: conector 39">
            <a:extLst>
              <a:ext uri="{FF2B5EF4-FFF2-40B4-BE49-F238E27FC236}">
                <a16:creationId xmlns:a16="http://schemas.microsoft.com/office/drawing/2014/main" id="{2E1AE257-B861-514A-73BB-4FC38F8DBE11}"/>
              </a:ext>
            </a:extLst>
          </p:cNvPr>
          <p:cNvSpPr/>
          <p:nvPr/>
        </p:nvSpPr>
        <p:spPr>
          <a:xfrm>
            <a:off x="11014121" y="5426188"/>
            <a:ext cx="45719" cy="45719"/>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Diagrama de flujo: conector 40">
            <a:extLst>
              <a:ext uri="{FF2B5EF4-FFF2-40B4-BE49-F238E27FC236}">
                <a16:creationId xmlns:a16="http://schemas.microsoft.com/office/drawing/2014/main" id="{63B3CAEB-91B3-6E22-2843-C402E4F61F5A}"/>
              </a:ext>
            </a:extLst>
          </p:cNvPr>
          <p:cNvSpPr/>
          <p:nvPr/>
        </p:nvSpPr>
        <p:spPr>
          <a:xfrm>
            <a:off x="10892376" y="5191866"/>
            <a:ext cx="45719" cy="45719"/>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Diagrama de flujo: conector 41">
            <a:extLst>
              <a:ext uri="{FF2B5EF4-FFF2-40B4-BE49-F238E27FC236}">
                <a16:creationId xmlns:a16="http://schemas.microsoft.com/office/drawing/2014/main" id="{A1C97456-0A7E-463F-81E5-9E7CE0E67E32}"/>
              </a:ext>
            </a:extLst>
          </p:cNvPr>
          <p:cNvSpPr/>
          <p:nvPr/>
        </p:nvSpPr>
        <p:spPr>
          <a:xfrm>
            <a:off x="10666219" y="5680817"/>
            <a:ext cx="45719" cy="45719"/>
          </a:xfrm>
          <a:prstGeom prst="flowChartConnector">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414076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DB1224E-D0B6-CA06-2730-222D92B9C182}"/>
              </a:ext>
            </a:extLst>
          </p:cNvPr>
          <p:cNvSpPr txBox="1"/>
          <p:nvPr/>
        </p:nvSpPr>
        <p:spPr>
          <a:xfrm>
            <a:off x="41495" y="809083"/>
            <a:ext cx="12192000" cy="1446550"/>
          </a:xfrm>
          <a:prstGeom prst="rect">
            <a:avLst/>
          </a:prstGeom>
          <a:noFill/>
        </p:spPr>
        <p:txBody>
          <a:bodyPr wrap="square" rtlCol="0">
            <a:spAutoFit/>
          </a:bodyPr>
          <a:lstStyle/>
          <a:p>
            <a:pPr algn="ctr"/>
            <a:r>
              <a:rPr lang="es-MX" sz="3200">
                <a:solidFill>
                  <a:srgbClr val="FF1F85"/>
                </a:solidFill>
              </a:rPr>
              <a:t>Principales algoritmos de ML no supervisado.</a:t>
            </a:r>
          </a:p>
          <a:p>
            <a:endParaRPr lang="es-MX" sz="3200">
              <a:solidFill>
                <a:srgbClr val="FF1F85"/>
              </a:solidFill>
            </a:endParaRPr>
          </a:p>
          <a:p>
            <a:endParaRPr lang="es-MX" sz="2400">
              <a:solidFill>
                <a:srgbClr val="FF1F85"/>
              </a:solidFill>
            </a:endParaRPr>
          </a:p>
        </p:txBody>
      </p:sp>
      <p:sp>
        <p:nvSpPr>
          <p:cNvPr id="5" name="CuadroTexto 4">
            <a:extLst>
              <a:ext uri="{FF2B5EF4-FFF2-40B4-BE49-F238E27FC236}">
                <a16:creationId xmlns:a16="http://schemas.microsoft.com/office/drawing/2014/main" id="{EB937D96-8EF4-6425-8DBA-6CBCD6D10067}"/>
              </a:ext>
            </a:extLst>
          </p:cNvPr>
          <p:cNvSpPr txBox="1"/>
          <p:nvPr/>
        </p:nvSpPr>
        <p:spPr>
          <a:xfrm>
            <a:off x="538021" y="2302077"/>
            <a:ext cx="4203661" cy="1754326"/>
          </a:xfrm>
          <a:prstGeom prst="rect">
            <a:avLst/>
          </a:prstGeom>
          <a:noFill/>
        </p:spPr>
        <p:txBody>
          <a:bodyPr wrap="square" rtlCol="0">
            <a:spAutoFit/>
          </a:bodyPr>
          <a:lstStyle/>
          <a:p>
            <a:pPr algn="just"/>
            <a:r>
              <a:rPr lang="es-MX" b="1" i="0">
                <a:effectLst/>
              </a:rPr>
              <a:t>Algoritmos jerárquicos.</a:t>
            </a:r>
            <a:endParaRPr lang="es-ES" sz="1200" b="0" i="0">
              <a:effectLst/>
            </a:endParaRPr>
          </a:p>
          <a:p>
            <a:pPr algn="just"/>
            <a:r>
              <a:rPr lang="es-ES" b="0" i="0">
                <a:effectLst/>
              </a:rPr>
              <a:t>Los métodos jerárquicos, que producen una organización jerárquica de las instancias que forman el conjunto de datos, posibilitando de esta forma distintos niveles de agrupación.</a:t>
            </a:r>
            <a:endParaRPr lang="es-MX"/>
          </a:p>
        </p:txBody>
      </p:sp>
      <p:sp>
        <p:nvSpPr>
          <p:cNvPr id="6" name="CuadroTexto 5">
            <a:extLst>
              <a:ext uri="{FF2B5EF4-FFF2-40B4-BE49-F238E27FC236}">
                <a16:creationId xmlns:a16="http://schemas.microsoft.com/office/drawing/2014/main" id="{F099668D-8A5D-0F2C-5506-6667B44B5882}"/>
              </a:ext>
            </a:extLst>
          </p:cNvPr>
          <p:cNvSpPr txBox="1"/>
          <p:nvPr/>
        </p:nvSpPr>
        <p:spPr>
          <a:xfrm>
            <a:off x="7269638" y="2302077"/>
            <a:ext cx="3913001" cy="1754326"/>
          </a:xfrm>
          <a:prstGeom prst="rect">
            <a:avLst/>
          </a:prstGeom>
          <a:noFill/>
        </p:spPr>
        <p:txBody>
          <a:bodyPr wrap="square" rtlCol="0">
            <a:spAutoFit/>
          </a:bodyPr>
          <a:lstStyle/>
          <a:p>
            <a:pPr algn="just"/>
            <a:r>
              <a:rPr lang="es-MX" b="1" i="0">
                <a:effectLst/>
              </a:rPr>
              <a:t>Algoritmos de agrupación</a:t>
            </a:r>
            <a:r>
              <a:rPr lang="es-MX" sz="1600" b="0" i="0">
                <a:effectLst/>
              </a:rPr>
              <a:t>.</a:t>
            </a:r>
            <a:endParaRPr lang="es-ES" sz="1200" b="0" i="0">
              <a:effectLst/>
            </a:endParaRPr>
          </a:p>
          <a:p>
            <a:pPr algn="just"/>
            <a:r>
              <a:rPr lang="es-ES" b="0" i="0">
                <a:effectLst/>
                <a:latin typeface="-apple-system"/>
              </a:rPr>
              <a:t>Se utilizan para agrupar datos existentes de los que desconocemos sus características en común o queremos descubrirlas.</a:t>
            </a:r>
          </a:p>
          <a:p>
            <a:endParaRPr lang="es-MX"/>
          </a:p>
        </p:txBody>
      </p:sp>
      <p:sp>
        <p:nvSpPr>
          <p:cNvPr id="7" name="Rectángulo 6">
            <a:extLst>
              <a:ext uri="{FF2B5EF4-FFF2-40B4-BE49-F238E27FC236}">
                <a16:creationId xmlns:a16="http://schemas.microsoft.com/office/drawing/2014/main" id="{A0399007-0650-9D93-5BE3-3B566B939915}"/>
              </a:ext>
            </a:extLst>
          </p:cNvPr>
          <p:cNvSpPr/>
          <p:nvPr/>
        </p:nvSpPr>
        <p:spPr>
          <a:xfrm rot="16200000">
            <a:off x="3787628" y="4165066"/>
            <a:ext cx="4299375" cy="317369"/>
          </a:xfrm>
          <a:prstGeom prst="rect">
            <a:avLst/>
          </a:prstGeom>
          <a:solidFill>
            <a:srgbClr val="453668"/>
          </a:solidFill>
          <a:ln>
            <a:solidFill>
              <a:srgbClr val="4536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a:extLst>
              <a:ext uri="{FF2B5EF4-FFF2-40B4-BE49-F238E27FC236}">
                <a16:creationId xmlns:a16="http://schemas.microsoft.com/office/drawing/2014/main" id="{D4147B80-3D86-454E-230F-F2899C1409AD}"/>
              </a:ext>
            </a:extLst>
          </p:cNvPr>
          <p:cNvSpPr/>
          <p:nvPr/>
        </p:nvSpPr>
        <p:spPr>
          <a:xfrm>
            <a:off x="0" y="1921039"/>
            <a:ext cx="12192000" cy="249063"/>
          </a:xfrm>
          <a:prstGeom prst="rect">
            <a:avLst/>
          </a:prstGeom>
          <a:solidFill>
            <a:srgbClr val="453668"/>
          </a:solidFill>
          <a:ln>
            <a:solidFill>
              <a:srgbClr val="4536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9" name="Picture 4" descr="What is Hierarchical Clustering? | Displayr.com">
            <a:extLst>
              <a:ext uri="{FF2B5EF4-FFF2-40B4-BE49-F238E27FC236}">
                <a16:creationId xmlns:a16="http://schemas.microsoft.com/office/drawing/2014/main" id="{D0FE7FB1-E89A-1C42-FA99-A7B881BF9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964" y="4472632"/>
            <a:ext cx="4229488" cy="175432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RPubs - K means">
            <a:extLst>
              <a:ext uri="{FF2B5EF4-FFF2-40B4-BE49-F238E27FC236}">
                <a16:creationId xmlns:a16="http://schemas.microsoft.com/office/drawing/2014/main" id="{A1F0F131-F203-95CB-B5C6-D1D5E7F443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9638" y="4262238"/>
            <a:ext cx="4049690" cy="2037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00170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FEA7F12C9CFBA24FADF1CB497D0005C2" ma:contentTypeVersion="13" ma:contentTypeDescription="Crear nuevo documento." ma:contentTypeScope="" ma:versionID="b023c5c825d55e496086cf9b772d5f3f">
  <xsd:schema xmlns:xsd="http://www.w3.org/2001/XMLSchema" xmlns:xs="http://www.w3.org/2001/XMLSchema" xmlns:p="http://schemas.microsoft.com/office/2006/metadata/properties" xmlns:ns2="897713c1-b0e0-4fc0-82fa-69f48217c12d" xmlns:ns3="20c8dc6e-c4ec-41e3-a68e-7769cd342550" targetNamespace="http://schemas.microsoft.com/office/2006/metadata/properties" ma:root="true" ma:fieldsID="0e01d47ff93fc23317075b6ca2cf04ca" ns2:_="" ns3:_="">
    <xsd:import namespace="897713c1-b0e0-4fc0-82fa-69f48217c12d"/>
    <xsd:import namespace="20c8dc6e-c4ec-41e3-a68e-7769cd34255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7713c1-b0e0-4fc0-82fa-69f48217c12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Etiquetas de imagen" ma:readOnly="false" ma:fieldId="{5cf76f15-5ced-4ddc-b409-7134ff3c332f}" ma:taxonomyMulti="true" ma:sspId="f943552a-601c-4877-b45f-42ec503a70dd"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c8dc6e-c4ec-41e3-a68e-7769cd342550"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TaxCatchAll" ma:index="16" nillable="true" ma:displayName="Taxonomy Catch All Column" ma:hidden="true" ma:list="{6bb3985e-a5a1-450f-8eb4-0229191049a2}" ma:internalName="TaxCatchAll" ma:showField="CatchAllData" ma:web="20c8dc6e-c4ec-41e3-a68e-7769cd34255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97713c1-b0e0-4fc0-82fa-69f48217c12d">
      <Terms xmlns="http://schemas.microsoft.com/office/infopath/2007/PartnerControls"/>
    </lcf76f155ced4ddcb4097134ff3c332f>
    <TaxCatchAll xmlns="20c8dc6e-c4ec-41e3-a68e-7769cd342550" xsi:nil="true"/>
  </documentManagement>
</p:properties>
</file>

<file path=customXml/itemProps1.xml><?xml version="1.0" encoding="utf-8"?>
<ds:datastoreItem xmlns:ds="http://schemas.openxmlformats.org/officeDocument/2006/customXml" ds:itemID="{D29816AA-6CBB-4BA5-99DA-E7EEB6FDD109}">
  <ds:schemaRefs>
    <ds:schemaRef ds:uri="http://schemas.microsoft.com/sharepoint/v3/contenttype/forms"/>
  </ds:schemaRefs>
</ds:datastoreItem>
</file>

<file path=customXml/itemProps2.xml><?xml version="1.0" encoding="utf-8"?>
<ds:datastoreItem xmlns:ds="http://schemas.openxmlformats.org/officeDocument/2006/customXml" ds:itemID="{F6243E93-6192-475D-90B5-68625CB9571E}">
  <ds:schemaRefs>
    <ds:schemaRef ds:uri="20c8dc6e-c4ec-41e3-a68e-7769cd342550"/>
    <ds:schemaRef ds:uri="897713c1-b0e0-4fc0-82fa-69f48217c12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A59EE2F-86A5-4DC6-96B0-1C5E6DBEE607}">
  <ds:schemaRefs>
    <ds:schemaRef ds:uri="http://schemas.microsoft.com/office/2006/documentManagement/types"/>
    <ds:schemaRef ds:uri="http://purl.org/dc/elements/1.1/"/>
    <ds:schemaRef ds:uri="http://schemas.microsoft.com/office/2006/metadata/properties"/>
    <ds:schemaRef ds:uri="897713c1-b0e0-4fc0-82fa-69f48217c12d"/>
    <ds:schemaRef ds:uri="http://schemas.openxmlformats.org/package/2006/metadata/core-properties"/>
    <ds:schemaRef ds:uri="http://purl.org/dc/terms/"/>
    <ds:schemaRef ds:uri="http://schemas.microsoft.com/office/infopath/2007/PartnerControls"/>
    <ds:schemaRef ds:uri="http://purl.org/dc/dcmitype/"/>
    <ds:schemaRef ds:uri="20c8dc6e-c4ec-41e3-a68e-7769cd34255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1163</Words>
  <Application>Microsoft Office PowerPoint</Application>
  <PresentationFormat>Panorámica</PresentationFormat>
  <Paragraphs>260</Paragraphs>
  <Slides>38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38</vt:i4>
      </vt:variant>
    </vt:vector>
  </HeadingPairs>
  <TitlesOfParts>
    <vt:vector size="44" baseType="lpstr">
      <vt:lpstr>-apple-system</vt:lpstr>
      <vt:lpstr>Arial</vt:lpstr>
      <vt:lpstr>Calibri</vt:lpstr>
      <vt:lpstr>Calibri Light</vt:lpstr>
      <vt:lpstr>Segoe UI</vt:lpstr>
      <vt:lpstr>Tema de Office</vt:lpstr>
      <vt:lpstr>Introducción al aprendizaje automático</vt:lpstr>
      <vt:lpstr>Agenda</vt:lpstr>
      <vt:lpstr>Presentación de PowerPoint</vt:lpstr>
      <vt:lpstr>Técnicas de aprendizaje automático</vt:lpstr>
      <vt:lpstr>¿Qué es?</vt:lpstr>
      <vt:lpstr>Aprendizaje supervisado</vt:lpstr>
      <vt:lpstr>Presentación de PowerPoint</vt:lpstr>
      <vt:lpstr>Aprendizaje no supervisado</vt:lpstr>
      <vt:lpstr>Presentación de PowerPoint</vt:lpstr>
      <vt:lpstr>Aprendizaje por refuerzo</vt:lpstr>
      <vt:lpstr>Algoritmos de  aprendizaje automático</vt:lpstr>
      <vt:lpstr>¿Qué es?</vt:lpstr>
      <vt:lpstr>Clasificación</vt:lpstr>
      <vt:lpstr>Clasificación</vt:lpstr>
      <vt:lpstr>Agrupación</vt:lpstr>
      <vt:lpstr>Agrupación</vt:lpstr>
      <vt:lpstr>Diferencias entre clasificación y agrupación</vt:lpstr>
      <vt:lpstr>Regresión</vt:lpstr>
      <vt:lpstr>Regresión</vt:lpstr>
      <vt:lpstr>Proceso de creación  de un modelo</vt:lpstr>
      <vt:lpstr>Obtención de datos</vt:lpstr>
      <vt:lpstr>Obtención de datos</vt:lpstr>
      <vt:lpstr>Tratamiento de los datos</vt:lpstr>
      <vt:lpstr>Limpieza de los datos</vt:lpstr>
      <vt:lpstr>Limpieza de los datos</vt:lpstr>
      <vt:lpstr>Segmentación de los datos</vt:lpstr>
      <vt:lpstr>Elección de algoritmo</vt:lpstr>
      <vt:lpstr>Entrenamiento del modelo</vt:lpstr>
      <vt:lpstr>Probar el modelo</vt:lpstr>
      <vt:lpstr>Probar el modelo</vt:lpstr>
      <vt:lpstr>Encontrar equilibrio en las métricas de evaluación</vt:lpstr>
      <vt:lpstr>Métricas de evaluación  de un modelo</vt:lpstr>
      <vt:lpstr>¿Qué son?</vt:lpstr>
      <vt:lpstr>Matriz de confusión</vt:lpstr>
      <vt:lpstr>Matriz de confusión</vt:lpstr>
      <vt:lpstr>Asistencia</vt:lpstr>
      <vt:lpstr>Conceptos clave</vt:lpstr>
      <vt:lpstr>Conceptos clave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Inteligencia Artificial</dc:title>
  <dc:creator>Erik Villegas</dc:creator>
  <cp:lastModifiedBy>Luis Enrique Garrido López</cp:lastModifiedBy>
  <cp:revision>2</cp:revision>
  <dcterms:created xsi:type="dcterms:W3CDTF">2022-10-03T01:16:01Z</dcterms:created>
  <dcterms:modified xsi:type="dcterms:W3CDTF">2022-10-20T19:55:58Z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0x010100FEA7F12C9CFBA24FADF1CB497D0005C2</vt:lpwstr>
  </property>
  <property fmtid="{D5CDD505-2E9C-101B-9397-08002B2CF9AE}" pid="3" name="MediaServiceImageTags">
    <vt:lpwstr/>
  </property>
</Properties>
</file>