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46" r:id="rId5"/>
    <p:sldId id="264" r:id="rId6"/>
    <p:sldId id="266" r:id="rId7"/>
    <p:sldId id="262" r:id="rId8"/>
    <p:sldId id="447" r:id="rId9"/>
    <p:sldId id="448" r:id="rId10"/>
    <p:sldId id="449" r:id="rId11"/>
    <p:sldId id="450" r:id="rId12"/>
    <p:sldId id="458" r:id="rId13"/>
    <p:sldId id="457" r:id="rId14"/>
    <p:sldId id="459" r:id="rId15"/>
    <p:sldId id="460" r:id="rId16"/>
    <p:sldId id="461" r:id="rId17"/>
    <p:sldId id="464" r:id="rId18"/>
    <p:sldId id="462" r:id="rId19"/>
    <p:sldId id="468" r:id="rId20"/>
    <p:sldId id="463" r:id="rId21"/>
    <p:sldId id="465" r:id="rId22"/>
    <p:sldId id="466" r:id="rId23"/>
    <p:sldId id="469" r:id="rId24"/>
    <p:sldId id="267" r:id="rId25"/>
    <p:sldId id="268" r:id="rId26"/>
    <p:sldId id="269" r:id="rId27"/>
    <p:sldId id="470" r:id="rId28"/>
    <p:sldId id="471" r:id="rId29"/>
    <p:sldId id="472" r:id="rId30"/>
    <p:sldId id="330" r:id="rId31"/>
    <p:sldId id="453" r:id="rId32"/>
    <p:sldId id="454" r:id="rId33"/>
    <p:sldId id="456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668"/>
    <a:srgbClr val="FF1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D3485-3DD5-4AE3-8444-98C20F52DFEF}" v="61" dt="2022-10-18T20:47:11.796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Villegas" userId="a524b9c6-de41-453d-af2f-2d65506406ba" providerId="ADAL" clId="{1E66C836-14E6-440B-A0D9-A98F9F3845A5}"/>
    <pc:docChg chg="modSld">
      <pc:chgData name="Erik Villegas" userId="a524b9c6-de41-453d-af2f-2d65506406ba" providerId="ADAL" clId="{1E66C836-14E6-440B-A0D9-A98F9F3845A5}" dt="2022-10-03T14:04:02.445" v="0" actId="14100"/>
      <pc:docMkLst>
        <pc:docMk/>
      </pc:docMkLst>
      <pc:sldChg chg="modSp mod">
        <pc:chgData name="Erik Villegas" userId="a524b9c6-de41-453d-af2f-2d65506406ba" providerId="ADAL" clId="{1E66C836-14E6-440B-A0D9-A98F9F3845A5}" dt="2022-10-03T14:04:02.445" v="0" actId="14100"/>
        <pc:sldMkLst>
          <pc:docMk/>
          <pc:sldMk cId="3192288596" sldId="267"/>
        </pc:sldMkLst>
        <pc:spChg chg="mod">
          <ac:chgData name="Erik Villegas" userId="a524b9c6-de41-453d-af2f-2d65506406ba" providerId="ADAL" clId="{1E66C836-14E6-440B-A0D9-A98F9F3845A5}" dt="2022-10-03T14:04:02.445" v="0" actId="14100"/>
          <ac:spMkLst>
            <pc:docMk/>
            <pc:sldMk cId="3192288596" sldId="267"/>
            <ac:spMk id="2" creationId="{86CD7741-51AB-6C85-4F65-717C81BB737A}"/>
          </ac:spMkLst>
        </pc:spChg>
      </pc:sldChg>
    </pc:docChg>
  </pc:docChgLst>
  <pc:docChgLst>
    <pc:chgData name="Luis Enrique Garrido López" userId="f42cccb0-40a9-4a3e-96fc-13d53be6c365" providerId="ADAL" clId="{416D3485-3DD5-4AE3-8444-98C20F52DFEF}"/>
    <pc:docChg chg="undo custSel addSld delSld modSld sldOrd">
      <pc:chgData name="Luis Enrique Garrido López" userId="f42cccb0-40a9-4a3e-96fc-13d53be6c365" providerId="ADAL" clId="{416D3485-3DD5-4AE3-8444-98C20F52DFEF}" dt="2022-10-19T20:02:49.639" v="3288"/>
      <pc:docMkLst>
        <pc:docMk/>
      </pc:docMkLst>
      <pc:sldChg chg="addSp delSp modSp mod ord">
        <pc:chgData name="Luis Enrique Garrido López" userId="f42cccb0-40a9-4a3e-96fc-13d53be6c365" providerId="ADAL" clId="{416D3485-3DD5-4AE3-8444-98C20F52DFEF}" dt="2022-10-18T15:10:59.902" v="580" actId="20577"/>
        <pc:sldMkLst>
          <pc:docMk/>
          <pc:sldMk cId="3864060324" sldId="262"/>
        </pc:sldMkLst>
        <pc:spChg chg="mod">
          <ac:chgData name="Luis Enrique Garrido López" userId="f42cccb0-40a9-4a3e-96fc-13d53be6c365" providerId="ADAL" clId="{416D3485-3DD5-4AE3-8444-98C20F52DFEF}" dt="2022-10-18T15:10:59.902" v="580" actId="20577"/>
          <ac:spMkLst>
            <pc:docMk/>
            <pc:sldMk cId="3864060324" sldId="262"/>
            <ac:spMk id="2" creationId="{30D5FA1A-A185-883C-FCAF-C9D13409CA4D}"/>
          </ac:spMkLst>
        </pc:spChg>
        <pc:spChg chg="mod">
          <ac:chgData name="Luis Enrique Garrido López" userId="f42cccb0-40a9-4a3e-96fc-13d53be6c365" providerId="ADAL" clId="{416D3485-3DD5-4AE3-8444-98C20F52DFEF}" dt="2022-10-17T17:23:18.636" v="4" actId="20577"/>
          <ac:spMkLst>
            <pc:docMk/>
            <pc:sldMk cId="3864060324" sldId="262"/>
            <ac:spMk id="3" creationId="{D34E0EB8-9F51-D62D-3D43-3F977D3355DF}"/>
          </ac:spMkLst>
        </pc:spChg>
        <pc:spChg chg="add del">
          <ac:chgData name="Luis Enrique Garrido López" userId="f42cccb0-40a9-4a3e-96fc-13d53be6c365" providerId="ADAL" clId="{416D3485-3DD5-4AE3-8444-98C20F52DFEF}" dt="2022-10-17T17:23:07.273" v="1" actId="22"/>
          <ac:spMkLst>
            <pc:docMk/>
            <pc:sldMk cId="3864060324" sldId="262"/>
            <ac:spMk id="5" creationId="{D596982A-5CD1-13AE-4D7B-EC8B8B880772}"/>
          </ac:spMkLst>
        </pc:spChg>
      </pc:sldChg>
      <pc:sldChg chg="ord">
        <pc:chgData name="Luis Enrique Garrido López" userId="f42cccb0-40a9-4a3e-96fc-13d53be6c365" providerId="ADAL" clId="{416D3485-3DD5-4AE3-8444-98C20F52DFEF}" dt="2022-10-17T18:12:21.355" v="57"/>
        <pc:sldMkLst>
          <pc:docMk/>
          <pc:sldMk cId="1426139906" sldId="264"/>
        </pc:sldMkLst>
      </pc:sldChg>
      <pc:sldChg chg="modSp mod">
        <pc:chgData name="Luis Enrique Garrido López" userId="f42cccb0-40a9-4a3e-96fc-13d53be6c365" providerId="ADAL" clId="{416D3485-3DD5-4AE3-8444-98C20F52DFEF}" dt="2022-10-18T15:10:37.149" v="527" actId="1076"/>
        <pc:sldMkLst>
          <pc:docMk/>
          <pc:sldMk cId="2469254118" sldId="266"/>
        </pc:sldMkLst>
        <pc:spChg chg="mod">
          <ac:chgData name="Luis Enrique Garrido López" userId="f42cccb0-40a9-4a3e-96fc-13d53be6c365" providerId="ADAL" clId="{416D3485-3DD5-4AE3-8444-98C20F52DFEF}" dt="2022-10-18T15:10:37.149" v="527" actId="1076"/>
          <ac:spMkLst>
            <pc:docMk/>
            <pc:sldMk cId="2469254118" sldId="266"/>
            <ac:spMk id="3" creationId="{0F1DD21E-E132-F32C-548C-A4CE4CB36BB8}"/>
          </ac:spMkLst>
        </pc:spChg>
      </pc:sldChg>
      <pc:sldChg chg="modSp mod">
        <pc:chgData name="Luis Enrique Garrido López" userId="f42cccb0-40a9-4a3e-96fc-13d53be6c365" providerId="ADAL" clId="{416D3485-3DD5-4AE3-8444-98C20F52DFEF}" dt="2022-10-17T18:12:11.216" v="53" actId="20577"/>
        <pc:sldMkLst>
          <pc:docMk/>
          <pc:sldMk cId="3192288596" sldId="267"/>
        </pc:sldMkLst>
        <pc:spChg chg="mod">
          <ac:chgData name="Luis Enrique Garrido López" userId="f42cccb0-40a9-4a3e-96fc-13d53be6c365" providerId="ADAL" clId="{416D3485-3DD5-4AE3-8444-98C20F52DFEF}" dt="2022-10-17T18:12:11.216" v="53" actId="20577"/>
          <ac:spMkLst>
            <pc:docMk/>
            <pc:sldMk cId="3192288596" sldId="267"/>
            <ac:spMk id="2" creationId="{86CD7741-51AB-6C85-4F65-717C81BB737A}"/>
          </ac:spMkLst>
        </pc:spChg>
      </pc:sldChg>
      <pc:sldChg chg="addSp modSp mod ord">
        <pc:chgData name="Luis Enrique Garrido López" userId="f42cccb0-40a9-4a3e-96fc-13d53be6c365" providerId="ADAL" clId="{416D3485-3DD5-4AE3-8444-98C20F52DFEF}" dt="2022-10-18T20:40:27.314" v="2707" actId="14100"/>
        <pc:sldMkLst>
          <pc:docMk/>
          <pc:sldMk cId="1652186751" sldId="268"/>
        </pc:sldMkLst>
        <pc:spChg chg="mod">
          <ac:chgData name="Luis Enrique Garrido López" userId="f42cccb0-40a9-4a3e-96fc-13d53be6c365" providerId="ADAL" clId="{416D3485-3DD5-4AE3-8444-98C20F52DFEF}" dt="2022-10-17T18:17:23.253" v="196" actId="122"/>
          <ac:spMkLst>
            <pc:docMk/>
            <pc:sldMk cId="1652186751" sldId="268"/>
            <ac:spMk id="2" creationId="{C6FD1931-8AF6-56BA-5824-8481B8EDAC11}"/>
          </ac:spMkLst>
        </pc:spChg>
        <pc:spChg chg="mod">
          <ac:chgData name="Luis Enrique Garrido López" userId="f42cccb0-40a9-4a3e-96fc-13d53be6c365" providerId="ADAL" clId="{416D3485-3DD5-4AE3-8444-98C20F52DFEF}" dt="2022-10-18T20:40:19.264" v="2705" actId="1076"/>
          <ac:spMkLst>
            <pc:docMk/>
            <pc:sldMk cId="1652186751" sldId="268"/>
            <ac:spMk id="3" creationId="{05E08D60-5EB3-8D00-816B-40D2FEF1CF34}"/>
          </ac:spMkLst>
        </pc:spChg>
        <pc:spChg chg="add mod">
          <ac:chgData name="Luis Enrique Garrido López" userId="f42cccb0-40a9-4a3e-96fc-13d53be6c365" providerId="ADAL" clId="{416D3485-3DD5-4AE3-8444-98C20F52DFEF}" dt="2022-10-18T20:40:27.314" v="2707" actId="14100"/>
          <ac:spMkLst>
            <pc:docMk/>
            <pc:sldMk cId="1652186751" sldId="268"/>
            <ac:spMk id="4" creationId="{F45BE56A-BE2E-977B-A761-A6E1867298F6}"/>
          </ac:spMkLst>
        </pc:spChg>
        <pc:picChg chg="add mod">
          <ac:chgData name="Luis Enrique Garrido López" userId="f42cccb0-40a9-4a3e-96fc-13d53be6c365" providerId="ADAL" clId="{416D3485-3DD5-4AE3-8444-98C20F52DFEF}" dt="2022-10-18T15:59:20.621" v="705" actId="1076"/>
          <ac:picMkLst>
            <pc:docMk/>
            <pc:sldMk cId="1652186751" sldId="268"/>
            <ac:picMk id="5" creationId="{6E2B78F0-52A0-7DA4-4190-7C761B295A3A}"/>
          </ac:picMkLst>
        </pc:picChg>
      </pc:sldChg>
      <pc:sldChg chg="addSp modSp mod">
        <pc:chgData name="Luis Enrique Garrido López" userId="f42cccb0-40a9-4a3e-96fc-13d53be6c365" providerId="ADAL" clId="{416D3485-3DD5-4AE3-8444-98C20F52DFEF}" dt="2022-10-18T20:52:50.083" v="2914" actId="1076"/>
        <pc:sldMkLst>
          <pc:docMk/>
          <pc:sldMk cId="4235198522" sldId="269"/>
        </pc:sldMkLst>
        <pc:spChg chg="mod">
          <ac:chgData name="Luis Enrique Garrido López" userId="f42cccb0-40a9-4a3e-96fc-13d53be6c365" providerId="ADAL" clId="{416D3485-3DD5-4AE3-8444-98C20F52DFEF}" dt="2022-10-18T20:40:51.416" v="2728" actId="20577"/>
          <ac:spMkLst>
            <pc:docMk/>
            <pc:sldMk cId="4235198522" sldId="269"/>
            <ac:spMk id="2" creationId="{D9A958BE-AA5F-973D-118B-3A66352DB29B}"/>
          </ac:spMkLst>
        </pc:spChg>
        <pc:spChg chg="mod">
          <ac:chgData name="Luis Enrique Garrido López" userId="f42cccb0-40a9-4a3e-96fc-13d53be6c365" providerId="ADAL" clId="{416D3485-3DD5-4AE3-8444-98C20F52DFEF}" dt="2022-10-18T20:52:47.333" v="2913" actId="113"/>
          <ac:spMkLst>
            <pc:docMk/>
            <pc:sldMk cId="4235198522" sldId="269"/>
            <ac:spMk id="3" creationId="{E2AB0634-62A0-8E1A-50B2-7103BC91F68F}"/>
          </ac:spMkLst>
        </pc:spChg>
        <pc:picChg chg="add mod">
          <ac:chgData name="Luis Enrique Garrido López" userId="f42cccb0-40a9-4a3e-96fc-13d53be6c365" providerId="ADAL" clId="{416D3485-3DD5-4AE3-8444-98C20F52DFEF}" dt="2022-10-18T20:40:32.789" v="2708"/>
          <ac:picMkLst>
            <pc:docMk/>
            <pc:sldMk cId="4235198522" sldId="269"/>
            <ac:picMk id="4" creationId="{744918F2-13D5-3E75-6F2E-B9D91DEE1AC1}"/>
          </ac:picMkLst>
        </pc:picChg>
        <pc:picChg chg="add mod">
          <ac:chgData name="Luis Enrique Garrido López" userId="f42cccb0-40a9-4a3e-96fc-13d53be6c365" providerId="ADAL" clId="{416D3485-3DD5-4AE3-8444-98C20F52DFEF}" dt="2022-10-18T20:52:50.083" v="2914" actId="1076"/>
          <ac:picMkLst>
            <pc:docMk/>
            <pc:sldMk cId="4235198522" sldId="269"/>
            <ac:picMk id="5" creationId="{3773839A-E99F-5D79-9E26-EBC82A9B2064}"/>
          </ac:picMkLst>
        </pc:picChg>
      </pc:sldChg>
      <pc:sldChg chg="del">
        <pc:chgData name="Luis Enrique Garrido López" userId="f42cccb0-40a9-4a3e-96fc-13d53be6c365" providerId="ADAL" clId="{416D3485-3DD5-4AE3-8444-98C20F52DFEF}" dt="2022-10-18T15:58:28.669" v="702" actId="2696"/>
        <pc:sldMkLst>
          <pc:docMk/>
          <pc:sldMk cId="2885195692" sldId="270"/>
        </pc:sldMkLst>
      </pc:sldChg>
      <pc:sldChg chg="del">
        <pc:chgData name="Luis Enrique Garrido López" userId="f42cccb0-40a9-4a3e-96fc-13d53be6c365" providerId="ADAL" clId="{416D3485-3DD5-4AE3-8444-98C20F52DFEF}" dt="2022-10-18T15:58:30.511" v="703" actId="2696"/>
        <pc:sldMkLst>
          <pc:docMk/>
          <pc:sldMk cId="1924645268" sldId="271"/>
        </pc:sldMkLst>
      </pc:sldChg>
      <pc:sldChg chg="modSp add mod ord">
        <pc:chgData name="Luis Enrique Garrido López" userId="f42cccb0-40a9-4a3e-96fc-13d53be6c365" providerId="ADAL" clId="{416D3485-3DD5-4AE3-8444-98C20F52DFEF}" dt="2022-10-18T17:16:21.421" v="2701"/>
        <pc:sldMkLst>
          <pc:docMk/>
          <pc:sldMk cId="4213986127" sldId="330"/>
        </pc:sldMkLst>
        <pc:spChg chg="mod">
          <ac:chgData name="Luis Enrique Garrido López" userId="f42cccb0-40a9-4a3e-96fc-13d53be6c365" providerId="ADAL" clId="{416D3485-3DD5-4AE3-8444-98C20F52DFEF}" dt="2022-10-18T17:15:19.622" v="2664" actId="122"/>
          <ac:spMkLst>
            <pc:docMk/>
            <pc:sldMk cId="4213986127" sldId="330"/>
            <ac:spMk id="2" creationId="{FF071A10-6FFF-FD03-512B-E37BDBB7CC08}"/>
          </ac:spMkLst>
        </pc:spChg>
        <pc:spChg chg="mod">
          <ac:chgData name="Luis Enrique Garrido López" userId="f42cccb0-40a9-4a3e-96fc-13d53be6c365" providerId="ADAL" clId="{416D3485-3DD5-4AE3-8444-98C20F52DFEF}" dt="2022-10-18T17:16:21.421" v="2701"/>
          <ac:spMkLst>
            <pc:docMk/>
            <pc:sldMk cId="4213986127" sldId="330"/>
            <ac:spMk id="5" creationId="{15189810-6881-1E56-2DE2-6E03678FFD5D}"/>
          </ac:spMkLst>
        </pc:spChg>
      </pc:sldChg>
      <pc:sldChg chg="add">
        <pc:chgData name="Luis Enrique Garrido López" userId="f42cccb0-40a9-4a3e-96fc-13d53be6c365" providerId="ADAL" clId="{416D3485-3DD5-4AE3-8444-98C20F52DFEF}" dt="2022-10-17T17:23:14.662" v="2"/>
        <pc:sldMkLst>
          <pc:docMk/>
          <pc:sldMk cId="3169928577" sldId="374"/>
        </pc:sldMkLst>
      </pc:sldChg>
      <pc:sldChg chg="modSp add mod">
        <pc:chgData name="Luis Enrique Garrido López" userId="f42cccb0-40a9-4a3e-96fc-13d53be6c365" providerId="ADAL" clId="{416D3485-3DD5-4AE3-8444-98C20F52DFEF}" dt="2022-10-18T15:12:49.983" v="642" actId="207"/>
        <pc:sldMkLst>
          <pc:docMk/>
          <pc:sldMk cId="1171134953" sldId="446"/>
        </pc:sldMkLst>
        <pc:graphicFrameChg chg="mod modGraphic">
          <ac:chgData name="Luis Enrique Garrido López" userId="f42cccb0-40a9-4a3e-96fc-13d53be6c365" providerId="ADAL" clId="{416D3485-3DD5-4AE3-8444-98C20F52DFEF}" dt="2022-10-18T15:12:49.983" v="642" actId="207"/>
          <ac:graphicFrameMkLst>
            <pc:docMk/>
            <pc:sldMk cId="1171134953" sldId="446"/>
            <ac:graphicFrameMk id="8" creationId="{0EC0E668-9AC5-28C7-9798-576D221E65C0}"/>
          </ac:graphicFrameMkLst>
        </pc:graphicFrameChg>
      </pc:sldChg>
      <pc:sldChg chg="modSp add mod">
        <pc:chgData name="Luis Enrique Garrido López" userId="f42cccb0-40a9-4a3e-96fc-13d53be6c365" providerId="ADAL" clId="{416D3485-3DD5-4AE3-8444-98C20F52DFEF}" dt="2022-10-18T15:11:25.255" v="633" actId="20577"/>
        <pc:sldMkLst>
          <pc:docMk/>
          <pc:sldMk cId="515468894" sldId="447"/>
        </pc:sldMkLst>
        <pc:spChg chg="mod">
          <ac:chgData name="Luis Enrique Garrido López" userId="f42cccb0-40a9-4a3e-96fc-13d53be6c365" providerId="ADAL" clId="{416D3485-3DD5-4AE3-8444-98C20F52DFEF}" dt="2022-10-18T15:11:25.255" v="633" actId="20577"/>
          <ac:spMkLst>
            <pc:docMk/>
            <pc:sldMk cId="515468894" sldId="447"/>
            <ac:spMk id="2" creationId="{86CD7741-51AB-6C85-4F65-717C81BB737A}"/>
          </ac:spMkLst>
        </pc:spChg>
      </pc:sldChg>
      <pc:sldChg chg="modSp add mod ord">
        <pc:chgData name="Luis Enrique Garrido López" userId="f42cccb0-40a9-4a3e-96fc-13d53be6c365" providerId="ADAL" clId="{416D3485-3DD5-4AE3-8444-98C20F52DFEF}" dt="2022-10-18T15:57:28.626" v="661"/>
        <pc:sldMkLst>
          <pc:docMk/>
          <pc:sldMk cId="1516147565" sldId="448"/>
        </pc:sldMkLst>
        <pc:spChg chg="mod">
          <ac:chgData name="Luis Enrique Garrido López" userId="f42cccb0-40a9-4a3e-96fc-13d53be6c365" providerId="ADAL" clId="{416D3485-3DD5-4AE3-8444-98C20F52DFEF}" dt="2022-10-18T15:48:12.526" v="655" actId="20577"/>
          <ac:spMkLst>
            <pc:docMk/>
            <pc:sldMk cId="1516147565" sldId="448"/>
            <ac:spMk id="2" creationId="{86CD7741-51AB-6C85-4F65-717C81BB737A}"/>
          </ac:spMkLst>
        </pc:spChg>
      </pc:sldChg>
      <pc:sldChg chg="addSp delSp modSp add mod ord">
        <pc:chgData name="Luis Enrique Garrido López" userId="f42cccb0-40a9-4a3e-96fc-13d53be6c365" providerId="ADAL" clId="{416D3485-3DD5-4AE3-8444-98C20F52DFEF}" dt="2022-10-19T19:27:13.719" v="3275" actId="20577"/>
        <pc:sldMkLst>
          <pc:docMk/>
          <pc:sldMk cId="3472027378" sldId="449"/>
        </pc:sldMkLst>
        <pc:spChg chg="mod">
          <ac:chgData name="Luis Enrique Garrido López" userId="f42cccb0-40a9-4a3e-96fc-13d53be6c365" providerId="ADAL" clId="{416D3485-3DD5-4AE3-8444-98C20F52DFEF}" dt="2022-10-18T16:03:01.838" v="1002" actId="20577"/>
          <ac:spMkLst>
            <pc:docMk/>
            <pc:sldMk cId="3472027378" sldId="449"/>
            <ac:spMk id="2" creationId="{A2F04428-EE67-923D-00AC-9D2A79F8CDF2}"/>
          </ac:spMkLst>
        </pc:spChg>
        <pc:spChg chg="del">
          <ac:chgData name="Luis Enrique Garrido López" userId="f42cccb0-40a9-4a3e-96fc-13d53be6c365" providerId="ADAL" clId="{416D3485-3DD5-4AE3-8444-98C20F52DFEF}" dt="2022-10-18T16:01:25.194" v="900" actId="478"/>
          <ac:spMkLst>
            <pc:docMk/>
            <pc:sldMk cId="3472027378" sldId="449"/>
            <ac:spMk id="3" creationId="{312EFBAF-ABAB-A517-C4AA-DF8917D35E62}"/>
          </ac:spMkLst>
        </pc:spChg>
        <pc:spChg chg="add mod">
          <ac:chgData name="Luis Enrique Garrido López" userId="f42cccb0-40a9-4a3e-96fc-13d53be6c365" providerId="ADAL" clId="{416D3485-3DD5-4AE3-8444-98C20F52DFEF}" dt="2022-10-18T16:03:30.834" v="1004" actId="1076"/>
          <ac:spMkLst>
            <pc:docMk/>
            <pc:sldMk cId="3472027378" sldId="449"/>
            <ac:spMk id="5" creationId="{96EBDCCF-1269-C9D9-8E14-B0347CFD5E7E}"/>
          </ac:spMkLst>
        </pc:spChg>
        <pc:spChg chg="add mod">
          <ac:chgData name="Luis Enrique Garrido López" userId="f42cccb0-40a9-4a3e-96fc-13d53be6c365" providerId="ADAL" clId="{416D3485-3DD5-4AE3-8444-98C20F52DFEF}" dt="2022-10-18T16:03:30.834" v="1004" actId="1076"/>
          <ac:spMkLst>
            <pc:docMk/>
            <pc:sldMk cId="3472027378" sldId="449"/>
            <ac:spMk id="6" creationId="{884ABA49-A0AA-0177-BBA3-5292AD220126}"/>
          </ac:spMkLst>
        </pc:spChg>
        <pc:graphicFrameChg chg="add mod modGraphic">
          <ac:chgData name="Luis Enrique Garrido López" userId="f42cccb0-40a9-4a3e-96fc-13d53be6c365" providerId="ADAL" clId="{416D3485-3DD5-4AE3-8444-98C20F52DFEF}" dt="2022-10-19T19:27:13.719" v="3275" actId="20577"/>
          <ac:graphicFrameMkLst>
            <pc:docMk/>
            <pc:sldMk cId="3472027378" sldId="449"/>
            <ac:graphicFrameMk id="4" creationId="{AAF2024D-CAB0-27B4-36D1-F4C371038DEB}"/>
          </ac:graphicFrameMkLst>
        </pc:graphicFrameChg>
      </pc:sldChg>
      <pc:sldChg chg="delSp modSp add mod ord">
        <pc:chgData name="Luis Enrique Garrido López" userId="f42cccb0-40a9-4a3e-96fc-13d53be6c365" providerId="ADAL" clId="{416D3485-3DD5-4AE3-8444-98C20F52DFEF}" dt="2022-10-18T16:07:04.952" v="1239" actId="20577"/>
        <pc:sldMkLst>
          <pc:docMk/>
          <pc:sldMk cId="650135798" sldId="450"/>
        </pc:sldMkLst>
        <pc:spChg chg="del">
          <ac:chgData name="Luis Enrique Garrido López" userId="f42cccb0-40a9-4a3e-96fc-13d53be6c365" providerId="ADAL" clId="{416D3485-3DD5-4AE3-8444-98C20F52DFEF}" dt="2022-10-18T16:05:09.906" v="1059" actId="478"/>
          <ac:spMkLst>
            <pc:docMk/>
            <pc:sldMk cId="650135798" sldId="450"/>
            <ac:spMk id="2" creationId="{A2F04428-EE67-923D-00AC-9D2A79F8CDF2}"/>
          </ac:spMkLst>
        </pc:spChg>
        <pc:spChg chg="mod">
          <ac:chgData name="Luis Enrique Garrido López" userId="f42cccb0-40a9-4a3e-96fc-13d53be6c365" providerId="ADAL" clId="{416D3485-3DD5-4AE3-8444-98C20F52DFEF}" dt="2022-10-18T16:07:04.952" v="1239" actId="20577"/>
          <ac:spMkLst>
            <pc:docMk/>
            <pc:sldMk cId="650135798" sldId="450"/>
            <ac:spMk id="3" creationId="{312EFBAF-ABAB-A517-C4AA-DF8917D35E62}"/>
          </ac:spMkLst>
        </pc:spChg>
      </pc:sldChg>
      <pc:sldChg chg="add del ord">
        <pc:chgData name="Luis Enrique Garrido López" userId="f42cccb0-40a9-4a3e-96fc-13d53be6c365" providerId="ADAL" clId="{416D3485-3DD5-4AE3-8444-98C20F52DFEF}" dt="2022-10-18T16:16:42.701" v="1548" actId="47"/>
        <pc:sldMkLst>
          <pc:docMk/>
          <pc:sldMk cId="30086625" sldId="451"/>
        </pc:sldMkLst>
      </pc:sldChg>
      <pc:sldChg chg="add del ord">
        <pc:chgData name="Luis Enrique Garrido López" userId="f42cccb0-40a9-4a3e-96fc-13d53be6c365" providerId="ADAL" clId="{416D3485-3DD5-4AE3-8444-98C20F52DFEF}" dt="2022-10-18T17:06:41.174" v="2663" actId="2696"/>
        <pc:sldMkLst>
          <pc:docMk/>
          <pc:sldMk cId="3198164231" sldId="452"/>
        </pc:sldMkLst>
      </pc:sldChg>
      <pc:sldChg chg="modSp add mod">
        <pc:chgData name="Luis Enrique Garrido López" userId="f42cccb0-40a9-4a3e-96fc-13d53be6c365" providerId="ADAL" clId="{416D3485-3DD5-4AE3-8444-98C20F52DFEF}" dt="2022-10-18T15:58:17.435" v="700" actId="20577"/>
        <pc:sldMkLst>
          <pc:docMk/>
          <pc:sldMk cId="2815166633" sldId="453"/>
        </pc:sldMkLst>
        <pc:spChg chg="mod">
          <ac:chgData name="Luis Enrique Garrido López" userId="f42cccb0-40a9-4a3e-96fc-13d53be6c365" providerId="ADAL" clId="{416D3485-3DD5-4AE3-8444-98C20F52DFEF}" dt="2022-10-18T15:58:17.435" v="700" actId="20577"/>
          <ac:spMkLst>
            <pc:docMk/>
            <pc:sldMk cId="2815166633" sldId="453"/>
            <ac:spMk id="2" creationId="{86CD7741-51AB-6C85-4F65-717C81BB737A}"/>
          </ac:spMkLst>
        </pc:spChg>
      </pc:sldChg>
      <pc:sldChg chg="modSp add mod">
        <pc:chgData name="Luis Enrique Garrido López" userId="f42cccb0-40a9-4a3e-96fc-13d53be6c365" providerId="ADAL" clId="{416D3485-3DD5-4AE3-8444-98C20F52DFEF}" dt="2022-10-18T20:41:22.050" v="2737" actId="20577"/>
        <pc:sldMkLst>
          <pc:docMk/>
          <pc:sldMk cId="859063558" sldId="454"/>
        </pc:sldMkLst>
        <pc:spChg chg="mod">
          <ac:chgData name="Luis Enrique Garrido López" userId="f42cccb0-40a9-4a3e-96fc-13d53be6c365" providerId="ADAL" clId="{416D3485-3DD5-4AE3-8444-98C20F52DFEF}" dt="2022-10-18T20:41:18.893" v="2735"/>
          <ac:spMkLst>
            <pc:docMk/>
            <pc:sldMk cId="859063558" sldId="454"/>
            <ac:spMk id="2" creationId="{D9A958BE-AA5F-973D-118B-3A66352DB29B}"/>
          </ac:spMkLst>
        </pc:spChg>
        <pc:spChg chg="mod">
          <ac:chgData name="Luis Enrique Garrido López" userId="f42cccb0-40a9-4a3e-96fc-13d53be6c365" providerId="ADAL" clId="{416D3485-3DD5-4AE3-8444-98C20F52DFEF}" dt="2022-10-18T20:41:22.050" v="2737" actId="20577"/>
          <ac:spMkLst>
            <pc:docMk/>
            <pc:sldMk cId="859063558" sldId="454"/>
            <ac:spMk id="3" creationId="{E2AB0634-62A0-8E1A-50B2-7103BC91F68F}"/>
          </ac:spMkLst>
        </pc:spChg>
      </pc:sldChg>
      <pc:sldChg chg="add del">
        <pc:chgData name="Luis Enrique Garrido López" userId="f42cccb0-40a9-4a3e-96fc-13d53be6c365" providerId="ADAL" clId="{416D3485-3DD5-4AE3-8444-98C20F52DFEF}" dt="2022-10-18T20:41:26.917" v="2738" actId="2696"/>
        <pc:sldMkLst>
          <pc:docMk/>
          <pc:sldMk cId="1898496730" sldId="455"/>
        </pc:sldMkLst>
      </pc:sldChg>
      <pc:sldChg chg="addSp modSp add mod">
        <pc:chgData name="Luis Enrique Garrido López" userId="f42cccb0-40a9-4a3e-96fc-13d53be6c365" providerId="ADAL" clId="{416D3485-3DD5-4AE3-8444-98C20F52DFEF}" dt="2022-10-18T20:42:57.870" v="2764" actId="1076"/>
        <pc:sldMkLst>
          <pc:docMk/>
          <pc:sldMk cId="1929390921" sldId="456"/>
        </pc:sldMkLst>
        <pc:spChg chg="mod">
          <ac:chgData name="Luis Enrique Garrido López" userId="f42cccb0-40a9-4a3e-96fc-13d53be6c365" providerId="ADAL" clId="{416D3485-3DD5-4AE3-8444-98C20F52DFEF}" dt="2022-10-18T20:41:30.006" v="2739"/>
          <ac:spMkLst>
            <pc:docMk/>
            <pc:sldMk cId="1929390921" sldId="456"/>
            <ac:spMk id="2" creationId="{D9A958BE-AA5F-973D-118B-3A66352DB29B}"/>
          </ac:spMkLst>
        </pc:spChg>
        <pc:spChg chg="mod">
          <ac:chgData name="Luis Enrique Garrido López" userId="f42cccb0-40a9-4a3e-96fc-13d53be6c365" providerId="ADAL" clId="{416D3485-3DD5-4AE3-8444-98C20F52DFEF}" dt="2022-10-18T20:42:36.756" v="2760" actId="20577"/>
          <ac:spMkLst>
            <pc:docMk/>
            <pc:sldMk cId="1929390921" sldId="456"/>
            <ac:spMk id="3" creationId="{E2AB0634-62A0-8E1A-50B2-7103BC91F68F}"/>
          </ac:spMkLst>
        </pc:spChg>
        <pc:spChg chg="add mod">
          <ac:chgData name="Luis Enrique Garrido López" userId="f42cccb0-40a9-4a3e-96fc-13d53be6c365" providerId="ADAL" clId="{416D3485-3DD5-4AE3-8444-98C20F52DFEF}" dt="2022-10-18T20:42:57.870" v="2764" actId="1076"/>
          <ac:spMkLst>
            <pc:docMk/>
            <pc:sldMk cId="1929390921" sldId="456"/>
            <ac:spMk id="4" creationId="{9AA2CBE4-8DE6-4C0E-959E-36D57A648DD8}"/>
          </ac:spMkLst>
        </pc:spChg>
      </pc:sldChg>
      <pc:sldChg chg="addSp delSp modSp add mod">
        <pc:chgData name="Luis Enrique Garrido López" userId="f42cccb0-40a9-4a3e-96fc-13d53be6c365" providerId="ADAL" clId="{416D3485-3DD5-4AE3-8444-98C20F52DFEF}" dt="2022-10-18T16:16:26.661" v="1546" actId="1076"/>
        <pc:sldMkLst>
          <pc:docMk/>
          <pc:sldMk cId="4139015982" sldId="457"/>
        </pc:sldMkLst>
        <pc:spChg chg="mod">
          <ac:chgData name="Luis Enrique Garrido López" userId="f42cccb0-40a9-4a3e-96fc-13d53be6c365" providerId="ADAL" clId="{416D3485-3DD5-4AE3-8444-98C20F52DFEF}" dt="2022-10-18T16:13:52.877" v="1501" actId="1076"/>
          <ac:spMkLst>
            <pc:docMk/>
            <pc:sldMk cId="4139015982" sldId="457"/>
            <ac:spMk id="2" creationId="{A2F04428-EE67-923D-00AC-9D2A79F8CDF2}"/>
          </ac:spMkLst>
        </pc:spChg>
        <pc:spChg chg="del">
          <ac:chgData name="Luis Enrique Garrido López" userId="f42cccb0-40a9-4a3e-96fc-13d53be6c365" providerId="ADAL" clId="{416D3485-3DD5-4AE3-8444-98C20F52DFEF}" dt="2022-10-18T16:13:24.051" v="1492" actId="478"/>
          <ac:spMkLst>
            <pc:docMk/>
            <pc:sldMk cId="4139015982" sldId="457"/>
            <ac:spMk id="3" creationId="{312EFBAF-ABAB-A517-C4AA-DF8917D35E62}"/>
          </ac:spMkLst>
        </pc:spChg>
        <pc:spChg chg="add del mod">
          <ac:chgData name="Luis Enrique Garrido López" userId="f42cccb0-40a9-4a3e-96fc-13d53be6c365" providerId="ADAL" clId="{416D3485-3DD5-4AE3-8444-98C20F52DFEF}" dt="2022-10-18T16:13:35.148" v="1496" actId="478"/>
          <ac:spMkLst>
            <pc:docMk/>
            <pc:sldMk cId="4139015982" sldId="457"/>
            <ac:spMk id="4" creationId="{080F77CD-4358-F7BB-469C-9BAB8E4B9C4D}"/>
          </ac:spMkLst>
        </pc:spChg>
        <pc:spChg chg="add del mod">
          <ac:chgData name="Luis Enrique Garrido López" userId="f42cccb0-40a9-4a3e-96fc-13d53be6c365" providerId="ADAL" clId="{416D3485-3DD5-4AE3-8444-98C20F52DFEF}" dt="2022-10-18T16:13:35.148" v="1496" actId="478"/>
          <ac:spMkLst>
            <pc:docMk/>
            <pc:sldMk cId="4139015982" sldId="457"/>
            <ac:spMk id="5" creationId="{9647E232-E43C-974E-4D27-42DD338F0BE3}"/>
          </ac:spMkLst>
        </pc:spChg>
        <pc:spChg chg="add del mod">
          <ac:chgData name="Luis Enrique Garrido López" userId="f42cccb0-40a9-4a3e-96fc-13d53be6c365" providerId="ADAL" clId="{416D3485-3DD5-4AE3-8444-98C20F52DFEF}" dt="2022-10-18T16:13:35.148" v="1496" actId="478"/>
          <ac:spMkLst>
            <pc:docMk/>
            <pc:sldMk cId="4139015982" sldId="457"/>
            <ac:spMk id="6" creationId="{0457B327-F6C6-85D2-3D92-DBE53619E1DA}"/>
          </ac:spMkLst>
        </pc:spChg>
        <pc:spChg chg="add del mod">
          <ac:chgData name="Luis Enrique Garrido López" userId="f42cccb0-40a9-4a3e-96fc-13d53be6c365" providerId="ADAL" clId="{416D3485-3DD5-4AE3-8444-98C20F52DFEF}" dt="2022-10-18T16:13:35.148" v="1496" actId="478"/>
          <ac:spMkLst>
            <pc:docMk/>
            <pc:sldMk cId="4139015982" sldId="457"/>
            <ac:spMk id="7" creationId="{74ECDFC1-17D5-9632-281F-197D66710741}"/>
          </ac:spMkLst>
        </pc:spChg>
        <pc:spChg chg="add del mod">
          <ac:chgData name="Luis Enrique Garrido López" userId="f42cccb0-40a9-4a3e-96fc-13d53be6c365" providerId="ADAL" clId="{416D3485-3DD5-4AE3-8444-98C20F52DFEF}" dt="2022-10-18T16:13:35.148" v="1496" actId="478"/>
          <ac:spMkLst>
            <pc:docMk/>
            <pc:sldMk cId="4139015982" sldId="457"/>
            <ac:spMk id="8" creationId="{3EAE9202-35CD-DF35-B99E-6AC11FAAE694}"/>
          </ac:spMkLst>
        </pc:spChg>
        <pc:spChg chg="add del mod">
          <ac:chgData name="Luis Enrique Garrido López" userId="f42cccb0-40a9-4a3e-96fc-13d53be6c365" providerId="ADAL" clId="{416D3485-3DD5-4AE3-8444-98C20F52DFEF}" dt="2022-10-18T16:14:21.789" v="1509" actId="478"/>
          <ac:spMkLst>
            <pc:docMk/>
            <pc:sldMk cId="4139015982" sldId="457"/>
            <ac:spMk id="17" creationId="{080E8C41-02AA-9E43-1331-8EE180F63A06}"/>
          </ac:spMkLst>
        </pc:spChg>
        <pc:spChg chg="add del mod">
          <ac:chgData name="Luis Enrique Garrido López" userId="f42cccb0-40a9-4a3e-96fc-13d53be6c365" providerId="ADAL" clId="{416D3485-3DD5-4AE3-8444-98C20F52DFEF}" dt="2022-10-18T16:14:20.621" v="1508" actId="478"/>
          <ac:spMkLst>
            <pc:docMk/>
            <pc:sldMk cId="4139015982" sldId="457"/>
            <ac:spMk id="18" creationId="{0D31C447-A9F6-8E58-27D0-978DA6864E00}"/>
          </ac:spMkLst>
        </pc:spChg>
        <pc:spChg chg="add del mod">
          <ac:chgData name="Luis Enrique Garrido López" userId="f42cccb0-40a9-4a3e-96fc-13d53be6c365" providerId="ADAL" clId="{416D3485-3DD5-4AE3-8444-98C20F52DFEF}" dt="2022-10-18T16:14:17.165" v="1505" actId="478"/>
          <ac:spMkLst>
            <pc:docMk/>
            <pc:sldMk cId="4139015982" sldId="457"/>
            <ac:spMk id="19" creationId="{DFAA6BC3-0C5A-5018-89B9-30ABF44D2075}"/>
          </ac:spMkLst>
        </pc:spChg>
        <pc:spChg chg="add del mod">
          <ac:chgData name="Luis Enrique Garrido López" userId="f42cccb0-40a9-4a3e-96fc-13d53be6c365" providerId="ADAL" clId="{416D3485-3DD5-4AE3-8444-98C20F52DFEF}" dt="2022-10-18T16:14:19.021" v="1507" actId="478"/>
          <ac:spMkLst>
            <pc:docMk/>
            <pc:sldMk cId="4139015982" sldId="457"/>
            <ac:spMk id="20" creationId="{9365AAA9-8F92-3DA3-613A-AD9CC92DBD6C}"/>
          </ac:spMkLst>
        </pc:spChg>
        <pc:spChg chg="add del mod">
          <ac:chgData name="Luis Enrique Garrido López" userId="f42cccb0-40a9-4a3e-96fc-13d53be6c365" providerId="ADAL" clId="{416D3485-3DD5-4AE3-8444-98C20F52DFEF}" dt="2022-10-18T16:15:54.120" v="1537" actId="478"/>
          <ac:spMkLst>
            <pc:docMk/>
            <pc:sldMk cId="4139015982" sldId="457"/>
            <ac:spMk id="21" creationId="{979347FE-2295-791F-3604-54FDED43DD40}"/>
          </ac:spMkLst>
        </pc:sp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9" creationId="{0BBDC779-7309-C37D-E176-4BD06F8362BB}"/>
          </ac:picMkLst>
        </pc:pic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10" creationId="{34DBB602-2DF7-BD46-2C5B-3FE3DC8448F5}"/>
          </ac:picMkLst>
        </pc:pic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11" creationId="{9534A7F5-6731-16EE-678B-B3A549ED7B83}"/>
          </ac:picMkLst>
        </pc:pic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12" creationId="{1D1DAA5D-3B84-5FFE-D49F-133B51A192E5}"/>
          </ac:picMkLst>
        </pc:pic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13" creationId="{7F6F8909-B956-622A-A994-58C250774742}"/>
          </ac:picMkLst>
        </pc:picChg>
        <pc:picChg chg="add del mod">
          <ac:chgData name="Luis Enrique Garrido López" userId="f42cccb0-40a9-4a3e-96fc-13d53be6c365" providerId="ADAL" clId="{416D3485-3DD5-4AE3-8444-98C20F52DFEF}" dt="2022-10-18T16:13:35.148" v="1496" actId="478"/>
          <ac:picMkLst>
            <pc:docMk/>
            <pc:sldMk cId="4139015982" sldId="457"/>
            <ac:picMk id="14" creationId="{13547967-EBFA-94AE-98EA-5C6524F0F7D0}"/>
          </ac:picMkLst>
        </pc:picChg>
        <pc:picChg chg="add mod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22" creationId="{E84DA411-ACE0-3CC4-E490-78F424420F01}"/>
          </ac:picMkLst>
        </pc:picChg>
        <pc:picChg chg="add del mod">
          <ac:chgData name="Luis Enrique Garrido López" userId="f42cccb0-40a9-4a3e-96fc-13d53be6c365" providerId="ADAL" clId="{416D3485-3DD5-4AE3-8444-98C20F52DFEF}" dt="2022-10-18T16:14:13.630" v="1502" actId="478"/>
          <ac:picMkLst>
            <pc:docMk/>
            <pc:sldMk cId="4139015982" sldId="457"/>
            <ac:picMk id="23" creationId="{508398A7-1FC6-7D40-EE27-175C6D4907C7}"/>
          </ac:picMkLst>
        </pc:picChg>
        <pc:picChg chg="add del mod">
          <ac:chgData name="Luis Enrique Garrido López" userId="f42cccb0-40a9-4a3e-96fc-13d53be6c365" providerId="ADAL" clId="{416D3485-3DD5-4AE3-8444-98C20F52DFEF}" dt="2022-10-18T16:14:14.509" v="1503" actId="478"/>
          <ac:picMkLst>
            <pc:docMk/>
            <pc:sldMk cId="4139015982" sldId="457"/>
            <ac:picMk id="24" creationId="{E2E3A4AD-349C-DF16-0DCE-7E2BF5FCCF31}"/>
          </ac:picMkLst>
        </pc:picChg>
        <pc:picChg chg="add del mod">
          <ac:chgData name="Luis Enrique Garrido López" userId="f42cccb0-40a9-4a3e-96fc-13d53be6c365" providerId="ADAL" clId="{416D3485-3DD5-4AE3-8444-98C20F52DFEF}" dt="2022-10-18T16:14:15.293" v="1504" actId="478"/>
          <ac:picMkLst>
            <pc:docMk/>
            <pc:sldMk cId="4139015982" sldId="457"/>
            <ac:picMk id="25" creationId="{669AC634-9C05-6762-C504-8B5E653A31C8}"/>
          </ac:picMkLst>
        </pc:picChg>
        <pc:picChg chg="add mod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26" creationId="{7503BE50-E495-824B-57DD-C20B752A10A9}"/>
          </ac:picMkLst>
        </pc:picChg>
        <pc:picChg chg="add mod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27" creationId="{FCDF7698-FCF1-DEF6-6B2F-54537EF460A2}"/>
          </ac:picMkLst>
        </pc:picChg>
        <pc:picChg chg="add mod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32" creationId="{28859843-9C45-D7A6-AE58-2FB368EB35C7}"/>
          </ac:picMkLst>
        </pc:picChg>
        <pc:picChg chg="add mod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33" creationId="{B9A9A7E0-C2AB-1B12-778D-4015E16B8AEF}"/>
          </ac:picMkLst>
        </pc:picChg>
        <pc:picChg chg="add mod modCrop">
          <ac:chgData name="Luis Enrique Garrido López" userId="f42cccb0-40a9-4a3e-96fc-13d53be6c365" providerId="ADAL" clId="{416D3485-3DD5-4AE3-8444-98C20F52DFEF}" dt="2022-10-18T16:16:26.661" v="1546" actId="1076"/>
          <ac:picMkLst>
            <pc:docMk/>
            <pc:sldMk cId="4139015982" sldId="457"/>
            <ac:picMk id="34" creationId="{9E1AA7CA-A40B-98EA-C37F-F58624109DDB}"/>
          </ac:picMkLst>
        </pc:picChg>
        <pc:cxnChg chg="add del mod">
          <ac:chgData name="Luis Enrique Garrido López" userId="f42cccb0-40a9-4a3e-96fc-13d53be6c365" providerId="ADAL" clId="{416D3485-3DD5-4AE3-8444-98C20F52DFEF}" dt="2022-10-18T16:13:35.148" v="1496" actId="478"/>
          <ac:cxnSpMkLst>
            <pc:docMk/>
            <pc:sldMk cId="4139015982" sldId="457"/>
            <ac:cxnSpMk id="15" creationId="{34F60C9F-A5D3-DB44-D8D9-8F09CC5F62FA}"/>
          </ac:cxnSpMkLst>
        </pc:cxnChg>
        <pc:cxnChg chg="add del mod">
          <ac:chgData name="Luis Enrique Garrido López" userId="f42cccb0-40a9-4a3e-96fc-13d53be6c365" providerId="ADAL" clId="{416D3485-3DD5-4AE3-8444-98C20F52DFEF}" dt="2022-10-18T16:13:35.148" v="1496" actId="478"/>
          <ac:cxnSpMkLst>
            <pc:docMk/>
            <pc:sldMk cId="4139015982" sldId="457"/>
            <ac:cxnSpMk id="16" creationId="{0F46E431-178C-A490-94E3-95566DDBD74C}"/>
          </ac:cxnSpMkLst>
        </pc:cxnChg>
        <pc:cxnChg chg="add mod">
          <ac:chgData name="Luis Enrique Garrido López" userId="f42cccb0-40a9-4a3e-96fc-13d53be6c365" providerId="ADAL" clId="{416D3485-3DD5-4AE3-8444-98C20F52DFEF}" dt="2022-10-18T16:16:26.661" v="1546" actId="1076"/>
          <ac:cxnSpMkLst>
            <pc:docMk/>
            <pc:sldMk cId="4139015982" sldId="457"/>
            <ac:cxnSpMk id="28" creationId="{D2DE69B6-56CD-5103-BC3B-5557954607B2}"/>
          </ac:cxnSpMkLst>
        </pc:cxnChg>
        <pc:cxnChg chg="add mod">
          <ac:chgData name="Luis Enrique Garrido López" userId="f42cccb0-40a9-4a3e-96fc-13d53be6c365" providerId="ADAL" clId="{416D3485-3DD5-4AE3-8444-98C20F52DFEF}" dt="2022-10-18T16:16:26.661" v="1546" actId="1076"/>
          <ac:cxnSpMkLst>
            <pc:docMk/>
            <pc:sldMk cId="4139015982" sldId="457"/>
            <ac:cxnSpMk id="29" creationId="{368D49F1-AD8C-BE55-2497-341C3ACBF9D7}"/>
          </ac:cxnSpMkLst>
        </pc:cxnChg>
        <pc:cxnChg chg="add mod">
          <ac:chgData name="Luis Enrique Garrido López" userId="f42cccb0-40a9-4a3e-96fc-13d53be6c365" providerId="ADAL" clId="{416D3485-3DD5-4AE3-8444-98C20F52DFEF}" dt="2022-10-18T16:16:26.661" v="1546" actId="1076"/>
          <ac:cxnSpMkLst>
            <pc:docMk/>
            <pc:sldMk cId="4139015982" sldId="457"/>
            <ac:cxnSpMk id="30" creationId="{2825C0F1-D6C7-BEB5-C64D-5101741D47F8}"/>
          </ac:cxnSpMkLst>
        </pc:cxnChg>
        <pc:cxnChg chg="add mod">
          <ac:chgData name="Luis Enrique Garrido López" userId="f42cccb0-40a9-4a3e-96fc-13d53be6c365" providerId="ADAL" clId="{416D3485-3DD5-4AE3-8444-98C20F52DFEF}" dt="2022-10-18T16:16:26.661" v="1546" actId="1076"/>
          <ac:cxnSpMkLst>
            <pc:docMk/>
            <pc:sldMk cId="4139015982" sldId="457"/>
            <ac:cxnSpMk id="31" creationId="{D2FA9B92-BFEC-2108-1287-C25168202920}"/>
          </ac:cxnSpMkLst>
        </pc:cxnChg>
      </pc:sldChg>
      <pc:sldChg chg="addSp delSp modSp add mod">
        <pc:chgData name="Luis Enrique Garrido López" userId="f42cccb0-40a9-4a3e-96fc-13d53be6c365" providerId="ADAL" clId="{416D3485-3DD5-4AE3-8444-98C20F52DFEF}" dt="2022-10-18T16:09:06.247" v="1261" actId="1076"/>
        <pc:sldMkLst>
          <pc:docMk/>
          <pc:sldMk cId="3639019683" sldId="458"/>
        </pc:sldMkLst>
        <pc:spChg chg="add mod">
          <ac:chgData name="Luis Enrique Garrido López" userId="f42cccb0-40a9-4a3e-96fc-13d53be6c365" providerId="ADAL" clId="{416D3485-3DD5-4AE3-8444-98C20F52DFEF}" dt="2022-10-18T16:08:53.531" v="1257" actId="1076"/>
          <ac:spMkLst>
            <pc:docMk/>
            <pc:sldMk cId="3639019683" sldId="458"/>
            <ac:spMk id="2" creationId="{3A8C6275-6E7F-4B66-ECFB-E52BF999FCA5}"/>
          </ac:spMkLst>
        </pc:spChg>
        <pc:spChg chg="add mod">
          <ac:chgData name="Luis Enrique Garrido López" userId="f42cccb0-40a9-4a3e-96fc-13d53be6c365" providerId="ADAL" clId="{416D3485-3DD5-4AE3-8444-98C20F52DFEF}" dt="2022-10-18T16:08:54.881" v="1258" actId="1076"/>
          <ac:spMkLst>
            <pc:docMk/>
            <pc:sldMk cId="3639019683" sldId="458"/>
            <ac:spMk id="4" creationId="{E701D118-0254-DD93-BF22-BB6BA5B8F0A9}"/>
          </ac:spMkLst>
        </pc:spChg>
        <pc:spChg chg="add mod">
          <ac:chgData name="Luis Enrique Garrido López" userId="f42cccb0-40a9-4a3e-96fc-13d53be6c365" providerId="ADAL" clId="{416D3485-3DD5-4AE3-8444-98C20F52DFEF}" dt="2022-10-18T16:09:06.247" v="1261" actId="1076"/>
          <ac:spMkLst>
            <pc:docMk/>
            <pc:sldMk cId="3639019683" sldId="458"/>
            <ac:spMk id="5" creationId="{D8BF3F67-93D0-9F4A-55AC-9844CF2B7AB4}"/>
          </ac:spMkLst>
        </pc:spChg>
        <pc:spChg chg="add del mod">
          <ac:chgData name="Luis Enrique Garrido López" userId="f42cccb0-40a9-4a3e-96fc-13d53be6c365" providerId="ADAL" clId="{416D3485-3DD5-4AE3-8444-98C20F52DFEF}" dt="2022-10-18T16:08:00.009" v="1248" actId="478"/>
          <ac:spMkLst>
            <pc:docMk/>
            <pc:sldMk cId="3639019683" sldId="458"/>
            <ac:spMk id="6" creationId="{EEA1D923-0B0A-56A7-1D80-BA024B337D94}"/>
          </ac:spMkLst>
        </pc:spChg>
        <pc:spChg chg="add mod">
          <ac:chgData name="Luis Enrique Garrido López" userId="f42cccb0-40a9-4a3e-96fc-13d53be6c365" providerId="ADAL" clId="{416D3485-3DD5-4AE3-8444-98C20F52DFEF}" dt="2022-10-18T16:09:01.891" v="1260" actId="1076"/>
          <ac:spMkLst>
            <pc:docMk/>
            <pc:sldMk cId="3639019683" sldId="458"/>
            <ac:spMk id="7" creationId="{CB7B93CC-34B4-354B-9382-7A574E9B531A}"/>
          </ac:spMkLst>
        </pc:spChg>
      </pc:sldChg>
      <pc:sldChg chg="addSp modSp add mod">
        <pc:chgData name="Luis Enrique Garrido López" userId="f42cccb0-40a9-4a3e-96fc-13d53be6c365" providerId="ADAL" clId="{416D3485-3DD5-4AE3-8444-98C20F52DFEF}" dt="2022-10-18T16:21:25.885" v="1853" actId="1076"/>
        <pc:sldMkLst>
          <pc:docMk/>
          <pc:sldMk cId="4011694619" sldId="459"/>
        </pc:sldMkLst>
        <pc:spChg chg="add mod">
          <ac:chgData name="Luis Enrique Garrido López" userId="f42cccb0-40a9-4a3e-96fc-13d53be6c365" providerId="ADAL" clId="{416D3485-3DD5-4AE3-8444-98C20F52DFEF}" dt="2022-10-18T16:21:02.170" v="1846" actId="1076"/>
          <ac:spMkLst>
            <pc:docMk/>
            <pc:sldMk cId="4011694619" sldId="459"/>
            <ac:spMk id="2" creationId="{66350E9F-15C9-96EC-87DE-F9A4E10FB094}"/>
          </ac:spMkLst>
        </pc:spChg>
        <pc:spChg chg="mod">
          <ac:chgData name="Luis Enrique Garrido López" userId="f42cccb0-40a9-4a3e-96fc-13d53be6c365" providerId="ADAL" clId="{416D3485-3DD5-4AE3-8444-98C20F52DFEF}" dt="2022-10-18T16:20:52.332" v="1845" actId="5793"/>
          <ac:spMkLst>
            <pc:docMk/>
            <pc:sldMk cId="4011694619" sldId="459"/>
            <ac:spMk id="3" creationId="{312EFBAF-ABAB-A517-C4AA-DF8917D35E62}"/>
          </ac:spMkLst>
        </pc:spChg>
        <pc:spChg chg="add mod">
          <ac:chgData name="Luis Enrique Garrido López" userId="f42cccb0-40a9-4a3e-96fc-13d53be6c365" providerId="ADAL" clId="{416D3485-3DD5-4AE3-8444-98C20F52DFEF}" dt="2022-10-18T16:21:25.885" v="1853" actId="1076"/>
          <ac:spMkLst>
            <pc:docMk/>
            <pc:sldMk cId="4011694619" sldId="459"/>
            <ac:spMk id="4" creationId="{6A90C575-D7BF-AFC9-4993-AC387FD61002}"/>
          </ac:spMkLst>
        </pc:spChg>
        <pc:spChg chg="add mod">
          <ac:chgData name="Luis Enrique Garrido López" userId="f42cccb0-40a9-4a3e-96fc-13d53be6c365" providerId="ADAL" clId="{416D3485-3DD5-4AE3-8444-98C20F52DFEF}" dt="2022-10-18T16:21:20.893" v="1852" actId="1076"/>
          <ac:spMkLst>
            <pc:docMk/>
            <pc:sldMk cId="4011694619" sldId="459"/>
            <ac:spMk id="5" creationId="{9DCAC12E-102A-4B16-BB11-811D5A3C5404}"/>
          </ac:spMkLst>
        </pc:spChg>
        <pc:spChg chg="add mod">
          <ac:chgData name="Luis Enrique Garrido López" userId="f42cccb0-40a9-4a3e-96fc-13d53be6c365" providerId="ADAL" clId="{416D3485-3DD5-4AE3-8444-98C20F52DFEF}" dt="2022-10-18T16:21:17.584" v="1851" actId="1076"/>
          <ac:spMkLst>
            <pc:docMk/>
            <pc:sldMk cId="4011694619" sldId="459"/>
            <ac:spMk id="6" creationId="{B9E66662-8820-E290-258A-9A2E349E2688}"/>
          </ac:spMkLst>
        </pc:spChg>
      </pc:sldChg>
      <pc:sldChg chg="addSp delSp modSp add mod">
        <pc:chgData name="Luis Enrique Garrido López" userId="f42cccb0-40a9-4a3e-96fc-13d53be6c365" providerId="ADAL" clId="{416D3485-3DD5-4AE3-8444-98C20F52DFEF}" dt="2022-10-19T20:00:02.173" v="3285" actId="1076"/>
        <pc:sldMkLst>
          <pc:docMk/>
          <pc:sldMk cId="1589887922" sldId="460"/>
        </pc:sldMkLst>
        <pc:spChg chg="mod">
          <ac:chgData name="Luis Enrique Garrido López" userId="f42cccb0-40a9-4a3e-96fc-13d53be6c365" providerId="ADAL" clId="{416D3485-3DD5-4AE3-8444-98C20F52DFEF}" dt="2022-10-18T16:35:31.668" v="2032" actId="1076"/>
          <ac:spMkLst>
            <pc:docMk/>
            <pc:sldMk cId="1589887922" sldId="460"/>
            <ac:spMk id="2" creationId="{A2F04428-EE67-923D-00AC-9D2A79F8CDF2}"/>
          </ac:spMkLst>
        </pc:spChg>
        <pc:spChg chg="del mod">
          <ac:chgData name="Luis Enrique Garrido López" userId="f42cccb0-40a9-4a3e-96fc-13d53be6c365" providerId="ADAL" clId="{416D3485-3DD5-4AE3-8444-98C20F52DFEF}" dt="2022-10-18T16:21:57.414" v="1860" actId="478"/>
          <ac:spMkLst>
            <pc:docMk/>
            <pc:sldMk cId="1589887922" sldId="460"/>
            <ac:spMk id="5" creationId="{96EBDCCF-1269-C9D9-8E14-B0347CFD5E7E}"/>
          </ac:spMkLst>
        </pc:spChg>
        <pc:spChg chg="del">
          <ac:chgData name="Luis Enrique Garrido López" userId="f42cccb0-40a9-4a3e-96fc-13d53be6c365" providerId="ADAL" clId="{416D3485-3DD5-4AE3-8444-98C20F52DFEF}" dt="2022-10-18T16:21:58.838" v="1861" actId="478"/>
          <ac:spMkLst>
            <pc:docMk/>
            <pc:sldMk cId="1589887922" sldId="460"/>
            <ac:spMk id="6" creationId="{884ABA49-A0AA-0177-BBA3-5292AD220126}"/>
          </ac:spMkLst>
        </pc:spChg>
        <pc:graphicFrameChg chg="del modGraphic">
          <ac:chgData name="Luis Enrique Garrido López" userId="f42cccb0-40a9-4a3e-96fc-13d53be6c365" providerId="ADAL" clId="{416D3485-3DD5-4AE3-8444-98C20F52DFEF}" dt="2022-10-18T16:21:55.976" v="1859" actId="478"/>
          <ac:graphicFrameMkLst>
            <pc:docMk/>
            <pc:sldMk cId="1589887922" sldId="460"/>
            <ac:graphicFrameMk id="4" creationId="{AAF2024D-CAB0-27B4-36D1-F4C371038DEB}"/>
          </ac:graphicFrameMkLst>
        </pc:graphicFrameChg>
        <pc:picChg chg="add del mod modCrop">
          <ac:chgData name="Luis Enrique Garrido López" userId="f42cccb0-40a9-4a3e-96fc-13d53be6c365" providerId="ADAL" clId="{416D3485-3DD5-4AE3-8444-98C20F52DFEF}" dt="2022-10-18T16:38:27.273" v="2056" actId="478"/>
          <ac:picMkLst>
            <pc:docMk/>
            <pc:sldMk cId="1589887922" sldId="460"/>
            <ac:picMk id="7" creationId="{3ABB6F37-2E49-98B1-6466-2BE317912287}"/>
          </ac:picMkLst>
        </pc:picChg>
        <pc:picChg chg="add mod modCrop">
          <ac:chgData name="Luis Enrique Garrido López" userId="f42cccb0-40a9-4a3e-96fc-13d53be6c365" providerId="ADAL" clId="{416D3485-3DD5-4AE3-8444-98C20F52DFEF}" dt="2022-10-19T20:00:02.173" v="3285" actId="1076"/>
          <ac:picMkLst>
            <pc:docMk/>
            <pc:sldMk cId="1589887922" sldId="460"/>
            <ac:picMk id="9" creationId="{9AF2B59B-CF10-40B3-8FF3-70FA02C0B75B}"/>
          </ac:picMkLst>
        </pc:picChg>
        <pc:picChg chg="add mod modCrop">
          <ac:chgData name="Luis Enrique Garrido López" userId="f42cccb0-40a9-4a3e-96fc-13d53be6c365" providerId="ADAL" clId="{416D3485-3DD5-4AE3-8444-98C20F52DFEF}" dt="2022-10-18T16:39:32.673" v="2067" actId="1076"/>
          <ac:picMkLst>
            <pc:docMk/>
            <pc:sldMk cId="1589887922" sldId="460"/>
            <ac:picMk id="11" creationId="{6E16E7A5-9A86-B4B3-81E5-FA581DD368F7}"/>
          </ac:picMkLst>
        </pc:picChg>
        <pc:picChg chg="add mod modCrop">
          <ac:chgData name="Luis Enrique Garrido López" userId="f42cccb0-40a9-4a3e-96fc-13d53be6c365" providerId="ADAL" clId="{416D3485-3DD5-4AE3-8444-98C20F52DFEF}" dt="2022-10-19T20:00:01.773" v="3284" actId="1076"/>
          <ac:picMkLst>
            <pc:docMk/>
            <pc:sldMk cId="1589887922" sldId="460"/>
            <ac:picMk id="13" creationId="{39494DED-CE41-B281-BA44-C794DE46A217}"/>
          </ac:picMkLst>
        </pc:picChg>
        <pc:picChg chg="add mod modCrop">
          <ac:chgData name="Luis Enrique Garrido López" userId="f42cccb0-40a9-4a3e-96fc-13d53be6c365" providerId="ADAL" clId="{416D3485-3DD5-4AE3-8444-98C20F52DFEF}" dt="2022-10-19T20:00:01.086" v="3282" actId="1076"/>
          <ac:picMkLst>
            <pc:docMk/>
            <pc:sldMk cId="1589887922" sldId="460"/>
            <ac:picMk id="15" creationId="{453F5A3F-73B6-4947-8A84-7457C404C1C9}"/>
          </ac:picMkLst>
        </pc:picChg>
      </pc:sldChg>
      <pc:sldChg chg="addSp delSp modSp add mod">
        <pc:chgData name="Luis Enrique Garrido López" userId="f42cccb0-40a9-4a3e-96fc-13d53be6c365" providerId="ADAL" clId="{416D3485-3DD5-4AE3-8444-98C20F52DFEF}" dt="2022-10-18T16:41:24.207" v="2167" actId="478"/>
        <pc:sldMkLst>
          <pc:docMk/>
          <pc:sldMk cId="4232003653" sldId="461"/>
        </pc:sldMkLst>
        <pc:spChg chg="add del mod">
          <ac:chgData name="Luis Enrique Garrido López" userId="f42cccb0-40a9-4a3e-96fc-13d53be6c365" providerId="ADAL" clId="{416D3485-3DD5-4AE3-8444-98C20F52DFEF}" dt="2022-10-18T16:41:23.295" v="2166" actId="478"/>
          <ac:spMkLst>
            <pc:docMk/>
            <pc:sldMk cId="4232003653" sldId="461"/>
            <ac:spMk id="2" creationId="{3B8A343D-F7AB-8615-CFC2-DA708334AF96}"/>
          </ac:spMkLst>
        </pc:spChg>
        <pc:spChg chg="mod">
          <ac:chgData name="Luis Enrique Garrido López" userId="f42cccb0-40a9-4a3e-96fc-13d53be6c365" providerId="ADAL" clId="{416D3485-3DD5-4AE3-8444-98C20F52DFEF}" dt="2022-10-18T16:40:33.419" v="2155" actId="1076"/>
          <ac:spMkLst>
            <pc:docMk/>
            <pc:sldMk cId="4232003653" sldId="461"/>
            <ac:spMk id="3" creationId="{312EFBAF-ABAB-A517-C4AA-DF8917D35E62}"/>
          </ac:spMkLst>
        </pc:spChg>
        <pc:spChg chg="add del mod">
          <ac:chgData name="Luis Enrique Garrido López" userId="f42cccb0-40a9-4a3e-96fc-13d53be6c365" providerId="ADAL" clId="{416D3485-3DD5-4AE3-8444-98C20F52DFEF}" dt="2022-10-18T16:41:22.439" v="2165" actId="478"/>
          <ac:spMkLst>
            <pc:docMk/>
            <pc:sldMk cId="4232003653" sldId="461"/>
            <ac:spMk id="4" creationId="{4A36496A-CF29-9C8A-34C1-7B321F4F121B}"/>
          </ac:spMkLst>
        </pc:spChg>
        <pc:spChg chg="add del mod">
          <ac:chgData name="Luis Enrique Garrido López" userId="f42cccb0-40a9-4a3e-96fc-13d53be6c365" providerId="ADAL" clId="{416D3485-3DD5-4AE3-8444-98C20F52DFEF}" dt="2022-10-18T16:41:24.207" v="2167" actId="478"/>
          <ac:spMkLst>
            <pc:docMk/>
            <pc:sldMk cId="4232003653" sldId="461"/>
            <ac:spMk id="5" creationId="{05E7F763-61FC-7C2F-219E-7C68AC131A6B}"/>
          </ac:spMkLst>
        </pc:spChg>
      </pc:sldChg>
      <pc:sldChg chg="addSp modSp add mod">
        <pc:chgData name="Luis Enrique Garrido López" userId="f42cccb0-40a9-4a3e-96fc-13d53be6c365" providerId="ADAL" clId="{416D3485-3DD5-4AE3-8444-98C20F52DFEF}" dt="2022-10-18T16:44:37.362" v="2261" actId="1076"/>
        <pc:sldMkLst>
          <pc:docMk/>
          <pc:sldMk cId="1256946514" sldId="462"/>
        </pc:sldMkLst>
        <pc:spChg chg="mod">
          <ac:chgData name="Luis Enrique Garrido López" userId="f42cccb0-40a9-4a3e-96fc-13d53be6c365" providerId="ADAL" clId="{416D3485-3DD5-4AE3-8444-98C20F52DFEF}" dt="2022-10-18T16:43:42.647" v="2249" actId="27636"/>
          <ac:spMkLst>
            <pc:docMk/>
            <pc:sldMk cId="1256946514" sldId="462"/>
            <ac:spMk id="2" creationId="{A2F04428-EE67-923D-00AC-9D2A79F8CDF2}"/>
          </ac:spMkLst>
        </pc:spChg>
        <pc:spChg chg="add mod">
          <ac:chgData name="Luis Enrique Garrido López" userId="f42cccb0-40a9-4a3e-96fc-13d53be6c365" providerId="ADAL" clId="{416D3485-3DD5-4AE3-8444-98C20F52DFEF}" dt="2022-10-18T16:44:37.362" v="2261" actId="1076"/>
          <ac:spMkLst>
            <pc:docMk/>
            <pc:sldMk cId="1256946514" sldId="462"/>
            <ac:spMk id="4" creationId="{49B2E255-BD49-E2B0-5240-2AC38692B236}"/>
          </ac:spMkLst>
        </pc:spChg>
        <pc:picChg chg="add mod ord">
          <ac:chgData name="Luis Enrique Garrido López" userId="f42cccb0-40a9-4a3e-96fc-13d53be6c365" providerId="ADAL" clId="{416D3485-3DD5-4AE3-8444-98C20F52DFEF}" dt="2022-10-18T16:44:37.362" v="2261" actId="1076"/>
          <ac:picMkLst>
            <pc:docMk/>
            <pc:sldMk cId="1256946514" sldId="462"/>
            <ac:picMk id="3" creationId="{06442769-069F-F3FB-DF37-A496A148E549}"/>
          </ac:picMkLst>
        </pc:picChg>
      </pc:sldChg>
      <pc:sldChg chg="addSp modSp add mod">
        <pc:chgData name="Luis Enrique Garrido López" userId="f42cccb0-40a9-4a3e-96fc-13d53be6c365" providerId="ADAL" clId="{416D3485-3DD5-4AE3-8444-98C20F52DFEF}" dt="2022-10-18T22:14:28.335" v="3258" actId="27636"/>
        <pc:sldMkLst>
          <pc:docMk/>
          <pc:sldMk cId="1562866037" sldId="463"/>
        </pc:sldMkLst>
        <pc:spChg chg="add mod">
          <ac:chgData name="Luis Enrique Garrido López" userId="f42cccb0-40a9-4a3e-96fc-13d53be6c365" providerId="ADAL" clId="{416D3485-3DD5-4AE3-8444-98C20F52DFEF}" dt="2022-10-18T22:14:28.335" v="3258" actId="27636"/>
          <ac:spMkLst>
            <pc:docMk/>
            <pc:sldMk cId="1562866037" sldId="463"/>
            <ac:spMk id="2" creationId="{20058A7F-B688-9698-FFA1-B781E2EB3357}"/>
          </ac:spMkLst>
        </pc:spChg>
        <pc:spChg chg="mod">
          <ac:chgData name="Luis Enrique Garrido López" userId="f42cccb0-40a9-4a3e-96fc-13d53be6c365" providerId="ADAL" clId="{416D3485-3DD5-4AE3-8444-98C20F52DFEF}" dt="2022-10-18T16:48:15.172" v="2389" actId="1076"/>
          <ac:spMkLst>
            <pc:docMk/>
            <pc:sldMk cId="1562866037" sldId="463"/>
            <ac:spMk id="3" creationId="{312EFBAF-ABAB-A517-C4AA-DF8917D35E62}"/>
          </ac:spMkLst>
        </pc:spChg>
        <pc:spChg chg="add mod">
          <ac:chgData name="Luis Enrique Garrido López" userId="f42cccb0-40a9-4a3e-96fc-13d53be6c365" providerId="ADAL" clId="{416D3485-3DD5-4AE3-8444-98C20F52DFEF}" dt="2022-10-18T16:48:15.172" v="2389" actId="1076"/>
          <ac:spMkLst>
            <pc:docMk/>
            <pc:sldMk cId="1562866037" sldId="463"/>
            <ac:spMk id="4" creationId="{90249202-0747-E17A-6B73-FC019CDD7552}"/>
          </ac:spMkLst>
        </pc:spChg>
        <pc:spChg chg="add mod">
          <ac:chgData name="Luis Enrique Garrido López" userId="f42cccb0-40a9-4a3e-96fc-13d53be6c365" providerId="ADAL" clId="{416D3485-3DD5-4AE3-8444-98C20F52DFEF}" dt="2022-10-18T16:48:15.172" v="2389" actId="1076"/>
          <ac:spMkLst>
            <pc:docMk/>
            <pc:sldMk cId="1562866037" sldId="463"/>
            <ac:spMk id="5" creationId="{44264722-AF32-A559-B81E-7BDB99DFC9C5}"/>
          </ac:spMkLst>
        </pc:spChg>
        <pc:spChg chg="add mod">
          <ac:chgData name="Luis Enrique Garrido López" userId="f42cccb0-40a9-4a3e-96fc-13d53be6c365" providerId="ADAL" clId="{416D3485-3DD5-4AE3-8444-98C20F52DFEF}" dt="2022-10-18T16:48:15.172" v="2389" actId="1076"/>
          <ac:spMkLst>
            <pc:docMk/>
            <pc:sldMk cId="1562866037" sldId="463"/>
            <ac:spMk id="6" creationId="{C0EACB8C-8344-5A33-5DF5-1561A05FF6C4}"/>
          </ac:spMkLst>
        </pc:spChg>
        <pc:spChg chg="add mod">
          <ac:chgData name="Luis Enrique Garrido López" userId="f42cccb0-40a9-4a3e-96fc-13d53be6c365" providerId="ADAL" clId="{416D3485-3DD5-4AE3-8444-98C20F52DFEF}" dt="2022-10-18T16:48:15.172" v="2389" actId="1076"/>
          <ac:spMkLst>
            <pc:docMk/>
            <pc:sldMk cId="1562866037" sldId="463"/>
            <ac:spMk id="7" creationId="{68678B24-41D7-98A4-B4B2-4BB9E5AAE5EA}"/>
          </ac:spMkLst>
        </pc:spChg>
      </pc:sldChg>
      <pc:sldChg chg="add">
        <pc:chgData name="Luis Enrique Garrido López" userId="f42cccb0-40a9-4a3e-96fc-13d53be6c365" providerId="ADAL" clId="{416D3485-3DD5-4AE3-8444-98C20F52DFEF}" dt="2022-10-18T16:41:20.022" v="2164" actId="2890"/>
        <pc:sldMkLst>
          <pc:docMk/>
          <pc:sldMk cId="1937363470" sldId="464"/>
        </pc:sldMkLst>
      </pc:sldChg>
      <pc:sldChg chg="addSp modSp add mod">
        <pc:chgData name="Luis Enrique Garrido López" userId="f42cccb0-40a9-4a3e-96fc-13d53be6c365" providerId="ADAL" clId="{416D3485-3DD5-4AE3-8444-98C20F52DFEF}" dt="2022-10-18T20:40:05.621" v="2704" actId="1076"/>
        <pc:sldMkLst>
          <pc:docMk/>
          <pc:sldMk cId="3889385529" sldId="465"/>
        </pc:sldMkLst>
        <pc:spChg chg="mod">
          <ac:chgData name="Luis Enrique Garrido López" userId="f42cccb0-40a9-4a3e-96fc-13d53be6c365" providerId="ADAL" clId="{416D3485-3DD5-4AE3-8444-98C20F52DFEF}" dt="2022-10-18T16:51:30.358" v="2545" actId="20577"/>
          <ac:spMkLst>
            <pc:docMk/>
            <pc:sldMk cId="3889385529" sldId="465"/>
            <ac:spMk id="2" creationId="{A2F04428-EE67-923D-00AC-9D2A79F8CDF2}"/>
          </ac:spMkLst>
        </pc:spChg>
        <pc:spChg chg="add mod">
          <ac:chgData name="Luis Enrique Garrido López" userId="f42cccb0-40a9-4a3e-96fc-13d53be6c365" providerId="ADAL" clId="{416D3485-3DD5-4AE3-8444-98C20F52DFEF}" dt="2022-10-18T20:40:05.621" v="2704" actId="1076"/>
          <ac:spMkLst>
            <pc:docMk/>
            <pc:sldMk cId="3889385529" sldId="465"/>
            <ac:spMk id="4" creationId="{A2C9A086-1C0D-35AC-E6EF-0FF8FA5E6F95}"/>
          </ac:spMkLst>
        </pc:spChg>
        <pc:picChg chg="add mod">
          <ac:chgData name="Luis Enrique Garrido López" userId="f42cccb0-40a9-4a3e-96fc-13d53be6c365" providerId="ADAL" clId="{416D3485-3DD5-4AE3-8444-98C20F52DFEF}" dt="2022-10-18T20:40:05.621" v="2704" actId="1076"/>
          <ac:picMkLst>
            <pc:docMk/>
            <pc:sldMk cId="3889385529" sldId="465"/>
            <ac:picMk id="3" creationId="{A30F6FD2-E391-A915-203B-0314B4C984C3}"/>
          </ac:picMkLst>
        </pc:picChg>
      </pc:sldChg>
      <pc:sldChg chg="modSp add mod">
        <pc:chgData name="Luis Enrique Garrido López" userId="f42cccb0-40a9-4a3e-96fc-13d53be6c365" providerId="ADAL" clId="{416D3485-3DD5-4AE3-8444-98C20F52DFEF}" dt="2022-10-18T16:53:19.443" v="2653" actId="1076"/>
        <pc:sldMkLst>
          <pc:docMk/>
          <pc:sldMk cId="1962814969" sldId="466"/>
        </pc:sldMkLst>
        <pc:spChg chg="mod">
          <ac:chgData name="Luis Enrique Garrido López" userId="f42cccb0-40a9-4a3e-96fc-13d53be6c365" providerId="ADAL" clId="{416D3485-3DD5-4AE3-8444-98C20F52DFEF}" dt="2022-10-18T16:53:19.443" v="2653" actId="1076"/>
          <ac:spMkLst>
            <pc:docMk/>
            <pc:sldMk cId="1962814969" sldId="466"/>
            <ac:spMk id="3" creationId="{312EFBAF-ABAB-A517-C4AA-DF8917D35E62}"/>
          </ac:spMkLst>
        </pc:spChg>
      </pc:sldChg>
      <pc:sldChg chg="add del">
        <pc:chgData name="Luis Enrique Garrido López" userId="f42cccb0-40a9-4a3e-96fc-13d53be6c365" providerId="ADAL" clId="{416D3485-3DD5-4AE3-8444-98C20F52DFEF}" dt="2022-10-18T16:48:23.165" v="2391" actId="2696"/>
        <pc:sldMkLst>
          <pc:docMk/>
          <pc:sldMk cId="742281342" sldId="467"/>
        </pc:sldMkLst>
      </pc:sldChg>
      <pc:sldChg chg="addSp delSp modSp add mod ord">
        <pc:chgData name="Luis Enrique Garrido López" userId="f42cccb0-40a9-4a3e-96fc-13d53be6c365" providerId="ADAL" clId="{416D3485-3DD5-4AE3-8444-98C20F52DFEF}" dt="2022-10-19T20:02:49.639" v="3288"/>
        <pc:sldMkLst>
          <pc:docMk/>
          <pc:sldMk cId="770591464" sldId="468"/>
        </pc:sldMkLst>
        <pc:spChg chg="del">
          <ac:chgData name="Luis Enrique Garrido López" userId="f42cccb0-40a9-4a3e-96fc-13d53be6c365" providerId="ADAL" clId="{416D3485-3DD5-4AE3-8444-98C20F52DFEF}" dt="2022-10-18T16:48:27.518" v="2394" actId="478"/>
          <ac:spMkLst>
            <pc:docMk/>
            <pc:sldMk cId="770591464" sldId="468"/>
            <ac:spMk id="4" creationId="{90249202-0747-E17A-6B73-FC019CDD7552}"/>
          </ac:spMkLst>
        </pc:spChg>
        <pc:spChg chg="del">
          <ac:chgData name="Luis Enrique Garrido López" userId="f42cccb0-40a9-4a3e-96fc-13d53be6c365" providerId="ADAL" clId="{416D3485-3DD5-4AE3-8444-98C20F52DFEF}" dt="2022-10-18T16:48:26.494" v="2393" actId="478"/>
          <ac:spMkLst>
            <pc:docMk/>
            <pc:sldMk cId="770591464" sldId="468"/>
            <ac:spMk id="5" creationId="{44264722-AF32-A559-B81E-7BDB99DFC9C5}"/>
          </ac:spMkLst>
        </pc:spChg>
        <pc:spChg chg="del">
          <ac:chgData name="Luis Enrique Garrido López" userId="f42cccb0-40a9-4a3e-96fc-13d53be6c365" providerId="ADAL" clId="{416D3485-3DD5-4AE3-8444-98C20F52DFEF}" dt="2022-10-18T16:48:28.383" v="2395" actId="478"/>
          <ac:spMkLst>
            <pc:docMk/>
            <pc:sldMk cId="770591464" sldId="468"/>
            <ac:spMk id="6" creationId="{C0EACB8C-8344-5A33-5DF5-1561A05FF6C4}"/>
          </ac:spMkLst>
        </pc:spChg>
        <pc:spChg chg="del">
          <ac:chgData name="Luis Enrique Garrido López" userId="f42cccb0-40a9-4a3e-96fc-13d53be6c365" providerId="ADAL" clId="{416D3485-3DD5-4AE3-8444-98C20F52DFEF}" dt="2022-10-18T16:48:25.055" v="2392" actId="478"/>
          <ac:spMkLst>
            <pc:docMk/>
            <pc:sldMk cId="770591464" sldId="468"/>
            <ac:spMk id="7" creationId="{68678B24-41D7-98A4-B4B2-4BB9E5AAE5EA}"/>
          </ac:spMkLst>
        </pc:spChg>
        <pc:spChg chg="add del mod">
          <ac:chgData name="Luis Enrique Garrido López" userId="f42cccb0-40a9-4a3e-96fc-13d53be6c365" providerId="ADAL" clId="{416D3485-3DD5-4AE3-8444-98C20F52DFEF}" dt="2022-10-18T16:53:33.292" v="2656"/>
          <ac:spMkLst>
            <pc:docMk/>
            <pc:sldMk cId="770591464" sldId="468"/>
            <ac:spMk id="8" creationId="{7EA2D127-A147-1052-0883-BCBFADE10EC9}"/>
          </ac:spMkLst>
        </pc:spChg>
        <pc:spChg chg="add del mod">
          <ac:chgData name="Luis Enrique Garrido López" userId="f42cccb0-40a9-4a3e-96fc-13d53be6c365" providerId="ADAL" clId="{416D3485-3DD5-4AE3-8444-98C20F52DFEF}" dt="2022-10-18T16:53:33.292" v="2656"/>
          <ac:spMkLst>
            <pc:docMk/>
            <pc:sldMk cId="770591464" sldId="468"/>
            <ac:spMk id="9" creationId="{930E5DFE-5F64-AB74-9213-AF8880FCE74D}"/>
          </ac:spMkLst>
        </pc:spChg>
      </pc:sldChg>
      <pc:sldChg chg="addSp modSp add mod">
        <pc:chgData name="Luis Enrique Garrido López" userId="f42cccb0-40a9-4a3e-96fc-13d53be6c365" providerId="ADAL" clId="{416D3485-3DD5-4AE3-8444-98C20F52DFEF}" dt="2022-10-18T16:53:54.056" v="2662" actId="1076"/>
        <pc:sldMkLst>
          <pc:docMk/>
          <pc:sldMk cId="2865513751" sldId="469"/>
        </pc:sldMkLst>
        <pc:spChg chg="add mod">
          <ac:chgData name="Luis Enrique Garrido López" userId="f42cccb0-40a9-4a3e-96fc-13d53be6c365" providerId="ADAL" clId="{416D3485-3DD5-4AE3-8444-98C20F52DFEF}" dt="2022-10-18T16:53:42.314" v="2658" actId="1076"/>
          <ac:spMkLst>
            <pc:docMk/>
            <pc:sldMk cId="2865513751" sldId="469"/>
            <ac:spMk id="2" creationId="{001EBC63-CE6E-BD6B-EC40-33B7990AA728}"/>
          </ac:spMkLst>
        </pc:spChg>
        <pc:spChg chg="add mod">
          <ac:chgData name="Luis Enrique Garrido López" userId="f42cccb0-40a9-4a3e-96fc-13d53be6c365" providerId="ADAL" clId="{416D3485-3DD5-4AE3-8444-98C20F52DFEF}" dt="2022-10-18T16:53:49.325" v="2660" actId="1076"/>
          <ac:spMkLst>
            <pc:docMk/>
            <pc:sldMk cId="2865513751" sldId="469"/>
            <ac:spMk id="4" creationId="{0A50DF89-BF02-F6DE-606C-C9BBD966B364}"/>
          </ac:spMkLst>
        </pc:spChg>
        <pc:spChg chg="add mod">
          <ac:chgData name="Luis Enrique Garrido López" userId="f42cccb0-40a9-4a3e-96fc-13d53be6c365" providerId="ADAL" clId="{416D3485-3DD5-4AE3-8444-98C20F52DFEF}" dt="2022-10-18T16:53:54.056" v="2662" actId="1076"/>
          <ac:spMkLst>
            <pc:docMk/>
            <pc:sldMk cId="2865513751" sldId="469"/>
            <ac:spMk id="5" creationId="{B7721A20-BF48-0911-420C-5D6353198CF9}"/>
          </ac:spMkLst>
        </pc:spChg>
      </pc:sldChg>
      <pc:sldChg chg="addSp modSp add mod">
        <pc:chgData name="Luis Enrique Garrido López" userId="f42cccb0-40a9-4a3e-96fc-13d53be6c365" providerId="ADAL" clId="{416D3485-3DD5-4AE3-8444-98C20F52DFEF}" dt="2022-10-18T20:55:07.396" v="3094" actId="113"/>
        <pc:sldMkLst>
          <pc:docMk/>
          <pc:sldMk cId="1174002690" sldId="470"/>
        </pc:sldMkLst>
        <pc:spChg chg="mod">
          <ac:chgData name="Luis Enrique Garrido López" userId="f42cccb0-40a9-4a3e-96fc-13d53be6c365" providerId="ADAL" clId="{416D3485-3DD5-4AE3-8444-98C20F52DFEF}" dt="2022-10-18T20:44:14.823" v="2772" actId="20577"/>
          <ac:spMkLst>
            <pc:docMk/>
            <pc:sldMk cId="1174002690" sldId="470"/>
            <ac:spMk id="2" creationId="{D9A958BE-AA5F-973D-118B-3A66352DB29B}"/>
          </ac:spMkLst>
        </pc:spChg>
        <pc:spChg chg="mod">
          <ac:chgData name="Luis Enrique Garrido López" userId="f42cccb0-40a9-4a3e-96fc-13d53be6c365" providerId="ADAL" clId="{416D3485-3DD5-4AE3-8444-98C20F52DFEF}" dt="2022-10-18T20:55:07.396" v="3094" actId="113"/>
          <ac:spMkLst>
            <pc:docMk/>
            <pc:sldMk cId="1174002690" sldId="470"/>
            <ac:spMk id="3" creationId="{E2AB0634-62A0-8E1A-50B2-7103BC91F68F}"/>
          </ac:spMkLst>
        </pc:spChg>
        <pc:picChg chg="add mod">
          <ac:chgData name="Luis Enrique Garrido López" userId="f42cccb0-40a9-4a3e-96fc-13d53be6c365" providerId="ADAL" clId="{416D3485-3DD5-4AE3-8444-98C20F52DFEF}" dt="2022-10-18T20:54:27.939" v="3051" actId="1076"/>
          <ac:picMkLst>
            <pc:docMk/>
            <pc:sldMk cId="1174002690" sldId="470"/>
            <ac:picMk id="5" creationId="{652E467A-7CA2-6A01-AEDF-E22BD7770189}"/>
          </ac:picMkLst>
        </pc:picChg>
      </pc:sldChg>
      <pc:sldChg chg="addSp modSp add mod">
        <pc:chgData name="Luis Enrique Garrido López" userId="f42cccb0-40a9-4a3e-96fc-13d53be6c365" providerId="ADAL" clId="{416D3485-3DD5-4AE3-8444-98C20F52DFEF}" dt="2022-10-18T20:55:33.855" v="3133" actId="20577"/>
        <pc:sldMkLst>
          <pc:docMk/>
          <pc:sldMk cId="1497613566" sldId="471"/>
        </pc:sldMkLst>
        <pc:spChg chg="mod">
          <ac:chgData name="Luis Enrique Garrido López" userId="f42cccb0-40a9-4a3e-96fc-13d53be6c365" providerId="ADAL" clId="{416D3485-3DD5-4AE3-8444-98C20F52DFEF}" dt="2022-10-18T20:44:23.744" v="2791" actId="20577"/>
          <ac:spMkLst>
            <pc:docMk/>
            <pc:sldMk cId="1497613566" sldId="471"/>
            <ac:spMk id="2" creationId="{D9A958BE-AA5F-973D-118B-3A66352DB29B}"/>
          </ac:spMkLst>
        </pc:spChg>
        <pc:spChg chg="mod">
          <ac:chgData name="Luis Enrique Garrido López" userId="f42cccb0-40a9-4a3e-96fc-13d53be6c365" providerId="ADAL" clId="{416D3485-3DD5-4AE3-8444-98C20F52DFEF}" dt="2022-10-18T20:55:33.855" v="3133" actId="20577"/>
          <ac:spMkLst>
            <pc:docMk/>
            <pc:sldMk cId="1497613566" sldId="471"/>
            <ac:spMk id="3" creationId="{E2AB0634-62A0-8E1A-50B2-7103BC91F68F}"/>
          </ac:spMkLst>
        </pc:spChg>
        <pc:picChg chg="add mod">
          <ac:chgData name="Luis Enrique Garrido López" userId="f42cccb0-40a9-4a3e-96fc-13d53be6c365" providerId="ADAL" clId="{416D3485-3DD5-4AE3-8444-98C20F52DFEF}" dt="2022-10-18T20:46:17.292" v="2823" actId="1076"/>
          <ac:picMkLst>
            <pc:docMk/>
            <pc:sldMk cId="1497613566" sldId="471"/>
            <ac:picMk id="5" creationId="{2D71F275-3D93-18D8-FC7D-619716843604}"/>
          </ac:picMkLst>
        </pc:picChg>
      </pc:sldChg>
      <pc:sldChg chg="addSp delSp modSp add mod">
        <pc:chgData name="Luis Enrique Garrido López" userId="f42cccb0-40a9-4a3e-96fc-13d53be6c365" providerId="ADAL" clId="{416D3485-3DD5-4AE3-8444-98C20F52DFEF}" dt="2022-10-18T20:57:09.779" v="3235" actId="20577"/>
        <pc:sldMkLst>
          <pc:docMk/>
          <pc:sldMk cId="846794416" sldId="472"/>
        </pc:sldMkLst>
        <pc:spChg chg="mod">
          <ac:chgData name="Luis Enrique Garrido López" userId="f42cccb0-40a9-4a3e-96fc-13d53be6c365" providerId="ADAL" clId="{416D3485-3DD5-4AE3-8444-98C20F52DFEF}" dt="2022-10-18T20:44:38.098" v="2793" actId="27636"/>
          <ac:spMkLst>
            <pc:docMk/>
            <pc:sldMk cId="846794416" sldId="472"/>
            <ac:spMk id="2" creationId="{D9A958BE-AA5F-973D-118B-3A66352DB29B}"/>
          </ac:spMkLst>
        </pc:spChg>
        <pc:spChg chg="add del mod">
          <ac:chgData name="Luis Enrique Garrido López" userId="f42cccb0-40a9-4a3e-96fc-13d53be6c365" providerId="ADAL" clId="{416D3485-3DD5-4AE3-8444-98C20F52DFEF}" dt="2022-10-18T20:57:09.779" v="3235" actId="20577"/>
          <ac:spMkLst>
            <pc:docMk/>
            <pc:sldMk cId="846794416" sldId="472"/>
            <ac:spMk id="3" creationId="{E2AB0634-62A0-8E1A-50B2-7103BC91F68F}"/>
          </ac:spMkLst>
        </pc:spChg>
        <pc:picChg chg="add del mod modCrop">
          <ac:chgData name="Luis Enrique Garrido López" userId="f42cccb0-40a9-4a3e-96fc-13d53be6c365" providerId="ADAL" clId="{416D3485-3DD5-4AE3-8444-98C20F52DFEF}" dt="2022-10-18T20:47:09.879" v="2835"/>
          <ac:picMkLst>
            <pc:docMk/>
            <pc:sldMk cId="846794416" sldId="472"/>
            <ac:picMk id="6" creationId="{5405E2CE-9EB7-5B85-CEAB-565C974B6522}"/>
          </ac:picMkLst>
        </pc:picChg>
        <pc:picChg chg="add mod">
          <ac:chgData name="Luis Enrique Garrido López" userId="f42cccb0-40a9-4a3e-96fc-13d53be6c365" providerId="ADAL" clId="{416D3485-3DD5-4AE3-8444-98C20F52DFEF}" dt="2022-10-18T20:47:16.536" v="2843" actId="1076"/>
          <ac:picMkLst>
            <pc:docMk/>
            <pc:sldMk cId="846794416" sldId="472"/>
            <ac:picMk id="7" creationId="{204A27B7-EEB8-7AB0-6C44-E26A762D6F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E6EBDC9E-567F-4B28-5C2B-47C7F83AA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92E32C9-8664-15DA-FC88-28B4F1A8F2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79" y="0"/>
            <a:ext cx="2009833" cy="738909"/>
          </a:xfrm>
          <a:prstGeom prst="rect">
            <a:avLst/>
          </a:prstGeom>
        </p:spPr>
      </p:pic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69BFCD5E-408E-0AD6-155D-9E9E6C6BEB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62" b="89372" l="9743" r="45790">
                        <a14:foregroundMark x1="12804" y1="34300" x2="12804" y2="34300"/>
                        <a14:foregroundMark x1="14683" y1="50725" x2="14683" y2="50725"/>
                        <a14:foregroundMark x1="19833" y1="51208" x2="19833" y2="51208"/>
                        <a14:foregroundMark x1="21642" y1="35266" x2="21642" y2="35266"/>
                        <a14:foregroundMark x1="30480" y1="46377" x2="30480" y2="46377"/>
                        <a14:foregroundMark x1="32011" y1="39130" x2="32011" y2="39130"/>
                        <a14:foregroundMark x1="30619" y1="25604" x2="30619" y2="25604"/>
                        <a14:foregroundMark x1="35351" y1="41063" x2="35351" y2="41063"/>
                        <a14:foregroundMark x1="37926" y1="42512" x2="37926" y2="42512"/>
                        <a14:foregroundMark x1="41127" y1="40580" x2="41127" y2="40580"/>
                        <a14:foregroundMark x1="44259" y1="42029" x2="44259" y2="42029"/>
                        <a14:foregroundMark x1="44259" y1="27536" x2="44259" y2="27536"/>
                        <a14:foregroundMark x1="45859" y1="34300" x2="45859" y2="34300"/>
                        <a14:foregroundMark x1="9743" y1="37681" x2="9743" y2="37681"/>
                        <a14:foregroundMark x1="24217" y1="34783" x2="24217" y2="34783"/>
                        <a14:backgroundMark x1="14266" y1="64251" x2="14266" y2="64251"/>
                        <a14:backgroundMark x1="15866" y1="48792" x2="15866" y2="48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7" r="53428" b="24524"/>
          <a:stretch/>
        </p:blipFill>
        <p:spPr>
          <a:xfrm>
            <a:off x="8454575" y="5614856"/>
            <a:ext cx="3259016" cy="9281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10AC6C-0D4D-13BF-DCF8-FE884F49C3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58970" y="3846846"/>
            <a:ext cx="5722989" cy="1196679"/>
          </a:xfrm>
          <a:ln>
            <a:noFill/>
          </a:ln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" dirty="0"/>
              <a:t>Haga clic para modificar texto</a:t>
            </a:r>
            <a:endParaRPr lang="es-MX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DF94D6A-774D-4812-1C9A-DFA3A19F2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6694" y="5052249"/>
            <a:ext cx="3535266" cy="495300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" dirty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0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D9CB-2921-ECAC-E2EE-5420FEC4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23A30-DF41-F6BE-F7FB-F4ADEEF1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BE3B5C-7397-DE9E-018B-C5111C7C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946EC1-9BA1-EF35-9CC6-7CCBCB26F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D9409D-FC03-C39E-147B-35DFB4F2C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950BD8-63DC-77EC-7C65-8E17DC7F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C7DA9C-455D-2147-0D0A-71777058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39AF8F-9715-5167-5651-48DC1D2E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E2DC-46F8-1CD0-4C0E-5A95C426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A1F424-DAB3-3CDC-2CFA-525BADA5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95839D-0D4A-DA5E-7612-54ADDA4E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B17BBC-5D30-3862-1EA0-084CD0E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8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BA80-DB13-D510-CC1A-C46FCFEC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2D875-9DA8-E4BB-AD01-90628DA5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D7182-B78B-24E2-B6C6-156F48F4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47D2B-2993-8F43-696D-9BE8BC0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7F6E2-5A0B-AF51-E10A-23D9C3D4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6A0091-0AE2-F5F8-7D14-63FE9650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70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3850-9D0D-B223-E2A4-019D8DFA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BD59A-109A-E511-EDBB-8937F5C6C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17ABA-7627-6A9E-7211-64AE40AA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C504D2-21AE-7747-827B-A6E9076E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ECA06E-7286-1DD9-08AB-5939B4B7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EB6BB-514E-AB7D-4F4B-99914D0C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41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DEFF-2075-D09D-C392-48771AF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69D92-6D74-1F21-B7C1-25C36CDC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AB324-2F7C-8068-1D61-46FD66D9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19ED9-10C4-9E2C-6DF7-A2C006BC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26E3E-F2EA-FECF-6AF2-35647E29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55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19194-FF4E-DE9C-98AC-245826FF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A6419B-0A79-6DC3-86D6-E836EDE3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42BDE-C4E3-E24E-A35C-3BCF747A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BAA72-B17B-4EA0-F0CC-677E6F74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C889E-7CC6-DBDF-322D-A39D22BF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rgbClr val="45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bg>
      <p:bgPr>
        <a:solidFill>
          <a:srgbClr val="45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AEA66-D4D9-DEB5-B2B5-B0611186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34" y="2482548"/>
            <a:ext cx="3708160" cy="1880074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</a:t>
            </a:r>
            <a:endParaRPr lang="es-MX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B612929-7030-F596-08A3-EA26F15A36A2}"/>
              </a:ext>
            </a:extLst>
          </p:cNvPr>
          <p:cNvCxnSpPr>
            <a:cxnSpLocks/>
          </p:cNvCxnSpPr>
          <p:nvPr userDrawn="1"/>
        </p:nvCxnSpPr>
        <p:spPr>
          <a:xfrm>
            <a:off x="4640366" y="1431415"/>
            <a:ext cx="0" cy="3982341"/>
          </a:xfrm>
          <a:prstGeom prst="line">
            <a:avLst/>
          </a:prstGeom>
          <a:ln w="28575">
            <a:solidFill>
              <a:srgbClr val="FF1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EEADDD9-3C9D-4285-B2F3-01FBC6677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123" y="1256232"/>
            <a:ext cx="6049963" cy="4341263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2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1A80495-C4B5-3F42-9261-92FB252F0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79" y="0"/>
            <a:ext cx="2009833" cy="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B2A1B-3093-50C2-B884-181CD383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E11D0-F46E-2943-B2EE-73341E1A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96411"/>
            <a:ext cx="10515599" cy="498055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9ABB4F-5F3E-8208-AF81-09E3FA88B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6492875"/>
            <a:ext cx="12192000" cy="370896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25FE1B1E-F855-9270-38B4-3B210B004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62" b="89372" l="9743" r="45790">
                        <a14:foregroundMark x1="12804" y1="34300" x2="12804" y2="34300"/>
                        <a14:foregroundMark x1="14683" y1="50725" x2="14683" y2="50725"/>
                        <a14:foregroundMark x1="19833" y1="51208" x2="19833" y2="51208"/>
                        <a14:foregroundMark x1="21642" y1="35266" x2="21642" y2="35266"/>
                        <a14:foregroundMark x1="30480" y1="46377" x2="30480" y2="46377"/>
                        <a14:foregroundMark x1="32011" y1="39130" x2="32011" y2="39130"/>
                        <a14:foregroundMark x1="30619" y1="25604" x2="30619" y2="25604"/>
                        <a14:foregroundMark x1="35351" y1="41063" x2="35351" y2="41063"/>
                        <a14:foregroundMark x1="37926" y1="42512" x2="37926" y2="42512"/>
                        <a14:foregroundMark x1="41127" y1="40580" x2="41127" y2="40580"/>
                        <a14:foregroundMark x1="44259" y1="42029" x2="44259" y2="42029"/>
                        <a14:foregroundMark x1="44259" y1="27536" x2="44259" y2="27536"/>
                        <a14:foregroundMark x1="45859" y1="34300" x2="45859" y2="34300"/>
                        <a14:foregroundMark x1="9743" y1="37681" x2="9743" y2="37681"/>
                        <a14:foregroundMark x1="24217" y1="34783" x2="24217" y2="34783"/>
                        <a14:backgroundMark x1="14266" y1="64251" x2="14266" y2="64251"/>
                        <a14:backgroundMark x1="15866" y1="48792" x2="15866" y2="48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7" r="53428" b="24524"/>
          <a:stretch/>
        </p:blipFill>
        <p:spPr>
          <a:xfrm>
            <a:off x="10898672" y="6514431"/>
            <a:ext cx="1150898" cy="3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1A6254E3-BAF4-A07A-D094-004DEF18C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73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52D6C7-7F27-800A-EF16-93D9CE50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1" y="1632826"/>
            <a:ext cx="3170490" cy="2852737"/>
          </a:xfrm>
        </p:spPr>
        <p:txBody>
          <a:bodyPr anchor="ctr">
            <a:noAutofit/>
          </a:bodyPr>
          <a:lstStyle>
            <a:lvl1pPr>
              <a:defRPr sz="36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FE8C2-25C2-8235-8804-8843B47A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264" y="717847"/>
            <a:ext cx="7357929" cy="550349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32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1B04-3D3A-EEBB-9264-CC0C07F7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074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018D7-3AE7-D0BD-0FA9-B496C837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8856"/>
            <a:ext cx="10515600" cy="293810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772A87F-7F10-8DE1-84A0-C2DAEB05260A}"/>
              </a:ext>
            </a:extLst>
          </p:cNvPr>
          <p:cNvGrpSpPr/>
          <p:nvPr userDrawn="1"/>
        </p:nvGrpSpPr>
        <p:grpSpPr>
          <a:xfrm>
            <a:off x="10143859" y="365125"/>
            <a:ext cx="1657884" cy="411726"/>
            <a:chOff x="9272187" y="360569"/>
            <a:chExt cx="2580830" cy="64093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F3D37E0-DC55-93ED-ED26-4CE2DC7610EA}"/>
                </a:ext>
              </a:extLst>
            </p:cNvPr>
            <p:cNvSpPr/>
            <p:nvPr userDrawn="1"/>
          </p:nvSpPr>
          <p:spPr>
            <a:xfrm>
              <a:off x="9272187" y="360570"/>
              <a:ext cx="2580830" cy="640934"/>
            </a:xfrm>
            <a:prstGeom prst="rect">
              <a:avLst/>
            </a:prstGeom>
            <a:solidFill>
              <a:srgbClr val="4536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Picture 10" descr="Icon&#10;&#10;Description automatically generated">
              <a:extLst>
                <a:ext uri="{FF2B5EF4-FFF2-40B4-BE49-F238E27FC236}">
                  <a16:creationId xmlns:a16="http://schemas.microsoft.com/office/drawing/2014/main" id="{FA57AA1E-B6C6-D4F3-55B5-6F76C03710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2" b="89372" l="9743" r="45790">
                          <a14:foregroundMark x1="12804" y1="34300" x2="12804" y2="34300"/>
                          <a14:foregroundMark x1="14683" y1="50725" x2="14683" y2="50725"/>
                          <a14:foregroundMark x1="19833" y1="51208" x2="19833" y2="51208"/>
                          <a14:foregroundMark x1="21642" y1="35266" x2="21642" y2="35266"/>
                          <a14:foregroundMark x1="30480" y1="46377" x2="30480" y2="46377"/>
                          <a14:foregroundMark x1="32011" y1="39130" x2="32011" y2="39130"/>
                          <a14:foregroundMark x1="30619" y1="25604" x2="30619" y2="25604"/>
                          <a14:foregroundMark x1="35351" y1="41063" x2="35351" y2="41063"/>
                          <a14:foregroundMark x1="37926" y1="42512" x2="37926" y2="42512"/>
                          <a14:foregroundMark x1="41127" y1="40580" x2="41127" y2="40580"/>
                          <a14:foregroundMark x1="44259" y1="42029" x2="44259" y2="42029"/>
                          <a14:foregroundMark x1="44259" y1="27536" x2="44259" y2="27536"/>
                          <a14:foregroundMark x1="45859" y1="34300" x2="45859" y2="34300"/>
                          <a14:foregroundMark x1="9743" y1="37681" x2="9743" y2="37681"/>
                          <a14:foregroundMark x1="24217" y1="34783" x2="24217" y2="34783"/>
                          <a14:backgroundMark x1="14266" y1="64251" x2="14266" y2="64251"/>
                          <a14:backgroundMark x1="15866" y1="48792" x2="15866" y2="48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7" r="53428" b="24524"/>
            <a:stretch/>
          </p:blipFill>
          <p:spPr>
            <a:xfrm>
              <a:off x="9480070" y="360569"/>
              <a:ext cx="2250426" cy="64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08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1B04-3D3A-EEBB-9264-CC0C07F7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6767"/>
            <a:ext cx="10515600" cy="991861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018D7-3AE7-D0BD-0FA9-B496C837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12"/>
            <a:ext cx="10515600" cy="418014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772A87F-7F10-8DE1-84A0-C2DAEB05260A}"/>
              </a:ext>
            </a:extLst>
          </p:cNvPr>
          <p:cNvGrpSpPr/>
          <p:nvPr userDrawn="1"/>
        </p:nvGrpSpPr>
        <p:grpSpPr>
          <a:xfrm>
            <a:off x="10143859" y="365125"/>
            <a:ext cx="1657884" cy="411726"/>
            <a:chOff x="9272187" y="360569"/>
            <a:chExt cx="2580830" cy="64093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F3D37E0-DC55-93ED-ED26-4CE2DC7610EA}"/>
                </a:ext>
              </a:extLst>
            </p:cNvPr>
            <p:cNvSpPr/>
            <p:nvPr userDrawn="1"/>
          </p:nvSpPr>
          <p:spPr>
            <a:xfrm>
              <a:off x="9272187" y="360570"/>
              <a:ext cx="2580830" cy="640934"/>
            </a:xfrm>
            <a:prstGeom prst="rect">
              <a:avLst/>
            </a:prstGeom>
            <a:solidFill>
              <a:srgbClr val="4536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Picture 10" descr="Icon&#10;&#10;Description automatically generated">
              <a:extLst>
                <a:ext uri="{FF2B5EF4-FFF2-40B4-BE49-F238E27FC236}">
                  <a16:creationId xmlns:a16="http://schemas.microsoft.com/office/drawing/2014/main" id="{FA57AA1E-B6C6-D4F3-55B5-6F76C03710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62" b="89372" l="9743" r="45790">
                          <a14:foregroundMark x1="12804" y1="34300" x2="12804" y2="34300"/>
                          <a14:foregroundMark x1="14683" y1="50725" x2="14683" y2="50725"/>
                          <a14:foregroundMark x1="19833" y1="51208" x2="19833" y2="51208"/>
                          <a14:foregroundMark x1="21642" y1="35266" x2="21642" y2="35266"/>
                          <a14:foregroundMark x1="30480" y1="46377" x2="30480" y2="46377"/>
                          <a14:foregroundMark x1="32011" y1="39130" x2="32011" y2="39130"/>
                          <a14:foregroundMark x1="30619" y1="25604" x2="30619" y2="25604"/>
                          <a14:foregroundMark x1="35351" y1="41063" x2="35351" y2="41063"/>
                          <a14:foregroundMark x1="37926" y1="42512" x2="37926" y2="42512"/>
                          <a14:foregroundMark x1="41127" y1="40580" x2="41127" y2="40580"/>
                          <a14:foregroundMark x1="44259" y1="42029" x2="44259" y2="42029"/>
                          <a14:foregroundMark x1="44259" y1="27536" x2="44259" y2="27536"/>
                          <a14:foregroundMark x1="45859" y1="34300" x2="45859" y2="34300"/>
                          <a14:foregroundMark x1="9743" y1="37681" x2="9743" y2="37681"/>
                          <a14:foregroundMark x1="24217" y1="34783" x2="24217" y2="34783"/>
                          <a14:backgroundMark x1="14266" y1="64251" x2="14266" y2="64251"/>
                          <a14:backgroundMark x1="15866" y1="48792" x2="15866" y2="48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7" r="53428" b="24524"/>
            <a:stretch/>
          </p:blipFill>
          <p:spPr>
            <a:xfrm>
              <a:off x="9480070" y="360569"/>
              <a:ext cx="2250426" cy="64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5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solidFill>
          <a:srgbClr val="45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D6C7-7F27-800A-EF16-93D9CE50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FE8C2-25C2-8235-8804-8843B47A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00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Encabezado de sección">
    <p:bg>
      <p:bgPr>
        <a:solidFill>
          <a:srgbClr val="45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51C9A031-BE96-422F-DED7-0BDE8208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" y="0"/>
            <a:ext cx="1217173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52D6C7-7F27-800A-EF16-93D9CE50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40" y="2171211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FE8C2-25C2-8235-8804-8843B47A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40" y="505093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1F8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3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6575D-6E5D-8660-8EF1-D414235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BA02D-A7FF-7B3D-8460-B81EA335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1148D-8075-0E73-DC86-7744B840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BD64-3BB3-47A2-B088-001D8147B8EB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2653B-9781-B430-97BB-EFF7BE0E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2CD93-524C-4C46-0098-5B2200B8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C4E-7AC0-4222-8F45-945232A4A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42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  <p:sldLayoutId id="2147483652" r:id="rId4"/>
    <p:sldLayoutId id="2147483651" r:id="rId5"/>
    <p:sldLayoutId id="2147483650" r:id="rId6"/>
    <p:sldLayoutId id="2147483663" r:id="rId7"/>
    <p:sldLayoutId id="2147483660" r:id="rId8"/>
    <p:sldLayoutId id="2147483662" r:id="rId9"/>
    <p:sldLayoutId id="2147483653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forms.office.com/r/tA5LmjHJx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ka.ms/Sesion5/MagIAJuveni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EC0E668-9AC5-28C7-9798-576D221E6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7435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75108">
                  <a:extLst>
                    <a:ext uri="{9D8B030D-6E8A-4147-A177-3AD203B41FA5}">
                      <a16:colId xmlns:a16="http://schemas.microsoft.com/office/drawing/2014/main" val="150957199"/>
                    </a:ext>
                  </a:extLst>
                </a:gridCol>
                <a:gridCol w="2716892">
                  <a:extLst>
                    <a:ext uri="{9D8B030D-6E8A-4147-A177-3AD203B41FA5}">
                      <a16:colId xmlns:a16="http://schemas.microsoft.com/office/drawing/2014/main" val="1048196367"/>
                    </a:ext>
                  </a:extLst>
                </a:gridCol>
              </a:tblGrid>
              <a:tr h="867650">
                <a:tc>
                  <a:txBody>
                    <a:bodyPr/>
                    <a:lstStyle/>
                    <a:p>
                      <a:r>
                        <a:rPr lang="es-MX" sz="3600" dirty="0"/>
                        <a:t>Horarios </a:t>
                      </a:r>
                      <a:r>
                        <a:rPr lang="es-MX" sz="3600" dirty="0" err="1"/>
                        <a:t>MagIA</a:t>
                      </a:r>
                      <a:r>
                        <a:rPr lang="es-MX" sz="3600" dirty="0"/>
                        <a:t> Juvenil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79153"/>
                  </a:ext>
                </a:extLst>
              </a:tr>
              <a:tr h="1497588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Costa Rica, El salvador, Guatemala, Honduras, Nicaragua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bg1"/>
                          </a:solidFill>
                        </a:rPr>
                        <a:t>15:00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</a:rPr>
                        <a:t>hrs</a:t>
                      </a:r>
                      <a:endParaRPr lang="es-MX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48160"/>
                  </a:ext>
                </a:extLst>
              </a:tr>
              <a:tr h="1497588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Colombia, México, Panamá, Ecuador, Perú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b="1" dirty="0">
                          <a:solidFill>
                            <a:schemeClr val="bg1"/>
                          </a:solidFill>
                        </a:rPr>
                        <a:t>16:00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</a:rPr>
                        <a:t>hrs</a:t>
                      </a:r>
                      <a:endParaRPr lang="es-MX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58757"/>
                  </a:ext>
                </a:extLst>
              </a:tr>
              <a:tr h="1497588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Bolivia, Paraguay, Puerto Rico, República Dominicana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b="1" dirty="0">
                          <a:solidFill>
                            <a:schemeClr val="bg1"/>
                          </a:solidFill>
                        </a:rPr>
                        <a:t>17:00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</a:rPr>
                        <a:t>hrs</a:t>
                      </a:r>
                      <a:endParaRPr lang="es-MX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84074"/>
                  </a:ext>
                </a:extLst>
              </a:tr>
              <a:tr h="1497588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Argentina, Chile, Uruguay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b="1" dirty="0">
                          <a:solidFill>
                            <a:schemeClr val="bg1"/>
                          </a:solidFill>
                        </a:rPr>
                        <a:t>18:00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</a:rPr>
                        <a:t>hrs</a:t>
                      </a:r>
                      <a:endParaRPr lang="es-MX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8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3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4428-EE67-923D-00AC-9D2A79F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5496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>
                <a:highlight>
                  <a:srgbClr val="FFFF00"/>
                </a:highlight>
              </a:rPr>
              <a:t>Seleccionar 2 pasos/fases </a:t>
            </a:r>
            <a:r>
              <a:rPr lang="es-MX" dirty="0"/>
              <a:t>para la creación de un modelo de aprendizaje automático, los cuales tendrán mayor importancia cuando reentrenemos el modelo</a:t>
            </a:r>
          </a:p>
        </p:txBody>
      </p:sp>
      <p:pic>
        <p:nvPicPr>
          <p:cNvPr id="22" name="Gráfico 21" descr="Gears con relleno sólido">
            <a:extLst>
              <a:ext uri="{FF2B5EF4-FFF2-40B4-BE49-F238E27FC236}">
                <a16:creationId xmlns:a16="http://schemas.microsoft.com/office/drawing/2014/main" id="{E84DA411-ACE0-3CC4-E490-78F42442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492" t="7865" r="11074" b="5756"/>
          <a:stretch/>
        </p:blipFill>
        <p:spPr>
          <a:xfrm>
            <a:off x="4304075" y="3083786"/>
            <a:ext cx="1429922" cy="1595109"/>
          </a:xfrm>
          <a:prstGeom prst="rect">
            <a:avLst/>
          </a:prstGeom>
        </p:spPr>
      </p:pic>
      <p:pic>
        <p:nvPicPr>
          <p:cNvPr id="26" name="Gráfico 25" descr="Inpatient con relleno sólido">
            <a:extLst>
              <a:ext uri="{FF2B5EF4-FFF2-40B4-BE49-F238E27FC236}">
                <a16:creationId xmlns:a16="http://schemas.microsoft.com/office/drawing/2014/main" id="{7503BE50-E495-824B-57DD-C20B752A1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936" t="14228" r="20419" b="62705"/>
          <a:stretch/>
        </p:blipFill>
        <p:spPr>
          <a:xfrm>
            <a:off x="8852313" y="3259385"/>
            <a:ext cx="1579454" cy="1271930"/>
          </a:xfrm>
          <a:prstGeom prst="rect">
            <a:avLst/>
          </a:prstGeom>
        </p:spPr>
      </p:pic>
      <p:pic>
        <p:nvPicPr>
          <p:cNvPr id="27" name="Gráfico 26" descr="Repeat con relleno sólido">
            <a:extLst>
              <a:ext uri="{FF2B5EF4-FFF2-40B4-BE49-F238E27FC236}">
                <a16:creationId xmlns:a16="http://schemas.microsoft.com/office/drawing/2014/main" id="{FCDF7698-FCF1-DEF6-6B2F-54537EF460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9332" b="7594"/>
          <a:stretch/>
        </p:blipFill>
        <p:spPr>
          <a:xfrm>
            <a:off x="5615925" y="5233605"/>
            <a:ext cx="1350796" cy="1196423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2DE69B6-56CD-5103-BC3B-5557954607B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3468402" y="3881341"/>
            <a:ext cx="835673" cy="140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68D49F1-AD8C-BE55-2497-341C3ACBF9D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5733997" y="3881340"/>
            <a:ext cx="883014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25C0F1-D6C7-BEB5-C64D-5101741D47F8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8249358" y="3881340"/>
            <a:ext cx="602955" cy="140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2FA9B92-BFEC-2108-1287-C25168202920}"/>
              </a:ext>
            </a:extLst>
          </p:cNvPr>
          <p:cNvCxnSpPr>
            <a:cxnSpLocks/>
          </p:cNvCxnSpPr>
          <p:nvPr/>
        </p:nvCxnSpPr>
        <p:spPr>
          <a:xfrm rot="5400000">
            <a:off x="6168604" y="1175862"/>
            <a:ext cx="56127" cy="6912332"/>
          </a:xfrm>
          <a:prstGeom prst="bentConnector3">
            <a:avLst>
              <a:gd name="adj1" fmla="val 80621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Database con relleno sólido">
            <a:extLst>
              <a:ext uri="{FF2B5EF4-FFF2-40B4-BE49-F238E27FC236}">
                <a16:creationId xmlns:a16="http://schemas.microsoft.com/office/drawing/2014/main" id="{28859843-9C45-D7A6-AE58-2FB368EB3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79534" y="2895480"/>
            <a:ext cx="1452819" cy="1452819"/>
          </a:xfrm>
          <a:prstGeom prst="rect">
            <a:avLst/>
          </a:prstGeom>
        </p:spPr>
      </p:pic>
      <p:pic>
        <p:nvPicPr>
          <p:cNvPr id="33" name="Gráfico 32" descr="Database con relleno sólido">
            <a:extLst>
              <a:ext uri="{FF2B5EF4-FFF2-40B4-BE49-F238E27FC236}">
                <a16:creationId xmlns:a16="http://schemas.microsoft.com/office/drawing/2014/main" id="{B9A9A7E0-C2AB-1B12-778D-4015E16B8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5583" y="3168941"/>
            <a:ext cx="1452819" cy="1452819"/>
          </a:xfrm>
          <a:prstGeom prst="rect">
            <a:avLst/>
          </a:prstGeom>
        </p:spPr>
      </p:pic>
      <p:pic>
        <p:nvPicPr>
          <p:cNvPr id="34" name="Gráfico 33" descr="Left Brain con relleno sólido">
            <a:extLst>
              <a:ext uri="{FF2B5EF4-FFF2-40B4-BE49-F238E27FC236}">
                <a16:creationId xmlns:a16="http://schemas.microsoft.com/office/drawing/2014/main" id="{9E1AA7CA-A40B-98EA-C37F-F58624109DD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2616" r="13803" b="10294"/>
          <a:stretch/>
        </p:blipFill>
        <p:spPr>
          <a:xfrm>
            <a:off x="6617011" y="3151408"/>
            <a:ext cx="1632347" cy="14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1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317778"/>
            <a:ext cx="10515600" cy="469712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Reentrenamiento del modelo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Obtención de datos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Selección del algoritmo de aprendizaje</a:t>
            </a:r>
          </a:p>
          <a:p>
            <a:pPr marL="0" indent="0" algn="just">
              <a:buNone/>
            </a:pPr>
            <a:r>
              <a:rPr lang="es-MX" sz="3600" dirty="0"/>
              <a:t> automático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Tratamiento de los datos.</a:t>
            </a:r>
          </a:p>
        </p:txBody>
      </p:sp>
      <p:sp>
        <p:nvSpPr>
          <p:cNvPr id="2" name="Símbolo &quot;No permitido&quot; 1">
            <a:extLst>
              <a:ext uri="{FF2B5EF4-FFF2-40B4-BE49-F238E27FC236}">
                <a16:creationId xmlns:a16="http://schemas.microsoft.com/office/drawing/2014/main" id="{66350E9F-15C9-96EC-87DE-F9A4E10FB094}"/>
              </a:ext>
            </a:extLst>
          </p:cNvPr>
          <p:cNvSpPr/>
          <p:nvPr/>
        </p:nvSpPr>
        <p:spPr>
          <a:xfrm>
            <a:off x="10075177" y="1202306"/>
            <a:ext cx="721453" cy="67880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6A90C575-D7BF-AFC9-4993-AC387FD61002}"/>
              </a:ext>
            </a:extLst>
          </p:cNvPr>
          <p:cNvSpPr/>
          <p:nvPr/>
        </p:nvSpPr>
        <p:spPr>
          <a:xfrm>
            <a:off x="10075177" y="2320690"/>
            <a:ext cx="721452" cy="678802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Círculo: vacío 4">
            <a:extLst>
              <a:ext uri="{FF2B5EF4-FFF2-40B4-BE49-F238E27FC236}">
                <a16:creationId xmlns:a16="http://schemas.microsoft.com/office/drawing/2014/main" id="{9DCAC12E-102A-4B16-BB11-811D5A3C5404}"/>
              </a:ext>
            </a:extLst>
          </p:cNvPr>
          <p:cNvSpPr/>
          <p:nvPr/>
        </p:nvSpPr>
        <p:spPr>
          <a:xfrm>
            <a:off x="10075177" y="3583806"/>
            <a:ext cx="721452" cy="678802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B9E66662-8820-E290-258A-9A2E349E2688}"/>
              </a:ext>
            </a:extLst>
          </p:cNvPr>
          <p:cNvSpPr/>
          <p:nvPr/>
        </p:nvSpPr>
        <p:spPr>
          <a:xfrm>
            <a:off x="10075177" y="5041592"/>
            <a:ext cx="721453" cy="67880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9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4428-EE67-923D-00AC-9D2A79F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Si quiero determinar que tipo de balón (futbol, rugby, voleibol, basquetbol) se ve en una foto.</a:t>
            </a:r>
            <a:br>
              <a:rPr lang="es-MX" dirty="0"/>
            </a:br>
            <a:r>
              <a:rPr lang="es-MX" dirty="0"/>
              <a:t>¿Qué tipo de algoritmo uso?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F2B59B-CF10-40B3-8FF3-70FA02C0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13043" r="2828" b="4051"/>
          <a:stretch/>
        </p:blipFill>
        <p:spPr>
          <a:xfrm>
            <a:off x="1317071" y="4544647"/>
            <a:ext cx="1879134" cy="18574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16E7A5-9A86-B4B3-81E5-FA581DD36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3264" r="10318" b="4207"/>
          <a:stretch/>
        </p:blipFill>
        <p:spPr>
          <a:xfrm>
            <a:off x="4216866" y="2905173"/>
            <a:ext cx="1879134" cy="18687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494DED-CE41-B281-BA44-C794DE46A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15620" r="10493" b="13419"/>
          <a:stretch/>
        </p:blipFill>
        <p:spPr>
          <a:xfrm>
            <a:off x="7083107" y="4713142"/>
            <a:ext cx="1879134" cy="16889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53F5A3F-73B6-4947-8A84-7457C404C1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-420" r="6513" b="2378"/>
          <a:stretch/>
        </p:blipFill>
        <p:spPr>
          <a:xfrm>
            <a:off x="9571838" y="2826737"/>
            <a:ext cx="1879134" cy="18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542" y="1491497"/>
            <a:ext cx="6325998" cy="387500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Clasificación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Regresión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Agrupación</a:t>
            </a:r>
          </a:p>
        </p:txBody>
      </p:sp>
    </p:spTree>
    <p:extLst>
      <p:ext uri="{BB962C8B-B14F-4D97-AF65-F5344CB8AC3E}">
        <p14:creationId xmlns:p14="http://schemas.microsoft.com/office/powerpoint/2010/main" val="42320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542" y="1491497"/>
            <a:ext cx="6325998" cy="387500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Clasificación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Regresión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4400" dirty="0"/>
              <a:t>Agrupación</a:t>
            </a:r>
          </a:p>
        </p:txBody>
      </p:sp>
      <p:sp>
        <p:nvSpPr>
          <p:cNvPr id="2" name="Símbolo &quot;No permitido&quot; 1">
            <a:extLst>
              <a:ext uri="{FF2B5EF4-FFF2-40B4-BE49-F238E27FC236}">
                <a16:creationId xmlns:a16="http://schemas.microsoft.com/office/drawing/2014/main" id="{3B8A343D-F7AB-8615-CFC2-DA708334AF96}"/>
              </a:ext>
            </a:extLst>
          </p:cNvPr>
          <p:cNvSpPr/>
          <p:nvPr/>
        </p:nvSpPr>
        <p:spPr>
          <a:xfrm>
            <a:off x="6096000" y="2885063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4A36496A-CF29-9C8A-34C1-7B321F4F121B}"/>
              </a:ext>
            </a:extLst>
          </p:cNvPr>
          <p:cNvSpPr/>
          <p:nvPr/>
        </p:nvSpPr>
        <p:spPr>
          <a:xfrm>
            <a:off x="6096000" y="1402489"/>
            <a:ext cx="950752" cy="929649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ímbolo &quot;No permitido&quot; 4">
            <a:extLst>
              <a:ext uri="{FF2B5EF4-FFF2-40B4-BE49-F238E27FC236}">
                <a16:creationId xmlns:a16="http://schemas.microsoft.com/office/drawing/2014/main" id="{05E7F763-61FC-7C2F-219E-7C68AC131A6B}"/>
              </a:ext>
            </a:extLst>
          </p:cNvPr>
          <p:cNvSpPr/>
          <p:nvPr/>
        </p:nvSpPr>
        <p:spPr>
          <a:xfrm>
            <a:off x="6096000" y="4367637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6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4428-EE67-923D-00AC-9D2A79F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569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¿Cuál es la unidad básica para trabajar en Azure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Designer</a:t>
            </a:r>
            <a:r>
              <a:rPr lang="es-MX" dirty="0"/>
              <a:t>?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49B2E255-BD49-E2B0-5240-2AC38692B236}"/>
              </a:ext>
            </a:extLst>
          </p:cNvPr>
          <p:cNvSpPr/>
          <p:nvPr/>
        </p:nvSpPr>
        <p:spPr>
          <a:xfrm>
            <a:off x="4174017" y="2575421"/>
            <a:ext cx="4714613" cy="3816991"/>
          </a:xfrm>
          <a:prstGeom prst="hexagon">
            <a:avLst/>
          </a:prstGeom>
          <a:solidFill>
            <a:srgbClr val="4536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42769-069F-F3FB-DF37-A496A148E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73" y="2846835"/>
            <a:ext cx="2868299" cy="30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4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87" y="1319179"/>
            <a:ext cx="4371363" cy="3698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400" dirty="0"/>
              <a:t>a) Pipeline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5400" dirty="0"/>
          </a:p>
          <a:p>
            <a:pPr marL="514350" indent="-514350" algn="just">
              <a:buFont typeface="+mj-lt"/>
              <a:buAutoNum type="alphaLcParenR"/>
            </a:pPr>
            <a:endParaRPr lang="es-MX" sz="5400" dirty="0"/>
          </a:p>
          <a:p>
            <a:pPr marL="0" indent="0" algn="just">
              <a:buNone/>
            </a:pPr>
            <a:r>
              <a:rPr lang="es-MX" sz="5400" dirty="0"/>
              <a:t>c) Etiqueta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0058A7F-B688-9698-FFA1-B781E2EB3357}"/>
              </a:ext>
            </a:extLst>
          </p:cNvPr>
          <p:cNvSpPr txBox="1">
            <a:spLocks/>
          </p:cNvSpPr>
          <p:nvPr/>
        </p:nvSpPr>
        <p:spPr>
          <a:xfrm>
            <a:off x="6745449" y="1319179"/>
            <a:ext cx="4371363" cy="369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5400" dirty="0"/>
              <a:t>b) Módulo</a:t>
            </a:r>
          </a:p>
          <a:p>
            <a:pPr marL="0" indent="0" algn="just">
              <a:buNone/>
            </a:pPr>
            <a:endParaRPr lang="es-MX" sz="5400" dirty="0"/>
          </a:p>
          <a:p>
            <a:pPr marL="0" indent="0" algn="just">
              <a:buNone/>
            </a:pPr>
            <a:endParaRPr lang="es-MX" sz="5400" dirty="0"/>
          </a:p>
          <a:p>
            <a:pPr marL="0" indent="0" algn="just">
              <a:buNone/>
            </a:pPr>
            <a:r>
              <a:rPr lang="es-MX" sz="5400" dirty="0"/>
              <a:t>d) Modelo</a:t>
            </a:r>
          </a:p>
        </p:txBody>
      </p:sp>
    </p:spTree>
    <p:extLst>
      <p:ext uri="{BB962C8B-B14F-4D97-AF65-F5344CB8AC3E}">
        <p14:creationId xmlns:p14="http://schemas.microsoft.com/office/powerpoint/2010/main" val="77059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87" y="1319179"/>
            <a:ext cx="4371363" cy="3698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400" dirty="0"/>
              <a:t>a) Pipeline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5400" dirty="0"/>
          </a:p>
          <a:p>
            <a:pPr marL="514350" indent="-514350" algn="just">
              <a:buFont typeface="+mj-lt"/>
              <a:buAutoNum type="alphaLcParenR"/>
            </a:pPr>
            <a:endParaRPr lang="es-MX" sz="5400" dirty="0"/>
          </a:p>
          <a:p>
            <a:pPr marL="0" indent="0" algn="just">
              <a:buNone/>
            </a:pPr>
            <a:r>
              <a:rPr lang="es-MX" sz="5400" dirty="0"/>
              <a:t>c) Etiqueta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4400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0058A7F-B688-9698-FFA1-B781E2EB3357}"/>
              </a:ext>
            </a:extLst>
          </p:cNvPr>
          <p:cNvSpPr txBox="1">
            <a:spLocks/>
          </p:cNvSpPr>
          <p:nvPr/>
        </p:nvSpPr>
        <p:spPr>
          <a:xfrm>
            <a:off x="5501080" y="1092676"/>
            <a:ext cx="6150529" cy="369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5400" dirty="0"/>
              <a:t>b) </a:t>
            </a:r>
            <a:r>
              <a:rPr lang="es-MX" sz="4000" dirty="0"/>
              <a:t>Módulo/Componente</a:t>
            </a:r>
          </a:p>
          <a:p>
            <a:pPr marL="0" indent="0" algn="just">
              <a:buNone/>
            </a:pPr>
            <a:endParaRPr lang="es-MX" sz="5400" dirty="0"/>
          </a:p>
          <a:p>
            <a:pPr marL="0" indent="0" algn="just">
              <a:buNone/>
            </a:pPr>
            <a:endParaRPr lang="es-MX" sz="5400" dirty="0"/>
          </a:p>
          <a:p>
            <a:pPr marL="0" indent="0" algn="just">
              <a:buNone/>
            </a:pPr>
            <a:r>
              <a:rPr lang="es-MX" sz="5400" dirty="0"/>
              <a:t>d) Modelo</a:t>
            </a:r>
          </a:p>
        </p:txBody>
      </p:sp>
      <p:sp>
        <p:nvSpPr>
          <p:cNvPr id="4" name="Símbolo &quot;No permitido&quot; 3">
            <a:extLst>
              <a:ext uri="{FF2B5EF4-FFF2-40B4-BE49-F238E27FC236}">
                <a16:creationId xmlns:a16="http://schemas.microsoft.com/office/drawing/2014/main" id="{90249202-0747-E17A-6B73-FC019CDD7552}"/>
              </a:ext>
            </a:extLst>
          </p:cNvPr>
          <p:cNvSpPr/>
          <p:nvPr/>
        </p:nvSpPr>
        <p:spPr>
          <a:xfrm>
            <a:off x="8100969" y="5052523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Círculo: vacío 4">
            <a:extLst>
              <a:ext uri="{FF2B5EF4-FFF2-40B4-BE49-F238E27FC236}">
                <a16:creationId xmlns:a16="http://schemas.microsoft.com/office/drawing/2014/main" id="{44264722-AF32-A559-B81E-7BDB99DFC9C5}"/>
              </a:ext>
            </a:extLst>
          </p:cNvPr>
          <p:cNvSpPr/>
          <p:nvPr/>
        </p:nvSpPr>
        <p:spPr>
          <a:xfrm>
            <a:off x="8100969" y="2283334"/>
            <a:ext cx="950752" cy="929649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0EACB8C-8344-5A33-5DF5-1561A05FF6C4}"/>
              </a:ext>
            </a:extLst>
          </p:cNvPr>
          <p:cNvSpPr/>
          <p:nvPr/>
        </p:nvSpPr>
        <p:spPr>
          <a:xfrm>
            <a:off x="2901193" y="5052523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Símbolo &quot;No permitido&quot; 6">
            <a:extLst>
              <a:ext uri="{FF2B5EF4-FFF2-40B4-BE49-F238E27FC236}">
                <a16:creationId xmlns:a16="http://schemas.microsoft.com/office/drawing/2014/main" id="{68678B24-41D7-98A4-B4B2-4BB9E5AAE5EA}"/>
              </a:ext>
            </a:extLst>
          </p:cNvPr>
          <p:cNvSpPr/>
          <p:nvPr/>
        </p:nvSpPr>
        <p:spPr>
          <a:xfrm>
            <a:off x="2901193" y="2283333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4428-EE67-923D-00AC-9D2A79F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5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¿Qué funcionalidad de Azure Machine </a:t>
            </a:r>
            <a:r>
              <a:rPr lang="es-MX" dirty="0" err="1"/>
              <a:t>Learning</a:t>
            </a:r>
            <a:r>
              <a:rPr lang="es-MX" dirty="0"/>
              <a:t> nos permite obtener una recomendación sobre el algoritmo a utilizar en nuestro modelo?</a:t>
            </a:r>
          </a:p>
        </p:txBody>
      </p:sp>
      <p:pic>
        <p:nvPicPr>
          <p:cNvPr id="3" name="Gráfico 2" descr="Man in business attire">
            <a:extLst>
              <a:ext uri="{FF2B5EF4-FFF2-40B4-BE49-F238E27FC236}">
                <a16:creationId xmlns:a16="http://schemas.microsoft.com/office/drawing/2014/main" id="{A30F6FD2-E391-A915-203B-0314B4C9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392" y="2519790"/>
            <a:ext cx="2974128" cy="40161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C9A086-1C0D-35AC-E6EF-0FF8FA5E6F95}"/>
              </a:ext>
            </a:extLst>
          </p:cNvPr>
          <p:cNvSpPr txBox="1"/>
          <p:nvPr/>
        </p:nvSpPr>
        <p:spPr>
          <a:xfrm>
            <a:off x="7761577" y="3623601"/>
            <a:ext cx="75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38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214660"/>
            <a:ext cx="10515600" cy="442868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 err="1"/>
              <a:t>Designer</a:t>
            </a: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 err="1"/>
              <a:t>Automated</a:t>
            </a:r>
            <a:r>
              <a:rPr lang="es-MX" sz="3600" b="1" dirty="0"/>
              <a:t> ML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/>
              <a:t>Notebooks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9628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9CA9202-F581-3E4A-2CCA-49AEA78BA1D3}"/>
              </a:ext>
            </a:extLst>
          </p:cNvPr>
          <p:cNvSpPr/>
          <p:nvPr/>
        </p:nvSpPr>
        <p:spPr>
          <a:xfrm>
            <a:off x="452487" y="509047"/>
            <a:ext cx="11283884" cy="593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97EB77-E2A1-5DF0-8AA2-2B92483E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214660"/>
            <a:ext cx="10515600" cy="442868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 err="1"/>
              <a:t>Designer</a:t>
            </a: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 err="1"/>
              <a:t>Automated</a:t>
            </a:r>
            <a:r>
              <a:rPr lang="es-MX" sz="3600" b="1" dirty="0"/>
              <a:t> ML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r>
              <a:rPr lang="es-MX" sz="3600" dirty="0"/>
              <a:t> </a:t>
            </a:r>
            <a:r>
              <a:rPr lang="es-MX" sz="3600" b="1" dirty="0"/>
              <a:t>Notebooks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  <a:p>
            <a:pPr marL="514350" indent="-514350" algn="just">
              <a:buFont typeface="+mj-lt"/>
              <a:buAutoNum type="alphaLcParenR"/>
            </a:pPr>
            <a:endParaRPr lang="es-MX" sz="3600" b="1" dirty="0"/>
          </a:p>
        </p:txBody>
      </p:sp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001EBC63-CE6E-BD6B-EC40-33B7990AA728}"/>
              </a:ext>
            </a:extLst>
          </p:cNvPr>
          <p:cNvSpPr/>
          <p:nvPr/>
        </p:nvSpPr>
        <p:spPr>
          <a:xfrm>
            <a:off x="10173050" y="2964175"/>
            <a:ext cx="950752" cy="929649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Símbolo &quot;No permitido&quot; 3">
            <a:extLst>
              <a:ext uri="{FF2B5EF4-FFF2-40B4-BE49-F238E27FC236}">
                <a16:creationId xmlns:a16="http://schemas.microsoft.com/office/drawing/2014/main" id="{0A50DF89-BF02-F6DE-606C-C9BBD966B364}"/>
              </a:ext>
            </a:extLst>
          </p:cNvPr>
          <p:cNvSpPr/>
          <p:nvPr/>
        </p:nvSpPr>
        <p:spPr>
          <a:xfrm>
            <a:off x="9222298" y="1024984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ímbolo &quot;No permitido&quot; 4">
            <a:extLst>
              <a:ext uri="{FF2B5EF4-FFF2-40B4-BE49-F238E27FC236}">
                <a16:creationId xmlns:a16="http://schemas.microsoft.com/office/drawing/2014/main" id="{B7721A20-BF48-0911-420C-5D6353198CF9}"/>
              </a:ext>
            </a:extLst>
          </p:cNvPr>
          <p:cNvSpPr/>
          <p:nvPr/>
        </p:nvSpPr>
        <p:spPr>
          <a:xfrm>
            <a:off x="9222298" y="4801428"/>
            <a:ext cx="950752" cy="929649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1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741-51AB-6C85-4F65-717C81BB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9" y="2171211"/>
            <a:ext cx="10516965" cy="2852737"/>
          </a:xfrm>
        </p:spPr>
        <p:txBody>
          <a:bodyPr/>
          <a:lstStyle/>
          <a:p>
            <a:r>
              <a:rPr lang="es-MX" dirty="0"/>
              <a:t>Introducción a la </a:t>
            </a:r>
            <a:br>
              <a:rPr lang="es-MX" dirty="0"/>
            </a:br>
            <a:r>
              <a:rPr lang="es-MX" dirty="0"/>
              <a:t>Visión Artificial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4C7C1-39F1-7F47-9AE2-2DC91938F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28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1931-8AF6-56BA-5824-8481B8ED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es?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08D60-5EB3-8D00-816B-40D2FEF1C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040" y="2810312"/>
            <a:ext cx="7357929" cy="1770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Es la capacidad de una computadora de emular el sentido de la vista para posteriormente identificar y analizar el contenido de imágenes o vídeos.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5BE56A-BE2E-977B-A761-A6E1867298F6}"/>
              </a:ext>
            </a:extLst>
          </p:cNvPr>
          <p:cNvSpPr txBox="1">
            <a:spLocks/>
          </p:cNvSpPr>
          <p:nvPr/>
        </p:nvSpPr>
        <p:spPr>
          <a:xfrm>
            <a:off x="6321066" y="1446908"/>
            <a:ext cx="3393385" cy="71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1F8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MX" dirty="0"/>
              <a:t>Visión artificial</a:t>
            </a:r>
          </a:p>
        </p:txBody>
      </p:sp>
      <p:pic>
        <p:nvPicPr>
          <p:cNvPr id="5" name="Gráfico 4" descr="Eye con relleno sólido">
            <a:extLst>
              <a:ext uri="{FF2B5EF4-FFF2-40B4-BE49-F238E27FC236}">
                <a16:creationId xmlns:a16="http://schemas.microsoft.com/office/drawing/2014/main" id="{6E2B78F0-52A0-7DA4-4190-7C761B2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7" t="7869" r="6084" b="10115"/>
          <a:stretch/>
        </p:blipFill>
        <p:spPr>
          <a:xfrm>
            <a:off x="11404823" y="-75094"/>
            <a:ext cx="717957" cy="6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sz="2800" dirty="0"/>
              <a:t>El servicio </a:t>
            </a:r>
            <a:r>
              <a:rPr lang="es-MX" sz="2800" dirty="0" err="1"/>
              <a:t>Computer</a:t>
            </a:r>
            <a:r>
              <a:rPr lang="es-MX" sz="2800" dirty="0"/>
              <a:t> </a:t>
            </a:r>
            <a:r>
              <a:rPr lang="es-MX" sz="2800" dirty="0" err="1"/>
              <a:t>Vision</a:t>
            </a:r>
            <a:r>
              <a:rPr lang="es-MX" sz="2800" dirty="0"/>
              <a:t> proporciona acceso a algoritmos cognitivos avanzados para procesar imágenes y devolver información.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b="1" dirty="0"/>
              <a:t>Analizar imagen</a:t>
            </a:r>
          </a:p>
          <a:p>
            <a:pPr algn="just"/>
            <a:endParaRPr lang="es-MX" sz="2800" b="1" dirty="0"/>
          </a:p>
          <a:p>
            <a:pPr algn="just"/>
            <a:r>
              <a:rPr lang="es-MX" b="1" dirty="0"/>
              <a:t>Describir Imagen</a:t>
            </a:r>
          </a:p>
          <a:p>
            <a:pPr algn="just"/>
            <a:endParaRPr lang="es-MX" sz="2800" b="1" dirty="0"/>
          </a:p>
          <a:p>
            <a:pPr algn="just"/>
            <a:r>
              <a:rPr lang="es-MX" b="1" dirty="0"/>
              <a:t>OCR</a:t>
            </a:r>
            <a:endParaRPr lang="es-MX" sz="2800" b="1" dirty="0"/>
          </a:p>
          <a:p>
            <a:endParaRPr lang="es-MX" dirty="0"/>
          </a:p>
        </p:txBody>
      </p:sp>
      <p:pic>
        <p:nvPicPr>
          <p:cNvPr id="4" name="Gráfico 3" descr="Eye con relleno sólido">
            <a:extLst>
              <a:ext uri="{FF2B5EF4-FFF2-40B4-BE49-F238E27FC236}">
                <a16:creationId xmlns:a16="http://schemas.microsoft.com/office/drawing/2014/main" id="{744918F2-13D5-3E75-6F2E-B9D91DEE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7" t="7869" r="6084" b="10115"/>
          <a:stretch/>
        </p:blipFill>
        <p:spPr>
          <a:xfrm>
            <a:off x="11404823" y="-75094"/>
            <a:ext cx="717957" cy="665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73839A-E99F-5D79-9E26-EBC82A9B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027" y="3024423"/>
            <a:ext cx="2025929" cy="20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9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Face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sz="2800" dirty="0"/>
              <a:t>El servicio </a:t>
            </a:r>
            <a:r>
              <a:rPr lang="es-MX" sz="2800" dirty="0" err="1"/>
              <a:t>Face</a:t>
            </a:r>
            <a:r>
              <a:rPr lang="es-MX" sz="2800" dirty="0"/>
              <a:t> proporciona acceso a algoritmos faciales avanzados, lo que permite la detección y el reconocimiento de atributos faciales.</a:t>
            </a:r>
          </a:p>
          <a:p>
            <a:endParaRPr lang="es-MX" dirty="0"/>
          </a:p>
          <a:p>
            <a:r>
              <a:rPr lang="es-MX" b="1" dirty="0"/>
              <a:t>Detectar rostro</a:t>
            </a:r>
          </a:p>
          <a:p>
            <a:endParaRPr lang="es-MX" b="1" dirty="0"/>
          </a:p>
          <a:p>
            <a:r>
              <a:rPr lang="es-MX" b="1" dirty="0"/>
              <a:t>Encontrar rostros similares</a:t>
            </a:r>
          </a:p>
          <a:p>
            <a:endParaRPr lang="es-MX" b="1" dirty="0"/>
          </a:p>
          <a:p>
            <a:r>
              <a:rPr lang="es-MX" b="1" dirty="0"/>
              <a:t>Verificar que 2 rostros sean de la misma persona</a:t>
            </a:r>
          </a:p>
        </p:txBody>
      </p:sp>
      <p:pic>
        <p:nvPicPr>
          <p:cNvPr id="4" name="Gráfico 3" descr="Eye con relleno sólido">
            <a:extLst>
              <a:ext uri="{FF2B5EF4-FFF2-40B4-BE49-F238E27FC236}">
                <a16:creationId xmlns:a16="http://schemas.microsoft.com/office/drawing/2014/main" id="{744918F2-13D5-3E75-6F2E-B9D91DEE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7" t="7869" r="6084" b="10115"/>
          <a:stretch/>
        </p:blipFill>
        <p:spPr>
          <a:xfrm>
            <a:off x="11404823" y="-75094"/>
            <a:ext cx="717957" cy="665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2E467A-7CA2-6A01-AEDF-E22BD7770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198" y="2558791"/>
            <a:ext cx="2084375" cy="20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0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Vision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sz="2800" dirty="0"/>
              <a:t>Es un servicio que aplica etiquetas a las imágenes, en función de sus características visuales.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Etiquetar imagen</a:t>
            </a:r>
          </a:p>
          <a:p>
            <a:endParaRPr lang="es-MX" b="1" dirty="0"/>
          </a:p>
          <a:p>
            <a:r>
              <a:rPr lang="es-MX" b="1" dirty="0"/>
              <a:t>Clasificar imagen</a:t>
            </a:r>
          </a:p>
          <a:p>
            <a:endParaRPr lang="es-MX" b="1" dirty="0"/>
          </a:p>
          <a:p>
            <a:r>
              <a:rPr lang="es-MX" b="1" dirty="0"/>
              <a:t>Obtener una predicción</a:t>
            </a:r>
          </a:p>
          <a:p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Gráfico 3" descr="Eye con relleno sólido">
            <a:extLst>
              <a:ext uri="{FF2B5EF4-FFF2-40B4-BE49-F238E27FC236}">
                <a16:creationId xmlns:a16="http://schemas.microsoft.com/office/drawing/2014/main" id="{744918F2-13D5-3E75-6F2E-B9D91DEE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7" t="7869" r="6084" b="10115"/>
          <a:stretch/>
        </p:blipFill>
        <p:spPr>
          <a:xfrm>
            <a:off x="11404823" y="-75094"/>
            <a:ext cx="717957" cy="665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1F275-3D93-18D8-FC7D-61971684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71" y="2737128"/>
            <a:ext cx="2445432" cy="2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MX" sz="3200" dirty="0" err="1"/>
              <a:t>Form</a:t>
            </a:r>
            <a:r>
              <a:rPr lang="es-MX" sz="3200" dirty="0"/>
              <a:t> </a:t>
            </a:r>
            <a:r>
              <a:rPr lang="es-MX" sz="3200" dirty="0" err="1"/>
              <a:t>Analyzer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 servicio de IA que aplica aprendizaje automático avanzado para extraer texto de documentos de forma automática y precisa. </a:t>
            </a:r>
          </a:p>
          <a:p>
            <a:pPr marL="0" indent="0">
              <a:buNone/>
            </a:pPr>
            <a:r>
              <a:rPr lang="es-MX" b="1" dirty="0"/>
              <a:t>Convierte documentos en datos utilizables.</a:t>
            </a:r>
          </a:p>
          <a:p>
            <a:pPr marL="0" indent="0">
              <a:buNone/>
            </a:pPr>
            <a:endParaRPr lang="es-MX" b="1" dirty="0"/>
          </a:p>
          <a:p>
            <a:r>
              <a:rPr lang="es-MX" b="1" dirty="0"/>
              <a:t>Analizar Identificación oficial</a:t>
            </a:r>
          </a:p>
          <a:p>
            <a:endParaRPr lang="es-MX" b="1" dirty="0"/>
          </a:p>
          <a:p>
            <a:r>
              <a:rPr lang="es-MX" b="1" dirty="0"/>
              <a:t>Analizar formularios</a:t>
            </a:r>
          </a:p>
          <a:p>
            <a:endParaRPr lang="es-MX" b="1" dirty="0"/>
          </a:p>
          <a:p>
            <a:r>
              <a:rPr lang="es-MX" b="1" dirty="0"/>
              <a:t>Analizar categorías personalizadas</a:t>
            </a:r>
          </a:p>
        </p:txBody>
      </p:sp>
      <p:pic>
        <p:nvPicPr>
          <p:cNvPr id="4" name="Gráfico 3" descr="Eye con relleno sólido">
            <a:extLst>
              <a:ext uri="{FF2B5EF4-FFF2-40B4-BE49-F238E27FC236}">
                <a16:creationId xmlns:a16="http://schemas.microsoft.com/office/drawing/2014/main" id="{744918F2-13D5-3E75-6F2E-B9D91DEE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7" t="7869" r="6084" b="10115"/>
          <a:stretch/>
        </p:blipFill>
        <p:spPr>
          <a:xfrm>
            <a:off x="11404823" y="-75094"/>
            <a:ext cx="717957" cy="665423"/>
          </a:xfrm>
          <a:prstGeom prst="rect">
            <a:avLst/>
          </a:prstGeom>
        </p:spPr>
      </p:pic>
      <p:pic>
        <p:nvPicPr>
          <p:cNvPr id="7" name="Marcador de contenido 5">
            <a:extLst>
              <a:ext uri="{FF2B5EF4-FFF2-40B4-BE49-F238E27FC236}">
                <a16:creationId xmlns:a16="http://schemas.microsoft.com/office/drawing/2014/main" id="{204A27B7-EEB8-7AB0-6C44-E26A762D6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2" r="22065"/>
          <a:stretch/>
        </p:blipFill>
        <p:spPr>
          <a:xfrm>
            <a:off x="8184792" y="2718032"/>
            <a:ext cx="2779618" cy="25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1A10-6FFF-FD03-512B-E37BDBB7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1" y="2489703"/>
            <a:ext cx="3170490" cy="1995860"/>
          </a:xfrm>
        </p:spPr>
        <p:txBody>
          <a:bodyPr/>
          <a:lstStyle/>
          <a:p>
            <a:pPr algn="ctr"/>
            <a:r>
              <a:rPr lang="es-MX" dirty="0"/>
              <a:t>Asistencia</a:t>
            </a:r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83620CE6-D79E-2B4C-9E2E-F11EFCB9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6100"/>
            <a:ext cx="3429500" cy="31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189810-6881-1E56-2DE2-6E03678FFD5D}"/>
              </a:ext>
            </a:extLst>
          </p:cNvPr>
          <p:cNvSpPr txBox="1"/>
          <p:nvPr/>
        </p:nvSpPr>
        <p:spPr>
          <a:xfrm>
            <a:off x="5303068" y="5030130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sng" dirty="0">
                <a:solidFill>
                  <a:srgbClr val="7F85F5"/>
                </a:solidFill>
                <a:effectLst/>
                <a:latin typeface="-apple-system"/>
                <a:hlinkClick r:id="rId4" tooltip="https://aka.ms/Sesion5/MagIAJuvenil"/>
              </a:rPr>
              <a:t>https://aka.ms/Sesion5/MagIAJuvenil</a:t>
            </a:r>
            <a:r>
              <a:rPr lang="es-MX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98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741-51AB-6C85-4F65-717C81BB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9" y="2171211"/>
            <a:ext cx="10516965" cy="2852737"/>
          </a:xfrm>
        </p:spPr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4C7C1-39F1-7F47-9AE2-2DC91938F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16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sz="3600" dirty="0"/>
              <a:t>Tipos de algoritmos de aprendizaje automático</a:t>
            </a:r>
          </a:p>
          <a:p>
            <a:endParaRPr lang="es-MX" sz="3600" dirty="0"/>
          </a:p>
          <a:p>
            <a:r>
              <a:rPr lang="es-MX" sz="3600" dirty="0"/>
              <a:t>Azure Machine </a:t>
            </a:r>
            <a:r>
              <a:rPr lang="es-MX" sz="3600" dirty="0" err="1"/>
              <a:t>Learning</a:t>
            </a:r>
            <a:endParaRPr lang="es-MX" sz="3600" dirty="0"/>
          </a:p>
          <a:p>
            <a:endParaRPr lang="es-MX" sz="3600" dirty="0"/>
          </a:p>
          <a:p>
            <a:r>
              <a:rPr lang="es-MX" sz="3600" dirty="0"/>
              <a:t>Métricas de evaluación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90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AF989-08E0-C59D-2434-AEAB7706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DD21E-E132-F32C-548C-A4CE4CB36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8126" y="954227"/>
            <a:ext cx="6049963" cy="5203291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s-MX" sz="2400" dirty="0"/>
              <a:t>Bienvenida</a:t>
            </a:r>
          </a:p>
          <a:p>
            <a:pPr>
              <a:spcAft>
                <a:spcPts val="1000"/>
              </a:spcAft>
            </a:pPr>
            <a:r>
              <a:rPr lang="es-MX" sz="2400" dirty="0"/>
              <a:t>Encuadre de la sesión</a:t>
            </a:r>
          </a:p>
          <a:p>
            <a:pPr>
              <a:spcAft>
                <a:spcPts val="1000"/>
              </a:spcAft>
            </a:pPr>
            <a:r>
              <a:rPr lang="es-MX" sz="2400" dirty="0"/>
              <a:t>Programa de </a:t>
            </a:r>
            <a:r>
              <a:rPr lang="es-MX" sz="2400" dirty="0" err="1"/>
              <a:t>MagIA</a:t>
            </a:r>
            <a:r>
              <a:rPr lang="es-MX" sz="2400" dirty="0"/>
              <a:t> Juvenil</a:t>
            </a:r>
          </a:p>
          <a:p>
            <a:pPr>
              <a:spcAft>
                <a:spcPts val="1000"/>
              </a:spcAft>
            </a:pPr>
            <a:r>
              <a:rPr lang="es-MX" sz="2400" dirty="0"/>
              <a:t>Resultados de Azure Machine </a:t>
            </a:r>
            <a:r>
              <a:rPr lang="es-MX" sz="2400" dirty="0" err="1"/>
              <a:t>Learning</a:t>
            </a:r>
            <a:endParaRPr lang="es-MX" sz="2400" dirty="0"/>
          </a:p>
          <a:p>
            <a:pPr>
              <a:spcAft>
                <a:spcPts val="1000"/>
              </a:spcAft>
            </a:pPr>
            <a:r>
              <a:rPr lang="es-MX" sz="2400" dirty="0"/>
              <a:t>Cuestionario Resuelto</a:t>
            </a:r>
          </a:p>
          <a:p>
            <a:pPr>
              <a:spcAft>
                <a:spcPts val="1000"/>
              </a:spcAft>
            </a:pPr>
            <a:r>
              <a:rPr lang="es-MX" sz="2400" dirty="0"/>
              <a:t>Visión artificial</a:t>
            </a:r>
          </a:p>
          <a:p>
            <a:pPr>
              <a:spcAft>
                <a:spcPts val="1000"/>
              </a:spcAft>
            </a:pPr>
            <a:r>
              <a:rPr lang="es-MX" sz="2400" dirty="0"/>
              <a:t>Servicio cognitivos de Azure</a:t>
            </a:r>
            <a:endParaRPr lang="es-MX" sz="2000" dirty="0">
              <a:solidFill>
                <a:schemeClr val="bg1"/>
              </a:solidFill>
            </a:endParaRPr>
          </a:p>
          <a:p>
            <a:pPr marL="971550" lvl="1" indent="-285750">
              <a:spcBef>
                <a:spcPts val="0"/>
              </a:spcBef>
            </a:pPr>
            <a:r>
              <a:rPr lang="es-MX" sz="2000" dirty="0" err="1">
                <a:solidFill>
                  <a:schemeClr val="bg1"/>
                </a:solidFill>
              </a:rPr>
              <a:t>Computer</a:t>
            </a: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dirty="0" err="1">
                <a:solidFill>
                  <a:schemeClr val="bg1"/>
                </a:solidFill>
              </a:rPr>
              <a:t>Vision</a:t>
            </a:r>
            <a:endParaRPr lang="es-MX" sz="2000" dirty="0">
              <a:solidFill>
                <a:schemeClr val="bg1"/>
              </a:solidFill>
            </a:endParaRPr>
          </a:p>
          <a:p>
            <a:pPr marL="971550" lvl="1" indent="-285750">
              <a:spcBef>
                <a:spcPts val="0"/>
              </a:spcBef>
            </a:pPr>
            <a:r>
              <a:rPr lang="es-MX" sz="2000" dirty="0" err="1">
                <a:solidFill>
                  <a:schemeClr val="bg1"/>
                </a:solidFill>
              </a:rPr>
              <a:t>Face</a:t>
            </a:r>
            <a:endParaRPr lang="es-MX" sz="2000" dirty="0">
              <a:solidFill>
                <a:schemeClr val="bg1"/>
              </a:solidFill>
            </a:endParaRPr>
          </a:p>
          <a:p>
            <a:pPr marL="971550" lvl="1" indent="-285750">
              <a:spcBef>
                <a:spcPts val="0"/>
              </a:spcBef>
            </a:pPr>
            <a:r>
              <a:rPr lang="es-MX" sz="2000" dirty="0" err="1">
                <a:solidFill>
                  <a:schemeClr val="bg1"/>
                </a:solidFill>
              </a:rPr>
              <a:t>Custom</a:t>
            </a: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dirty="0" err="1">
                <a:solidFill>
                  <a:schemeClr val="bg1"/>
                </a:solidFill>
              </a:rPr>
              <a:t>Vision</a:t>
            </a:r>
            <a:endParaRPr lang="es-MX" sz="2000" dirty="0">
              <a:solidFill>
                <a:schemeClr val="bg1"/>
              </a:solidFill>
            </a:endParaRPr>
          </a:p>
          <a:p>
            <a:pPr marL="971550" lvl="1" indent="-285750">
              <a:spcBef>
                <a:spcPts val="0"/>
              </a:spcBef>
            </a:pPr>
            <a:r>
              <a:rPr lang="es-MX" sz="2000" dirty="0" err="1">
                <a:solidFill>
                  <a:schemeClr val="bg1"/>
                </a:solidFill>
              </a:rPr>
              <a:t>Form</a:t>
            </a: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dirty="0" err="1">
                <a:solidFill>
                  <a:schemeClr val="bg1"/>
                </a:solidFill>
              </a:rPr>
              <a:t>Recognizer</a:t>
            </a:r>
            <a:endParaRPr lang="es-MX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54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58BE-AA5F-973D-118B-3A66352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0634-62A0-8E1A-50B2-7103BC91F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6770"/>
            <a:ext cx="4597867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4400" dirty="0"/>
              <a:t>Visión artificial</a:t>
            </a:r>
          </a:p>
          <a:p>
            <a:pPr>
              <a:lnSpc>
                <a:spcPct val="100000"/>
              </a:lnSpc>
            </a:pPr>
            <a:endParaRPr lang="es-MX" sz="4400" dirty="0"/>
          </a:p>
          <a:p>
            <a:pPr>
              <a:lnSpc>
                <a:spcPct val="100000"/>
              </a:lnSpc>
            </a:pPr>
            <a:r>
              <a:rPr lang="es-MX" sz="4400" dirty="0" err="1"/>
              <a:t>Computer</a:t>
            </a:r>
            <a:r>
              <a:rPr lang="es-MX" sz="4400" dirty="0"/>
              <a:t> </a:t>
            </a:r>
            <a:r>
              <a:rPr lang="es-MX" sz="4400" dirty="0" err="1"/>
              <a:t>Vision</a:t>
            </a:r>
            <a:endParaRPr lang="es-MX" sz="4400" dirty="0"/>
          </a:p>
          <a:p>
            <a:pPr>
              <a:lnSpc>
                <a:spcPct val="100000"/>
              </a:lnSpc>
            </a:pPr>
            <a:endParaRPr lang="es-MX" sz="4400" dirty="0"/>
          </a:p>
          <a:p>
            <a:pPr>
              <a:lnSpc>
                <a:spcPct val="100000"/>
              </a:lnSpc>
            </a:pPr>
            <a:r>
              <a:rPr lang="es-MX" sz="4400" dirty="0" err="1"/>
              <a:t>Face</a:t>
            </a:r>
            <a:endParaRPr lang="es-MX" sz="4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A2CBE4-8DE6-4C0E-959E-36D57A648DD8}"/>
              </a:ext>
            </a:extLst>
          </p:cNvPr>
          <p:cNvSpPr txBox="1">
            <a:spLocks/>
          </p:cNvSpPr>
          <p:nvPr/>
        </p:nvSpPr>
        <p:spPr>
          <a:xfrm>
            <a:off x="6560888" y="938724"/>
            <a:ext cx="4597867" cy="498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4400" dirty="0" err="1"/>
              <a:t>Custom</a:t>
            </a:r>
            <a:r>
              <a:rPr lang="es-MX" sz="4400" dirty="0"/>
              <a:t> </a:t>
            </a:r>
            <a:r>
              <a:rPr lang="es-MX" sz="4400" dirty="0" err="1"/>
              <a:t>Vision</a:t>
            </a:r>
            <a:endParaRPr lang="es-MX" sz="4400" dirty="0"/>
          </a:p>
          <a:p>
            <a:pPr>
              <a:lnSpc>
                <a:spcPct val="150000"/>
              </a:lnSpc>
            </a:pPr>
            <a:endParaRPr lang="es-MX" sz="4400" dirty="0"/>
          </a:p>
          <a:p>
            <a:pPr>
              <a:lnSpc>
                <a:spcPct val="150000"/>
              </a:lnSpc>
            </a:pPr>
            <a:r>
              <a:rPr lang="es-MX" sz="4400" dirty="0" err="1"/>
              <a:t>Form</a:t>
            </a:r>
            <a:r>
              <a:rPr lang="es-MX" sz="4400" dirty="0"/>
              <a:t> </a:t>
            </a:r>
            <a:r>
              <a:rPr lang="es-MX" sz="4400" dirty="0" err="1"/>
              <a:t>Analyzer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293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FA1A-A185-883C-FCAF-C9D13409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82" y="3939460"/>
            <a:ext cx="7527378" cy="1196679"/>
          </a:xfrm>
        </p:spPr>
        <p:txBody>
          <a:bodyPr>
            <a:normAutofit/>
          </a:bodyPr>
          <a:lstStyle/>
          <a:p>
            <a:r>
              <a:rPr lang="es-MX" dirty="0"/>
              <a:t>Introducción a la Visión Artificial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E0EB8-9F51-D62D-3D43-3F977D335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Sesión 05</a:t>
            </a:r>
          </a:p>
        </p:txBody>
      </p:sp>
    </p:spTree>
    <p:extLst>
      <p:ext uri="{BB962C8B-B14F-4D97-AF65-F5344CB8AC3E}">
        <p14:creationId xmlns:p14="http://schemas.microsoft.com/office/powerpoint/2010/main" val="38640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741-51AB-6C85-4F65-717C81BB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9" y="2171211"/>
            <a:ext cx="10516965" cy="2852737"/>
          </a:xfrm>
        </p:spPr>
        <p:txBody>
          <a:bodyPr/>
          <a:lstStyle/>
          <a:p>
            <a:r>
              <a:rPr lang="es-MX" dirty="0"/>
              <a:t>Muestra de Resultados</a:t>
            </a:r>
            <a:br>
              <a:rPr lang="es-MX" dirty="0"/>
            </a:br>
            <a:r>
              <a:rPr lang="es-MX" dirty="0"/>
              <a:t>Azure Machine </a:t>
            </a:r>
            <a:r>
              <a:rPr lang="es-MX" dirty="0" err="1"/>
              <a:t>Learning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4C7C1-39F1-7F47-9AE2-2DC91938F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46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741-51AB-6C85-4F65-717C81BB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9" y="2171211"/>
            <a:ext cx="10516965" cy="2852737"/>
          </a:xfrm>
        </p:spPr>
        <p:txBody>
          <a:bodyPr/>
          <a:lstStyle/>
          <a:p>
            <a:r>
              <a:rPr lang="es-MX" dirty="0"/>
              <a:t>Cuestionario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4C7C1-39F1-7F47-9AE2-2DC91938F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14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4428-EE67-923D-00AC-9D2A79F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569"/>
            <a:ext cx="10515600" cy="1325563"/>
          </a:xfrm>
        </p:spPr>
        <p:txBody>
          <a:bodyPr/>
          <a:lstStyle/>
          <a:p>
            <a:r>
              <a:rPr lang="es-MX" dirty="0"/>
              <a:t>De la siguiente matriz de confusión </a:t>
            </a:r>
            <a:br>
              <a:rPr lang="es-MX" dirty="0"/>
            </a:br>
            <a:r>
              <a:rPr lang="es-MX" dirty="0"/>
              <a:t>¿Qué podemos determinar?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AF2024D-CAB0-27B4-36D1-F4C37103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88807"/>
              </p:ext>
            </p:extLst>
          </p:nvPr>
        </p:nvGraphicFramePr>
        <p:xfrm>
          <a:off x="4336955" y="2940156"/>
          <a:ext cx="3665990" cy="335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95">
                  <a:extLst>
                    <a:ext uri="{9D8B030D-6E8A-4147-A177-3AD203B41FA5}">
                      <a16:colId xmlns:a16="http://schemas.microsoft.com/office/drawing/2014/main" val="2362426023"/>
                    </a:ext>
                  </a:extLst>
                </a:gridCol>
                <a:gridCol w="1832995">
                  <a:extLst>
                    <a:ext uri="{9D8B030D-6E8A-4147-A177-3AD203B41FA5}">
                      <a16:colId xmlns:a16="http://schemas.microsoft.com/office/drawing/2014/main" val="1563756674"/>
                    </a:ext>
                  </a:extLst>
                </a:gridCol>
              </a:tblGrid>
              <a:tr h="167769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200</a:t>
                      </a:r>
                    </a:p>
                    <a:p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9850"/>
                  </a:ext>
                </a:extLst>
              </a:tr>
              <a:tr h="167769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  <a:p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8554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6EBDCCF-1269-C9D9-8E14-B0347CFD5E7E}"/>
              </a:ext>
            </a:extLst>
          </p:cNvPr>
          <p:cNvSpPr txBox="1"/>
          <p:nvPr/>
        </p:nvSpPr>
        <p:spPr>
          <a:xfrm>
            <a:off x="4001394" y="2330132"/>
            <a:ext cx="418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Resultado de la predicción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4ABA49-A0AA-0177-BBA3-5292AD220126}"/>
              </a:ext>
            </a:extLst>
          </p:cNvPr>
          <p:cNvSpPr txBox="1"/>
          <p:nvPr/>
        </p:nvSpPr>
        <p:spPr>
          <a:xfrm rot="16200000">
            <a:off x="2386350" y="4356243"/>
            <a:ext cx="33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Valor Actual</a:t>
            </a:r>
          </a:p>
        </p:txBody>
      </p:sp>
    </p:spTree>
    <p:extLst>
      <p:ext uri="{BB962C8B-B14F-4D97-AF65-F5344CB8AC3E}">
        <p14:creationId xmlns:p14="http://schemas.microsoft.com/office/powerpoint/2010/main" val="34720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317779"/>
            <a:ext cx="10515600" cy="442868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es muy seguro en sus predicciones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requiere de más datos de prueba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requiere más entrenamiento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está mal entrenado</a:t>
            </a:r>
          </a:p>
        </p:txBody>
      </p:sp>
    </p:spTree>
    <p:extLst>
      <p:ext uri="{BB962C8B-B14F-4D97-AF65-F5344CB8AC3E}">
        <p14:creationId xmlns:p14="http://schemas.microsoft.com/office/powerpoint/2010/main" val="65013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BAF-ABAB-A517-C4AA-DF8917D3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317779"/>
            <a:ext cx="10515600" cy="442868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es muy seguro en sus predicciones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requiere de más datos de prueba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requiere más entrenamiento</a:t>
            </a:r>
          </a:p>
          <a:p>
            <a:pPr marL="514350" indent="-514350" algn="just">
              <a:buFont typeface="+mj-lt"/>
              <a:buAutoNum type="alphaLcParenR"/>
            </a:pPr>
            <a:endParaRPr lang="es-MX" sz="3600" dirty="0"/>
          </a:p>
          <a:p>
            <a:pPr marL="514350" indent="-514350" algn="just">
              <a:buFont typeface="+mj-lt"/>
              <a:buAutoNum type="alphaLcParenR"/>
            </a:pPr>
            <a:r>
              <a:rPr lang="es-MX" sz="3600" dirty="0"/>
              <a:t>El modelo está mal entrenado</a:t>
            </a:r>
          </a:p>
        </p:txBody>
      </p:sp>
      <p:sp>
        <p:nvSpPr>
          <p:cNvPr id="2" name="Símbolo &quot;No permitido&quot; 1">
            <a:extLst>
              <a:ext uri="{FF2B5EF4-FFF2-40B4-BE49-F238E27FC236}">
                <a16:creationId xmlns:a16="http://schemas.microsoft.com/office/drawing/2014/main" id="{3A8C6275-6E7F-4B66-ECFB-E52BF999FCA5}"/>
              </a:ext>
            </a:extLst>
          </p:cNvPr>
          <p:cNvSpPr/>
          <p:nvPr/>
        </p:nvSpPr>
        <p:spPr>
          <a:xfrm>
            <a:off x="10947633" y="1297160"/>
            <a:ext cx="721453" cy="67880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Símbolo &quot;No permitido&quot; 3">
            <a:extLst>
              <a:ext uri="{FF2B5EF4-FFF2-40B4-BE49-F238E27FC236}">
                <a16:creationId xmlns:a16="http://schemas.microsoft.com/office/drawing/2014/main" id="{E701D118-0254-DD93-BF22-BB6BA5B8F0A9}"/>
              </a:ext>
            </a:extLst>
          </p:cNvPr>
          <p:cNvSpPr/>
          <p:nvPr/>
        </p:nvSpPr>
        <p:spPr>
          <a:xfrm>
            <a:off x="10947632" y="2543793"/>
            <a:ext cx="721453" cy="67880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ímbolo &quot;No permitido&quot; 4">
            <a:extLst>
              <a:ext uri="{FF2B5EF4-FFF2-40B4-BE49-F238E27FC236}">
                <a16:creationId xmlns:a16="http://schemas.microsoft.com/office/drawing/2014/main" id="{D8BF3F67-93D0-9F4A-55AC-9844CF2B7AB4}"/>
              </a:ext>
            </a:extLst>
          </p:cNvPr>
          <p:cNvSpPr/>
          <p:nvPr/>
        </p:nvSpPr>
        <p:spPr>
          <a:xfrm>
            <a:off x="10947632" y="3769338"/>
            <a:ext cx="721453" cy="67880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CB7B93CC-34B4-354B-9382-7A574E9B531A}"/>
              </a:ext>
            </a:extLst>
          </p:cNvPr>
          <p:cNvSpPr/>
          <p:nvPr/>
        </p:nvSpPr>
        <p:spPr>
          <a:xfrm>
            <a:off x="10947633" y="5015971"/>
            <a:ext cx="721452" cy="678802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19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7713c1-b0e0-4fc0-82fa-69f48217c12d">
      <Terms xmlns="http://schemas.microsoft.com/office/infopath/2007/PartnerControls"/>
    </lcf76f155ced4ddcb4097134ff3c332f>
    <TaxCatchAll xmlns="20c8dc6e-c4ec-41e3-a68e-7769cd3425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A7F12C9CFBA24FADF1CB497D0005C2" ma:contentTypeVersion="13" ma:contentTypeDescription="Crear nuevo documento." ma:contentTypeScope="" ma:versionID="b023c5c825d55e496086cf9b772d5f3f">
  <xsd:schema xmlns:xsd="http://www.w3.org/2001/XMLSchema" xmlns:xs="http://www.w3.org/2001/XMLSchema" xmlns:p="http://schemas.microsoft.com/office/2006/metadata/properties" xmlns:ns2="897713c1-b0e0-4fc0-82fa-69f48217c12d" xmlns:ns3="20c8dc6e-c4ec-41e3-a68e-7769cd342550" targetNamespace="http://schemas.microsoft.com/office/2006/metadata/properties" ma:root="true" ma:fieldsID="0e01d47ff93fc23317075b6ca2cf04ca" ns2:_="" ns3:_="">
    <xsd:import namespace="897713c1-b0e0-4fc0-82fa-69f48217c12d"/>
    <xsd:import namespace="20c8dc6e-c4ec-41e3-a68e-7769cd342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713c1-b0e0-4fc0-82fa-69f48217c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f943552a-601c-4877-b45f-42ec503a70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8dc6e-c4ec-41e3-a68e-7769cd342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bb3985e-a5a1-450f-8eb4-0229191049a2}" ma:internalName="TaxCatchAll" ma:showField="CatchAllData" ma:web="20c8dc6e-c4ec-41e3-a68e-7769cd342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9EE2F-86A5-4DC6-96B0-1C5E6DBEE607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97713c1-b0e0-4fc0-82fa-69f48217c12d"/>
    <ds:schemaRef ds:uri="http://schemas.openxmlformats.org/package/2006/metadata/core-properties"/>
    <ds:schemaRef ds:uri="20c8dc6e-c4ec-41e3-a68e-7769cd3425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9816AA-6CBB-4BA5-99DA-E7EEB6FDD1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43E93-6192-475D-90B5-68625CB95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7713c1-b0e0-4fc0-82fa-69f48217c12d"/>
    <ds:schemaRef ds:uri="20c8dc6e-c4ec-41e3-a68e-7769cd342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528</Words>
  <Application>Microsoft Office PowerPoint</Application>
  <PresentationFormat>Panorámica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Agenda</vt:lpstr>
      <vt:lpstr>Introducción a la Visión Artificial</vt:lpstr>
      <vt:lpstr>Muestra de Resultados Azure Machine Learning</vt:lpstr>
      <vt:lpstr>Cuestionario</vt:lpstr>
      <vt:lpstr>De la siguiente matriz de confusión  ¿Qué podemos determinar?</vt:lpstr>
      <vt:lpstr>Presentación de PowerPoint</vt:lpstr>
      <vt:lpstr>Presentación de PowerPoint</vt:lpstr>
      <vt:lpstr>Seleccionar 2 pasos/fases para la creación de un modelo de aprendizaje automático, los cuales tendrán mayor importancia cuando reentrenemos el modelo</vt:lpstr>
      <vt:lpstr>Presentación de PowerPoint</vt:lpstr>
      <vt:lpstr>Si quiero determinar que tipo de balón (futbol, rugby, voleibol, basquetbol) se ve en una foto. ¿Qué tipo de algoritmo uso?</vt:lpstr>
      <vt:lpstr>Presentación de PowerPoint</vt:lpstr>
      <vt:lpstr>Presentación de PowerPoint</vt:lpstr>
      <vt:lpstr>¿Cuál es la unidad básica para trabajar en Azure Machine Learning Designer?</vt:lpstr>
      <vt:lpstr>Presentación de PowerPoint</vt:lpstr>
      <vt:lpstr>Presentación de PowerPoint</vt:lpstr>
      <vt:lpstr>¿Qué funcionalidad de Azure Machine Learning nos permite obtener una recomendación sobre el algoritmo a utilizar en nuestro modelo?</vt:lpstr>
      <vt:lpstr>Presentación de PowerPoint</vt:lpstr>
      <vt:lpstr>Presentación de PowerPoint</vt:lpstr>
      <vt:lpstr>Introducción a la  Visión Artificial</vt:lpstr>
      <vt:lpstr>¿Qué es?</vt:lpstr>
      <vt:lpstr>Computer Vision</vt:lpstr>
      <vt:lpstr>Face</vt:lpstr>
      <vt:lpstr>Custom Vision</vt:lpstr>
      <vt:lpstr>Form Analyzer</vt:lpstr>
      <vt:lpstr>Asistencia</vt:lpstr>
      <vt:lpstr>Conceptos clave</vt:lpstr>
      <vt:lpstr>Conceptos clave</vt:lpstr>
      <vt:lpstr>Conceptos clave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Erik Villegas</dc:creator>
  <cp:lastModifiedBy>Luis Enrique Garrido López</cp:lastModifiedBy>
  <cp:revision>3</cp:revision>
  <dcterms:created xsi:type="dcterms:W3CDTF">2022-10-03T01:16:01Z</dcterms:created>
  <dcterms:modified xsi:type="dcterms:W3CDTF">2022-10-20T19:57:07Z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0x010100FEA7F12C9CFBA24FADF1CB497D0005C2</vt:lpwstr>
  </property>
  <property fmtid="{D5CDD505-2E9C-101B-9397-08002B2CF9AE}" pid="3" name="MediaServiceImageTags">
    <vt:lpwstr/>
  </property>
</Properties>
</file>