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9" r:id="rId2"/>
  </p:sldMasterIdLst>
  <p:notesMasterIdLst>
    <p:notesMasterId r:id="rId10"/>
  </p:notesMasterIdLst>
  <p:sldIdLst>
    <p:sldId id="370" r:id="rId3"/>
    <p:sldId id="371" r:id="rId4"/>
    <p:sldId id="361" r:id="rId5"/>
    <p:sldId id="372" r:id="rId6"/>
    <p:sldId id="365" r:id="rId7"/>
    <p:sldId id="367" r:id="rId8"/>
    <p:sldId id="292"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1pPr>
    <a:lvl2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2pPr>
    <a:lvl3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3pPr>
    <a:lvl4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4pPr>
    <a:lvl5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5pPr>
    <a:lvl6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6pPr>
    <a:lvl7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7pPr>
    <a:lvl8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8pPr>
    <a:lvl9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guide id="3" pos="47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1"/>
          </a:solidFill>
        </a:fill>
      </a:tcStyle>
    </a:firstCol>
    <a:la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381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1"/>
          </a:solidFill>
        </a:fill>
      </a:tcStyle>
    </a:lastRow>
    <a:fir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381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3"/>
          </a:solidFill>
        </a:fill>
      </a:tcStyle>
    </a:firstCol>
    <a:la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381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3"/>
          </a:solidFill>
        </a:fill>
      </a:tcStyle>
    </a:lastRow>
    <a:fir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381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F9D1E1"/>
          </a:solidFill>
        </a:fill>
      </a:tcStyle>
    </a:wholeTbl>
    <a:band2H>
      <a:tcTxStyle/>
      <a:tcStyle>
        <a:tcBdr/>
        <a:fill>
          <a:solidFill>
            <a:srgbClr val="FCE9F0"/>
          </a:solidFill>
        </a:fill>
      </a:tcStyle>
    </a:band2H>
    <a:firstCol>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6"/>
          </a:solidFill>
        </a:fill>
      </a:tcStyle>
    </a:firstCol>
    <a:la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381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6"/>
          </a:solidFill>
        </a:fill>
      </a:tcStyle>
    </a:lastRow>
    <a:fir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381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EE85"/>
          </a:solidFill>
        </a:fill>
      </a:tcStyle>
    </a:band2H>
    <a:firstCol>
      <a:tcTxStyle b="on" i="off">
        <a:fontRef idx="minor">
          <a:srgbClr val="FEEE85"/>
        </a:fontRef>
        <a:srgbClr val="FEEE8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EE85"/>
          </a:solidFill>
        </a:fill>
      </a:tcStyle>
    </a:lastRow>
    <a:firstRow>
      <a:tcTxStyle b="on" i="off">
        <a:fontRef idx="minor">
          <a:srgbClr val="FEEE85"/>
        </a:fontRef>
        <a:srgbClr val="FEEE85"/>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000000"/>
          </a:solidFill>
        </a:fill>
      </a:tcStyle>
    </a:firstCol>
    <a:la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38100" cap="flat">
              <a:solidFill>
                <a:srgbClr val="FEEE85"/>
              </a:solidFill>
              <a:prstDash val="solid"/>
              <a:round/>
            </a:ln>
          </a:top>
          <a:bottom>
            <a:ln w="127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000000"/>
          </a:solidFill>
        </a:fill>
      </a:tcStyle>
    </a:lastRow>
    <a:firstRow>
      <a:tcTxStyle b="on" i="off">
        <a:fontRef idx="minor">
          <a:srgbClr val="FEEE85"/>
        </a:fontRef>
        <a:srgbClr val="FEEE85"/>
      </a:tcTxStyle>
      <a:tcStyle>
        <a:tcBdr>
          <a:left>
            <a:ln w="12700" cap="flat">
              <a:solidFill>
                <a:srgbClr val="FEEE85"/>
              </a:solidFill>
              <a:prstDash val="solid"/>
              <a:round/>
            </a:ln>
          </a:left>
          <a:right>
            <a:ln w="12700" cap="flat">
              <a:solidFill>
                <a:srgbClr val="FEEE85"/>
              </a:solidFill>
              <a:prstDash val="solid"/>
              <a:round/>
            </a:ln>
          </a:right>
          <a:top>
            <a:ln w="12700" cap="flat">
              <a:solidFill>
                <a:srgbClr val="FEEE85"/>
              </a:solidFill>
              <a:prstDash val="solid"/>
              <a:round/>
            </a:ln>
          </a:top>
          <a:bottom>
            <a:ln w="38100" cap="flat">
              <a:solidFill>
                <a:srgbClr val="FEEE85"/>
              </a:solidFill>
              <a:prstDash val="solid"/>
              <a:round/>
            </a:ln>
          </a:bottom>
          <a:insideH>
            <a:ln w="12700" cap="flat">
              <a:solidFill>
                <a:srgbClr val="FEEE85"/>
              </a:solidFill>
              <a:prstDash val="solid"/>
              <a:round/>
            </a:ln>
          </a:insideH>
          <a:insideV>
            <a:ln w="12700" cap="flat">
              <a:solidFill>
                <a:srgbClr val="FEEE85"/>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44281" autoAdjust="0"/>
  </p:normalViewPr>
  <p:slideViewPr>
    <p:cSldViewPr snapToGrid="0">
      <p:cViewPr>
        <p:scale>
          <a:sx n="25" d="100"/>
          <a:sy n="25" d="100"/>
        </p:scale>
        <p:origin x="1020" y="18"/>
      </p:cViewPr>
      <p:guideLst>
        <p:guide orient="horz" pos="4320"/>
        <p:guide pos="7680"/>
        <p:guide pos="477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6" name="Shape 656"/>
          <p:cNvSpPr>
            <a:spLocks noGrp="1" noRot="1" noChangeAspect="1"/>
          </p:cNvSpPr>
          <p:nvPr>
            <p:ph type="sldImg"/>
          </p:nvPr>
        </p:nvSpPr>
        <p:spPr>
          <a:xfrm>
            <a:off x="1143000" y="685800"/>
            <a:ext cx="4572000" cy="3429000"/>
          </a:xfrm>
          <a:prstGeom prst="rect">
            <a:avLst/>
          </a:prstGeom>
        </p:spPr>
        <p:txBody>
          <a:bodyPr/>
          <a:lstStyle/>
          <a:p>
            <a:endParaRPr/>
          </a:p>
        </p:txBody>
      </p:sp>
      <p:sp>
        <p:nvSpPr>
          <p:cNvPr id="657" name="Shape 6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1000">
        <a:latin typeface="+mn-lt"/>
        <a:ea typeface="+mn-ea"/>
        <a:cs typeface="+mn-cs"/>
        <a:sym typeface="Helvetica Neue"/>
      </a:defRPr>
    </a:lvl1pPr>
    <a:lvl2pPr indent="228600" defTabSz="457200" latinLnBrk="0">
      <a:lnSpc>
        <a:spcPct val="117999"/>
      </a:lnSpc>
      <a:defRPr sz="1000">
        <a:latin typeface="+mn-lt"/>
        <a:ea typeface="+mn-ea"/>
        <a:cs typeface="+mn-cs"/>
        <a:sym typeface="Helvetica Neue"/>
      </a:defRPr>
    </a:lvl2pPr>
    <a:lvl3pPr indent="457200" defTabSz="457200" latinLnBrk="0">
      <a:lnSpc>
        <a:spcPct val="117999"/>
      </a:lnSpc>
      <a:defRPr sz="1000">
        <a:latin typeface="+mn-lt"/>
        <a:ea typeface="+mn-ea"/>
        <a:cs typeface="+mn-cs"/>
        <a:sym typeface="Helvetica Neue"/>
      </a:defRPr>
    </a:lvl3pPr>
    <a:lvl4pPr indent="685800" defTabSz="457200" latinLnBrk="0">
      <a:lnSpc>
        <a:spcPct val="117999"/>
      </a:lnSpc>
      <a:defRPr sz="1000">
        <a:latin typeface="+mn-lt"/>
        <a:ea typeface="+mn-ea"/>
        <a:cs typeface="+mn-cs"/>
        <a:sym typeface="Helvetica Neue"/>
      </a:defRPr>
    </a:lvl4pPr>
    <a:lvl5pPr indent="914400" defTabSz="457200" latinLnBrk="0">
      <a:lnSpc>
        <a:spcPct val="117999"/>
      </a:lnSpc>
      <a:defRPr sz="1000">
        <a:latin typeface="+mn-lt"/>
        <a:ea typeface="+mn-ea"/>
        <a:cs typeface="+mn-cs"/>
        <a:sym typeface="Helvetica Neue"/>
      </a:defRPr>
    </a:lvl5pPr>
    <a:lvl6pPr indent="1143000" defTabSz="457200" latinLnBrk="0">
      <a:lnSpc>
        <a:spcPct val="117999"/>
      </a:lnSpc>
      <a:defRPr sz="1000">
        <a:latin typeface="+mn-lt"/>
        <a:ea typeface="+mn-ea"/>
        <a:cs typeface="+mn-cs"/>
        <a:sym typeface="Helvetica Neue"/>
      </a:defRPr>
    </a:lvl6pPr>
    <a:lvl7pPr indent="1371600" defTabSz="457200" latinLnBrk="0">
      <a:lnSpc>
        <a:spcPct val="117999"/>
      </a:lnSpc>
      <a:defRPr sz="1000">
        <a:latin typeface="+mn-lt"/>
        <a:ea typeface="+mn-ea"/>
        <a:cs typeface="+mn-cs"/>
        <a:sym typeface="Helvetica Neue"/>
      </a:defRPr>
    </a:lvl7pPr>
    <a:lvl8pPr indent="1600200" defTabSz="457200" latinLnBrk="0">
      <a:lnSpc>
        <a:spcPct val="117999"/>
      </a:lnSpc>
      <a:defRPr sz="1000">
        <a:latin typeface="+mn-lt"/>
        <a:ea typeface="+mn-ea"/>
        <a:cs typeface="+mn-cs"/>
        <a:sym typeface="Helvetica Neue"/>
      </a:defRPr>
    </a:lvl8pPr>
    <a:lvl9pPr indent="1828800" defTabSz="457200" latinLnBrk="0">
      <a:lnSpc>
        <a:spcPct val="117999"/>
      </a:lnSpc>
      <a:defRPr sz="10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49094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965365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2F86B-D81D-C6D0-C342-A262D331839B}"/>
            </a:ext>
          </a:extLst>
        </p:cNvPr>
        <p:cNvGrpSpPr/>
        <p:nvPr/>
      </p:nvGrpSpPr>
      <p:grpSpPr>
        <a:xfrm>
          <a:off x="0" y="0"/>
          <a:ext cx="0" cy="0"/>
          <a:chOff x="0" y="0"/>
          <a:chExt cx="0" cy="0"/>
        </a:xfrm>
      </p:grpSpPr>
      <p:sp>
        <p:nvSpPr>
          <p:cNvPr id="962" name="Shape 962">
            <a:extLst>
              <a:ext uri="{FF2B5EF4-FFF2-40B4-BE49-F238E27FC236}">
                <a16:creationId xmlns:a16="http://schemas.microsoft.com/office/drawing/2014/main" id="{F16B48BB-F196-E125-9AF3-683E82981781}"/>
              </a:ext>
            </a:extLst>
          </p:cNvPr>
          <p:cNvSpPr>
            <a:spLocks noGrp="1" noRot="1" noChangeAspect="1"/>
          </p:cNvSpPr>
          <p:nvPr>
            <p:ph type="sldImg"/>
          </p:nvPr>
        </p:nvSpPr>
        <p:spPr>
          <a:xfrm>
            <a:off x="381000" y="685800"/>
            <a:ext cx="6096000" cy="3429000"/>
          </a:xfrm>
          <a:prstGeom prst="rect">
            <a:avLst/>
          </a:prstGeom>
        </p:spPr>
        <p:txBody>
          <a:bodyPr/>
          <a:lstStyle/>
          <a:p>
            <a:endParaRPr/>
          </a:p>
        </p:txBody>
      </p:sp>
      <p:sp>
        <p:nvSpPr>
          <p:cNvPr id="963" name="Shape 963">
            <a:extLst>
              <a:ext uri="{FF2B5EF4-FFF2-40B4-BE49-F238E27FC236}">
                <a16:creationId xmlns:a16="http://schemas.microsoft.com/office/drawing/2014/main" id="{42B48DFE-B31C-44D0-8016-1F803251862E}"/>
              </a:ext>
            </a:extLst>
          </p:cNvPr>
          <p:cNvSpPr>
            <a:spLocks noGrp="1"/>
          </p:cNvSpPr>
          <p:nvPr>
            <p:ph type="body" sz="quarter" idx="1"/>
          </p:nvPr>
        </p:nvSpPr>
        <p:spPr>
          <a:prstGeom prst="rect">
            <a:avLst/>
          </a:prstGeom>
        </p:spPr>
        <p:txBody>
          <a:bodyPr/>
          <a:lstStyle/>
          <a:p>
            <a:r>
              <a:rPr lang="en-US" dirty="0"/>
              <a:t>[AS-WAS]</a:t>
            </a:r>
          </a:p>
          <a:p>
            <a:pPr>
              <a:defRPr sz="700"/>
            </a:pPr>
            <a:r>
              <a:rPr lang="en-US" altLang="ko-KR" sz="1000" dirty="0"/>
              <a:t>images/galaxy-buds2-ai-face-to-face</a:t>
            </a:r>
          </a:p>
          <a:p>
            <a:pPr>
              <a:defRPr sz="700"/>
            </a:pPr>
            <a:r>
              <a:rPr lang="en-US" altLang="ko-KR" sz="1000" dirty="0"/>
              <a:t>images/galaxy-buds2-ai-facetoface-active0</a:t>
            </a:r>
          </a:p>
          <a:p>
            <a:pPr>
              <a:defRPr sz="700"/>
            </a:pPr>
            <a:r>
              <a:rPr lang="en-US" altLang="ko-KR" sz="1000" dirty="0"/>
              <a:t>images/galaxy-buds2-ai-facetoface-default0</a:t>
            </a:r>
          </a:p>
          <a:p>
            <a:pPr>
              <a:defRPr sz="700"/>
            </a:pPr>
            <a:r>
              <a:rPr lang="en-US" altLang="ko-KR" sz="1000" dirty="0"/>
              <a:t>images/galaxy-buds2-ai-logo</a:t>
            </a:r>
          </a:p>
          <a:p>
            <a:pPr>
              <a:defRPr sz="700"/>
            </a:pPr>
            <a:r>
              <a:rPr lang="en-US" altLang="ko-KR" sz="1000" dirty="0"/>
              <a:t>images/galaxy-buds2-ai-over-the-phone</a:t>
            </a:r>
          </a:p>
          <a:p>
            <a:pPr>
              <a:defRPr sz="700"/>
            </a:pPr>
            <a:r>
              <a:rPr lang="en-US" altLang="ko-KR" sz="1000" dirty="0"/>
              <a:t>Images/galaxy-buds2-ai-overthephone-active0</a:t>
            </a:r>
          </a:p>
          <a:p>
            <a:pPr>
              <a:defRPr sz="700"/>
            </a:pPr>
            <a:r>
              <a:rPr lang="en-US" altLang="ko-KR" sz="1000" dirty="0"/>
              <a:t>images/galaxy-buds2-ai-overthephone-default0</a:t>
            </a:r>
          </a:p>
          <a:p>
            <a:endParaRPr lang="en-US" dirty="0"/>
          </a:p>
          <a:p>
            <a:r>
              <a:rPr lang="en-US" dirty="0"/>
              <a:t>[TO-BE]</a:t>
            </a:r>
          </a:p>
          <a:p>
            <a:pPr>
              <a:defRPr sz="700"/>
            </a:pPr>
            <a:r>
              <a:rPr lang="en-US" altLang="ko-KR" sz="1000" dirty="0"/>
              <a:t>images/galaxy-buds2-ai-face-to-face</a:t>
            </a:r>
          </a:p>
          <a:p>
            <a:pPr>
              <a:defRPr sz="700"/>
            </a:pPr>
            <a:r>
              <a:rPr lang="en-US" altLang="ko-KR" sz="1000" dirty="0"/>
              <a:t>images/galaxy-buds2-ai-facetoface-active0</a:t>
            </a:r>
          </a:p>
          <a:p>
            <a:pPr>
              <a:defRPr sz="700"/>
            </a:pPr>
            <a:r>
              <a:rPr lang="en-US" altLang="ko-KR" sz="1000" dirty="0"/>
              <a:t>images/galaxy-buds2-ai-facetoface-default0</a:t>
            </a:r>
          </a:p>
          <a:p>
            <a:pPr>
              <a:defRPr sz="700"/>
            </a:pPr>
            <a:r>
              <a:rPr lang="en-US" altLang="ko-KR" sz="1000" dirty="0"/>
              <a:t>images/galaxy-buds2-ai-logo_v2</a:t>
            </a:r>
          </a:p>
          <a:p>
            <a:pPr>
              <a:defRPr sz="700"/>
            </a:pPr>
            <a:r>
              <a:rPr lang="en-US" altLang="ko-KR" sz="1000" dirty="0"/>
              <a:t>images/galaxy-buds2-ai-over-the-phone</a:t>
            </a:r>
          </a:p>
          <a:p>
            <a:pPr>
              <a:defRPr sz="700"/>
            </a:pPr>
            <a:r>
              <a:rPr lang="en-US" altLang="ko-KR" sz="1000" dirty="0"/>
              <a:t>Images/galaxy-buds2-ai-overthephone-active0</a:t>
            </a:r>
          </a:p>
          <a:p>
            <a:pPr>
              <a:defRPr sz="700"/>
            </a:pPr>
            <a:r>
              <a:rPr lang="en-US" altLang="ko-KR" sz="1000" dirty="0"/>
              <a:t>images/galaxy-buds2-ai-overthephone-default0</a:t>
            </a:r>
          </a:p>
          <a:p>
            <a:endParaRPr lang="en-US" altLang="ko-KR"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3141667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2B9CD-A6F1-17DD-D24A-9B3E809F6D35}"/>
            </a:ext>
          </a:extLst>
        </p:cNvPr>
        <p:cNvGrpSpPr/>
        <p:nvPr/>
      </p:nvGrpSpPr>
      <p:grpSpPr>
        <a:xfrm>
          <a:off x="0" y="0"/>
          <a:ext cx="0" cy="0"/>
          <a:chOff x="0" y="0"/>
          <a:chExt cx="0" cy="0"/>
        </a:xfrm>
      </p:grpSpPr>
      <p:sp>
        <p:nvSpPr>
          <p:cNvPr id="962" name="Shape 962">
            <a:extLst>
              <a:ext uri="{FF2B5EF4-FFF2-40B4-BE49-F238E27FC236}">
                <a16:creationId xmlns:a16="http://schemas.microsoft.com/office/drawing/2014/main" id="{D8F2D596-923D-3D63-1C3D-8079206C0A8E}"/>
              </a:ext>
            </a:extLst>
          </p:cNvPr>
          <p:cNvSpPr>
            <a:spLocks noGrp="1" noRot="1" noChangeAspect="1"/>
          </p:cNvSpPr>
          <p:nvPr>
            <p:ph type="sldImg"/>
          </p:nvPr>
        </p:nvSpPr>
        <p:spPr>
          <a:xfrm>
            <a:off x="381000" y="685800"/>
            <a:ext cx="6096000" cy="3429000"/>
          </a:xfrm>
          <a:prstGeom prst="rect">
            <a:avLst/>
          </a:prstGeom>
        </p:spPr>
        <p:txBody>
          <a:bodyPr/>
          <a:lstStyle/>
          <a:p>
            <a:endParaRPr/>
          </a:p>
        </p:txBody>
      </p:sp>
      <p:sp>
        <p:nvSpPr>
          <p:cNvPr id="963" name="Shape 963">
            <a:extLst>
              <a:ext uri="{FF2B5EF4-FFF2-40B4-BE49-F238E27FC236}">
                <a16:creationId xmlns:a16="http://schemas.microsoft.com/office/drawing/2014/main" id="{1C6D74F2-B569-166A-C24D-32C44C665F87}"/>
              </a:ext>
            </a:extLst>
          </p:cNvPr>
          <p:cNvSpPr>
            <a:spLocks noGrp="1"/>
          </p:cNvSpPr>
          <p:nvPr>
            <p:ph type="body" sz="quarter" idx="1"/>
          </p:nvPr>
        </p:nvSpPr>
        <p:spPr>
          <a:prstGeom prst="rect">
            <a:avLst/>
          </a:prstGeom>
        </p:spPr>
        <p:txBody>
          <a:bodyPr/>
          <a:lstStyle/>
          <a:p>
            <a:r>
              <a:rPr lang="en-US" dirty="0"/>
              <a:t>[AS-WAS]</a:t>
            </a:r>
          </a:p>
          <a:p>
            <a:endParaRPr lang="en-US" altLang="ko-KR" dirty="0"/>
          </a:p>
          <a:p>
            <a:r>
              <a:rPr lang="en-US" altLang="ko-KR" b="0" dirty="0">
                <a:solidFill>
                  <a:srgbClr val="FCFCFA"/>
                </a:solidFill>
                <a:effectLst/>
                <a:latin typeface="Consolas" panose="020B0609020204030204" pitchFamily="49" charset="0"/>
              </a:rPr>
              <a:t>  </a:t>
            </a:r>
            <a:r>
              <a:rPr lang="en-US" altLang="ko-KR" b="0" i="1" dirty="0">
                <a:solidFill>
                  <a:srgbClr val="727072"/>
                </a:solidFill>
                <a:effectLst/>
                <a:latin typeface="Consolas" panose="020B0609020204030204" pitchFamily="49" charset="0"/>
              </a:rPr>
              <a:t> &lt;!-- Galaxy Buds AI --&gt;</a:t>
            </a:r>
          </a:p>
          <a:p>
            <a:r>
              <a:rPr lang="en-US" altLang="ko-KR" b="0" i="1" dirty="0">
                <a:solidFill>
                  <a:srgbClr val="727072"/>
                </a:solidFill>
                <a:effectLst/>
                <a:latin typeface="Consolas" panose="020B0609020204030204" pitchFamily="49" charset="0"/>
              </a:rPr>
              <a:t>  &lt;section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 </a:t>
            </a:r>
            <a:r>
              <a:rPr lang="en-US" altLang="ko-KR" b="0" i="1" dirty="0" err="1">
                <a:solidFill>
                  <a:srgbClr val="727072"/>
                </a:solidFill>
                <a:effectLst/>
                <a:latin typeface="Consolas" panose="020B0609020204030204" pitchFamily="49" charset="0"/>
              </a:rPr>
              <a:t>bg</a:t>
            </a:r>
            <a:r>
              <a:rPr lang="en-US" altLang="ko-KR" b="0" i="1" dirty="0">
                <a:solidFill>
                  <a:srgbClr val="727072"/>
                </a:solidFill>
                <a:effectLst/>
                <a:latin typeface="Consolas" panose="020B0609020204030204" pitchFamily="49" charset="0"/>
              </a:rPr>
              <a:t>-white"&gt;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ai__headline</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ai__logo</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ai__logo__image</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/assets/test/mobile/2022-2h/galaxy-buds2/galaxy-buds2-ai-logo.png"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&lt;h2</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ai__title</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id="tabTitleId_01"</a:t>
            </a:r>
          </a:p>
          <a:p>
            <a:r>
              <a:rPr lang="en-US" altLang="ko-KR" b="0" i="1" dirty="0">
                <a:solidFill>
                  <a:srgbClr val="727072"/>
                </a:solidFill>
                <a:effectLst/>
                <a:latin typeface="Consolas" panose="020B0609020204030204" pitchFamily="49" charset="0"/>
              </a:rPr>
              <a:t>        data-font-size-pc="64"</a:t>
            </a:r>
          </a:p>
          <a:p>
            <a:r>
              <a:rPr lang="en-US" altLang="ko-KR" b="0" i="1" dirty="0">
                <a:solidFill>
                  <a:srgbClr val="727072"/>
                </a:solidFill>
                <a:effectLst/>
                <a:latin typeface="Consolas" panose="020B0609020204030204" pitchFamily="49" charset="0"/>
              </a:rPr>
              <a:t>        data-font-size-</a:t>
            </a:r>
            <a:r>
              <a:rPr lang="en-US" altLang="ko-KR" b="0" i="1" dirty="0" err="1">
                <a:solidFill>
                  <a:srgbClr val="727072"/>
                </a:solidFill>
                <a:effectLst/>
                <a:latin typeface="Consolas" panose="020B0609020204030204" pitchFamily="49" charset="0"/>
              </a:rPr>
              <a:t>mo</a:t>
            </a:r>
            <a:r>
              <a:rPr lang="en-US" altLang="ko-KR" b="0" i="1" dirty="0">
                <a:solidFill>
                  <a:srgbClr val="727072"/>
                </a:solidFill>
                <a:effectLst/>
                <a:latin typeface="Consolas" panose="020B0609020204030204" pitchFamily="49" charset="0"/>
              </a:rPr>
              <a:t>="70"</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Galaxy AI is here</a:t>
            </a:r>
          </a:p>
          <a:p>
            <a:r>
              <a:rPr lang="en-US" altLang="ko-KR" b="0" i="1" dirty="0">
                <a:solidFill>
                  <a:srgbClr val="727072"/>
                </a:solidFill>
                <a:effectLst/>
                <a:latin typeface="Consolas" panose="020B0609020204030204" pitchFamily="49" charset="0"/>
              </a:rPr>
              <a:t>      &lt;/h2&gt;</a:t>
            </a:r>
          </a:p>
          <a:p>
            <a:r>
              <a:rPr lang="en-US" altLang="ko-KR" b="0" i="1" dirty="0">
                <a:solidFill>
                  <a:srgbClr val="727072"/>
                </a:solidFill>
                <a:effectLst/>
                <a:latin typeface="Consolas" panose="020B0609020204030204" pitchFamily="49" charset="0"/>
              </a:rPr>
              <a:t>      &lt;p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ai__description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Elevate your Galaxy AI experience with Galaxy Buds2. Now you have a</a:t>
            </a:r>
          </a:p>
          <a:p>
            <a:r>
              <a:rPr lang="en-US" altLang="ko-KR" b="0" i="1" dirty="0">
                <a:solidFill>
                  <a:srgbClr val="727072"/>
                </a:solidFill>
                <a:effectLst/>
                <a:latin typeface="Consolas" panose="020B0609020204030204" pitchFamily="49" charset="0"/>
              </a:rPr>
              <a:t>        translator right in your ear. Turn on the translation features on your</a:t>
            </a:r>
          </a:p>
          <a:p>
            <a:r>
              <a:rPr lang="en-US" altLang="ko-KR" b="0" i="1" dirty="0">
                <a:solidFill>
                  <a:srgbClr val="727072"/>
                </a:solidFill>
                <a:effectLst/>
                <a:latin typeface="Consolas" panose="020B0609020204030204" pitchFamily="49" charset="0"/>
              </a:rPr>
              <a:t>        Samsung Galaxy smartphone with Galaxy Buds2 on. Make friends with no</a:t>
            </a:r>
          </a:p>
          <a:p>
            <a:r>
              <a:rPr lang="en-US" altLang="ko-KR" b="0" i="1" dirty="0">
                <a:solidFill>
                  <a:srgbClr val="727072"/>
                </a:solidFill>
                <a:effectLst/>
                <a:latin typeface="Consolas" panose="020B0609020204030204" pitchFamily="49" charset="0"/>
              </a:rPr>
              <a:t>        language barrier when talking face-to-face or over the phone.</a:t>
            </a:r>
          </a:p>
          <a:p>
            <a:r>
              <a:rPr lang="en-US" altLang="ko-KR" b="0" i="1" dirty="0">
                <a:solidFill>
                  <a:srgbClr val="727072"/>
                </a:solidFill>
                <a:effectLst/>
                <a:latin typeface="Consolas" panose="020B0609020204030204" pitchFamily="49" charset="0"/>
              </a:rPr>
              <a:t>      &lt;/p&gt;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ai__content</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-buds-ai-list"</a:t>
            </a:r>
          </a:p>
          <a:p>
            <a:r>
              <a:rPr lang="en-US" altLang="ko-KR" b="0" i="1" dirty="0">
                <a:solidFill>
                  <a:srgbClr val="727072"/>
                </a:solidFill>
                <a:effectLst/>
                <a:latin typeface="Consolas" panose="020B0609020204030204" pitchFamily="49" charset="0"/>
              </a:rPr>
              <a:t>        role="</a:t>
            </a:r>
            <a:r>
              <a:rPr lang="en-US" altLang="ko-KR" b="0" i="1" dirty="0" err="1">
                <a:solidFill>
                  <a:srgbClr val="727072"/>
                </a:solidFill>
                <a:effectLst/>
                <a:latin typeface="Consolas" panose="020B0609020204030204" pitchFamily="49" charset="0"/>
              </a:rPr>
              <a:t>tablist</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aria-</a:t>
            </a:r>
            <a:r>
              <a:rPr lang="en-US" altLang="ko-KR" b="0" i="1" dirty="0" err="1">
                <a:solidFill>
                  <a:srgbClr val="727072"/>
                </a:solidFill>
                <a:effectLst/>
                <a:latin typeface="Consolas" panose="020B0609020204030204" pitchFamily="49" charset="0"/>
              </a:rPr>
              <a:t>labelledby</a:t>
            </a:r>
            <a:r>
              <a:rPr lang="en-US" altLang="ko-KR" b="0" i="1" dirty="0">
                <a:solidFill>
                  <a:srgbClr val="727072"/>
                </a:solidFill>
                <a:effectLst/>
                <a:latin typeface="Consolas" panose="020B0609020204030204" pitchFamily="49" charset="0"/>
              </a:rPr>
              <a:t>="tabTitleId_01"</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&lt;a</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--active"</a:t>
            </a:r>
          </a:p>
          <a:p>
            <a:r>
              <a:rPr lang="en-US" altLang="ko-KR" b="0" i="1" dirty="0">
                <a:solidFill>
                  <a:srgbClr val="727072"/>
                </a:solidFill>
                <a:effectLst/>
                <a:latin typeface="Consolas" panose="020B0609020204030204" pitchFamily="49" charset="0"/>
              </a:rPr>
              <a:t>          id="tabListId_0"</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href</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javascript:void</a:t>
            </a:r>
            <a:r>
              <a:rPr lang="en-US" altLang="ko-KR" b="0" i="1" dirty="0">
                <a:solidFill>
                  <a:srgbClr val="727072"/>
                </a:solidFill>
                <a:effectLst/>
                <a:latin typeface="Consolas" panose="020B0609020204030204" pitchFamily="49" charset="0"/>
              </a:rPr>
              <a:t>(0);"</a:t>
            </a:r>
          </a:p>
          <a:p>
            <a:r>
              <a:rPr lang="en-US" altLang="ko-KR" b="0" i="1" dirty="0">
                <a:solidFill>
                  <a:srgbClr val="727072"/>
                </a:solidFill>
                <a:effectLst/>
                <a:latin typeface="Consolas" panose="020B0609020204030204" pitchFamily="49" charset="0"/>
              </a:rPr>
              <a:t>          role="tab"</a:t>
            </a:r>
          </a:p>
          <a:p>
            <a:r>
              <a:rPr lang="en-US" altLang="ko-KR" b="0" i="1" dirty="0">
                <a:solidFill>
                  <a:srgbClr val="727072"/>
                </a:solidFill>
                <a:effectLst/>
                <a:latin typeface="Consolas" panose="020B0609020204030204" pitchFamily="49" charset="0"/>
              </a:rPr>
              <a:t>          aria-selected="true"</a:t>
            </a:r>
          </a:p>
          <a:p>
            <a:r>
              <a:rPr lang="en-US" altLang="ko-KR" b="0" i="1" dirty="0">
                <a:solidFill>
                  <a:srgbClr val="727072"/>
                </a:solidFill>
                <a:effectLst/>
                <a:latin typeface="Consolas" panose="020B0609020204030204" pitchFamily="49" charset="0"/>
              </a:rPr>
              <a:t>          aria-controls="tabPanelId_0"</a:t>
            </a:r>
          </a:p>
          <a:p>
            <a:r>
              <a:rPr lang="en-US" altLang="ko-KR" b="0" i="1" dirty="0">
                <a:solidFill>
                  <a:srgbClr val="727072"/>
                </a:solidFill>
                <a:effectLst/>
                <a:latin typeface="Consolas" panose="020B0609020204030204" pitchFamily="49" charset="0"/>
              </a:rPr>
              <a:t>          onclick="</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onmouseenter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onmouseleave</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onkeypress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onfocus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onblur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data-omni-type="</a:t>
            </a:r>
            <a:r>
              <a:rPr lang="en-US" altLang="ko-KR" b="0" i="1" dirty="0" err="1">
                <a:solidFill>
                  <a:srgbClr val="727072"/>
                </a:solidFill>
                <a:effectLst/>
                <a:latin typeface="Consolas" panose="020B0609020204030204" pitchFamily="49" charset="0"/>
              </a:rPr>
              <a:t>microsite_contentinter</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data-omni="galaxy ai is </a:t>
            </a:r>
            <a:r>
              <a:rPr lang="en-US" altLang="ko-KR" b="0" i="1" dirty="0" err="1">
                <a:solidFill>
                  <a:srgbClr val="727072"/>
                </a:solidFill>
                <a:effectLst/>
                <a:latin typeface="Consolas" panose="020B0609020204030204" pitchFamily="49" charset="0"/>
              </a:rPr>
              <a:t>here:face</a:t>
            </a:r>
            <a:r>
              <a:rPr lang="en-US" altLang="ko-KR" b="0" i="1" dirty="0">
                <a:solidFill>
                  <a:srgbClr val="727072"/>
                </a:solidFill>
                <a:effectLst/>
                <a:latin typeface="Consolas" panose="020B0609020204030204" pitchFamily="49" charset="0"/>
              </a:rPr>
              <a:t> to face"</a:t>
            </a:r>
          </a:p>
          <a:p>
            <a:r>
              <a:rPr lang="en-US" altLang="ko-KR" b="0" i="1" dirty="0">
                <a:solidFill>
                  <a:srgbClr val="727072"/>
                </a:solidFill>
                <a:effectLst/>
                <a:latin typeface="Consolas" panose="020B0609020204030204" pitchFamily="49" charset="0"/>
              </a:rPr>
              <a:t>          ga-ca="content click"</a:t>
            </a:r>
          </a:p>
          <a:p>
            <a:r>
              <a:rPr lang="en-US" altLang="ko-KR" b="0" i="1" dirty="0">
                <a:solidFill>
                  <a:srgbClr val="727072"/>
                </a:solidFill>
                <a:effectLst/>
                <a:latin typeface="Consolas" panose="020B0609020204030204" pitchFamily="49" charset="0"/>
              </a:rPr>
              <a:t>          ga-ac="feature"</a:t>
            </a:r>
          </a:p>
          <a:p>
            <a:r>
              <a:rPr lang="en-US" altLang="ko-KR" b="0" i="1" dirty="0">
                <a:solidFill>
                  <a:srgbClr val="727072"/>
                </a:solidFill>
                <a:effectLst/>
                <a:latin typeface="Consolas" panose="020B0609020204030204" pitchFamily="49" charset="0"/>
              </a:rPr>
              <a:t>          ga-la="galaxy ai is </a:t>
            </a:r>
            <a:r>
              <a:rPr lang="en-US" altLang="ko-KR" b="0" i="1" dirty="0" err="1">
                <a:solidFill>
                  <a:srgbClr val="727072"/>
                </a:solidFill>
                <a:effectLst/>
                <a:latin typeface="Consolas" panose="020B0609020204030204" pitchFamily="49" charset="0"/>
              </a:rPr>
              <a:t>here:face</a:t>
            </a:r>
            <a:r>
              <a:rPr lang="en-US" altLang="ko-KR" b="0" i="1" dirty="0">
                <a:solidFill>
                  <a:srgbClr val="727072"/>
                </a:solidFill>
                <a:effectLst/>
                <a:latin typeface="Consolas" panose="020B0609020204030204" pitchFamily="49" charset="0"/>
              </a:rPr>
              <a:t> to face"</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list__inner</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list__icon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--active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--active"</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--default"</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list__text</a:t>
            </a:r>
            <a:r>
              <a:rPr lang="en-US" altLang="ko-KR" b="0" i="1" dirty="0">
                <a:solidFill>
                  <a:srgbClr val="727072"/>
                </a:solidFill>
                <a:effectLst/>
                <a:latin typeface="Consolas" panose="020B0609020204030204" pitchFamily="49" charset="0"/>
              </a:rPr>
              <a:t>"&gt;Face-to-face&lt;/span&gt;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&lt;/a&gt;</a:t>
            </a:r>
          </a:p>
          <a:p>
            <a:r>
              <a:rPr lang="en-US" altLang="ko-KR" b="0" i="1" dirty="0">
                <a:solidFill>
                  <a:srgbClr val="727072"/>
                </a:solidFill>
                <a:effectLst/>
                <a:latin typeface="Consolas" panose="020B0609020204030204" pitchFamily="49" charset="0"/>
              </a:rPr>
              <a:t>        &lt;a</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id="tabListId_1"</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href</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javascript:void</a:t>
            </a:r>
            <a:r>
              <a:rPr lang="en-US" altLang="ko-KR" b="0" i="1" dirty="0">
                <a:solidFill>
                  <a:srgbClr val="727072"/>
                </a:solidFill>
                <a:effectLst/>
                <a:latin typeface="Consolas" panose="020B0609020204030204" pitchFamily="49" charset="0"/>
              </a:rPr>
              <a:t>(0);"</a:t>
            </a:r>
          </a:p>
          <a:p>
            <a:r>
              <a:rPr lang="en-US" altLang="ko-KR" b="0" i="1" dirty="0">
                <a:solidFill>
                  <a:srgbClr val="727072"/>
                </a:solidFill>
                <a:effectLst/>
                <a:latin typeface="Consolas" panose="020B0609020204030204" pitchFamily="49" charset="0"/>
              </a:rPr>
              <a:t>          role="tab"</a:t>
            </a:r>
          </a:p>
          <a:p>
            <a:r>
              <a:rPr lang="en-US" altLang="ko-KR" b="0" i="1" dirty="0">
                <a:solidFill>
                  <a:srgbClr val="727072"/>
                </a:solidFill>
                <a:effectLst/>
                <a:latin typeface="Consolas" panose="020B0609020204030204" pitchFamily="49" charset="0"/>
              </a:rPr>
              <a:t>          aria-selected="false"</a:t>
            </a:r>
          </a:p>
          <a:p>
            <a:r>
              <a:rPr lang="en-US" altLang="ko-KR" b="0" i="1" dirty="0">
                <a:solidFill>
                  <a:srgbClr val="727072"/>
                </a:solidFill>
                <a:effectLst/>
                <a:latin typeface="Consolas" panose="020B0609020204030204" pitchFamily="49" charset="0"/>
              </a:rPr>
              <a:t>          aria-controls="tabPanelId_1"</a:t>
            </a:r>
          </a:p>
          <a:p>
            <a:r>
              <a:rPr lang="en-US" altLang="ko-KR" b="0" i="1" dirty="0">
                <a:solidFill>
                  <a:srgbClr val="727072"/>
                </a:solidFill>
                <a:effectLst/>
                <a:latin typeface="Consolas" panose="020B0609020204030204" pitchFamily="49" charset="0"/>
              </a:rPr>
              <a:t>          onclick="</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onmouseenter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onmouseleave</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onkeypress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onfocus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onblur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data-omni-type="</a:t>
            </a:r>
            <a:r>
              <a:rPr lang="en-US" altLang="ko-KR" b="0" i="1" dirty="0" err="1">
                <a:solidFill>
                  <a:srgbClr val="727072"/>
                </a:solidFill>
                <a:effectLst/>
                <a:latin typeface="Consolas" panose="020B0609020204030204" pitchFamily="49" charset="0"/>
              </a:rPr>
              <a:t>microsite_contentinter</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data-omni="galaxy ai is </a:t>
            </a:r>
            <a:r>
              <a:rPr lang="en-US" altLang="ko-KR" b="0" i="1" dirty="0" err="1">
                <a:solidFill>
                  <a:srgbClr val="727072"/>
                </a:solidFill>
                <a:effectLst/>
                <a:latin typeface="Consolas" panose="020B0609020204030204" pitchFamily="49" charset="0"/>
              </a:rPr>
              <a:t>here:over</a:t>
            </a:r>
            <a:r>
              <a:rPr lang="en-US" altLang="ko-KR" b="0" i="1" dirty="0">
                <a:solidFill>
                  <a:srgbClr val="727072"/>
                </a:solidFill>
                <a:effectLst/>
                <a:latin typeface="Consolas" panose="020B0609020204030204" pitchFamily="49" charset="0"/>
              </a:rPr>
              <a:t> the phone"</a:t>
            </a:r>
          </a:p>
          <a:p>
            <a:r>
              <a:rPr lang="en-US" altLang="ko-KR" b="0" i="1" dirty="0">
                <a:solidFill>
                  <a:srgbClr val="727072"/>
                </a:solidFill>
                <a:effectLst/>
                <a:latin typeface="Consolas" panose="020B0609020204030204" pitchFamily="49" charset="0"/>
              </a:rPr>
              <a:t>          ga-ca="content click"</a:t>
            </a:r>
          </a:p>
          <a:p>
            <a:r>
              <a:rPr lang="en-US" altLang="ko-KR" b="0" i="1" dirty="0">
                <a:solidFill>
                  <a:srgbClr val="727072"/>
                </a:solidFill>
                <a:effectLst/>
                <a:latin typeface="Consolas" panose="020B0609020204030204" pitchFamily="49" charset="0"/>
              </a:rPr>
              <a:t>          ga-ac="feature"</a:t>
            </a:r>
          </a:p>
          <a:p>
            <a:r>
              <a:rPr lang="en-US" altLang="ko-KR" b="0" i="1" dirty="0">
                <a:solidFill>
                  <a:srgbClr val="727072"/>
                </a:solidFill>
                <a:effectLst/>
                <a:latin typeface="Consolas" panose="020B0609020204030204" pitchFamily="49" charset="0"/>
              </a:rPr>
              <a:t>          ga-la="galaxy ai is </a:t>
            </a:r>
            <a:r>
              <a:rPr lang="en-US" altLang="ko-KR" b="0" i="1" dirty="0" err="1">
                <a:solidFill>
                  <a:srgbClr val="727072"/>
                </a:solidFill>
                <a:effectLst/>
                <a:latin typeface="Consolas" panose="020B0609020204030204" pitchFamily="49" charset="0"/>
              </a:rPr>
              <a:t>here:over</a:t>
            </a:r>
            <a:r>
              <a:rPr lang="en-US" altLang="ko-KR" b="0" i="1" dirty="0">
                <a:solidFill>
                  <a:srgbClr val="727072"/>
                </a:solidFill>
                <a:effectLst/>
                <a:latin typeface="Consolas" panose="020B0609020204030204" pitchFamily="49" charset="0"/>
              </a:rPr>
              <a:t> the phone"</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list__inner</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list__icon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--active"</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--default"</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list__text</a:t>
            </a:r>
            <a:r>
              <a:rPr lang="en-US" altLang="ko-KR" b="0" i="1" dirty="0">
                <a:solidFill>
                  <a:srgbClr val="727072"/>
                </a:solidFill>
                <a:effectLst/>
                <a:latin typeface="Consolas" panose="020B0609020204030204" pitchFamily="49" charset="0"/>
              </a:rPr>
              <a:t>"&gt;Over the phone&lt;/span&gt;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&lt;/a&gt;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-buds-ai-panel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-buds-ai-panel--active"</a:t>
            </a:r>
          </a:p>
          <a:p>
            <a:r>
              <a:rPr lang="en-US" altLang="ko-KR" b="0" i="1" dirty="0">
                <a:solidFill>
                  <a:srgbClr val="727072"/>
                </a:solidFill>
                <a:effectLst/>
                <a:latin typeface="Consolas" panose="020B0609020204030204" pitchFamily="49" charset="0"/>
              </a:rPr>
              <a:t>        id="tabPanelId_0"</a:t>
            </a:r>
          </a:p>
          <a:p>
            <a:r>
              <a:rPr lang="en-US" altLang="ko-KR" b="0" i="1" dirty="0">
                <a:solidFill>
                  <a:srgbClr val="727072"/>
                </a:solidFill>
                <a:effectLst/>
                <a:latin typeface="Consolas" panose="020B0609020204030204" pitchFamily="49" charset="0"/>
              </a:rPr>
              <a:t>        role="</a:t>
            </a:r>
            <a:r>
              <a:rPr lang="en-US" altLang="ko-KR" b="0" i="1" dirty="0" err="1">
                <a:solidFill>
                  <a:srgbClr val="727072"/>
                </a:solidFill>
                <a:effectLst/>
                <a:latin typeface="Consolas" panose="020B0609020204030204" pitchFamily="49" charset="0"/>
              </a:rPr>
              <a:t>tabpanel</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aria-hidden="false"</a:t>
            </a:r>
          </a:p>
          <a:p>
            <a:r>
              <a:rPr lang="en-US" altLang="ko-KR" b="0" i="1" dirty="0">
                <a:solidFill>
                  <a:srgbClr val="727072"/>
                </a:solidFill>
                <a:effectLst/>
                <a:latin typeface="Consolas" panose="020B0609020204030204" pitchFamily="49" charset="0"/>
              </a:rPr>
              <a:t>        aria-</a:t>
            </a:r>
            <a:r>
              <a:rPr lang="en-US" altLang="ko-KR" b="0" i="1" dirty="0" err="1">
                <a:solidFill>
                  <a:srgbClr val="727072"/>
                </a:solidFill>
                <a:effectLst/>
                <a:latin typeface="Consolas" panose="020B0609020204030204" pitchFamily="49" charset="0"/>
              </a:rPr>
              <a:t>labelledby</a:t>
            </a:r>
            <a:r>
              <a:rPr lang="en-US" altLang="ko-KR" b="0" i="1" dirty="0">
                <a:solidFill>
                  <a:srgbClr val="727072"/>
                </a:solidFill>
                <a:effectLst/>
                <a:latin typeface="Consolas" panose="020B0609020204030204" pitchFamily="49" charset="0"/>
              </a:rPr>
              <a:t>="tabListId_0"</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list__description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Keep your Galaxy Buds2 on, even when you need to use Interpreter on Samsung Galaxy smartphone. Hear the translation through the earbuds, while the other person listens via the paired smartphone's speaker. Enjoy smooth conversations without handing over your phone each time you speak.</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panel__figure</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class="image image--main-loaded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image__main</a:t>
            </a:r>
            <a:r>
              <a:rPr lang="en-US" altLang="ko-KR" b="0" i="1" dirty="0">
                <a:solidFill>
                  <a:srgbClr val="727072"/>
                </a:solidFill>
                <a:effectLst/>
                <a:latin typeface="Consolas" panose="020B0609020204030204" pitchFamily="49" charset="0"/>
              </a:rPr>
              <a:t> responsive-</a:t>
            </a:r>
            <a:r>
              <a:rPr lang="en-US" altLang="ko-KR" b="0" i="1" dirty="0" err="1">
                <a:solidFill>
                  <a:srgbClr val="727072"/>
                </a:solidFill>
                <a:effectLst/>
                <a:latin typeface="Consolas" panose="020B0609020204030204" pitchFamily="49" charset="0"/>
              </a:rPr>
              <a:t>img</a:t>
            </a:r>
            <a:r>
              <a:rPr lang="en-US" altLang="ko-KR" b="0" i="1" dirty="0">
                <a:solidFill>
                  <a:srgbClr val="727072"/>
                </a:solidFill>
                <a:effectLst/>
                <a:latin typeface="Consolas" panose="020B0609020204030204" pitchFamily="49" charset="0"/>
              </a:rPr>
              <a:t> image--loaded"</a:t>
            </a:r>
          </a:p>
          <a:p>
            <a:r>
              <a:rPr lang="en-US" altLang="ko-KR" b="0" i="1" dirty="0">
                <a:solidFill>
                  <a:srgbClr val="727072"/>
                </a:solidFill>
                <a:effectLst/>
                <a:latin typeface="Consolas" panose="020B0609020204030204" pitchFamily="49" charset="0"/>
              </a:rPr>
              <a:t>              data-desktop-</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/assets/test/mobile/2022-2h/galaxy-buds2/galaxy-buds2-ai-facetoface-0305_pc.png"</a:t>
            </a:r>
          </a:p>
          <a:p>
            <a:r>
              <a:rPr lang="en-US" altLang="ko-KR" b="0" i="1" dirty="0">
                <a:solidFill>
                  <a:srgbClr val="727072"/>
                </a:solidFill>
                <a:effectLst/>
                <a:latin typeface="Consolas" panose="020B0609020204030204" pitchFamily="49" charset="0"/>
              </a:rPr>
              <a:t>              data-mobile-</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/assets/test/mobile/2022-2h/galaxy-buds2/galaxy-buds2-ai-facetoface-0305_mo.png"</a:t>
            </a:r>
          </a:p>
          <a:p>
            <a:r>
              <a:rPr lang="en-US" altLang="ko-KR" b="0" i="1" dirty="0">
                <a:solidFill>
                  <a:srgbClr val="727072"/>
                </a:solidFill>
                <a:effectLst/>
                <a:latin typeface="Consolas" panose="020B0609020204030204" pitchFamily="49" charset="0"/>
              </a:rPr>
              <a:t>              alt="GUIs of Interpreter app can be seen, with translated English and Spanish onscreen. Between the GUIs are text and icons that indicate two-way translation through speakerphone and Galaxy Buds."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/assets/test/mobile/2022-2h/galaxy-buds2/galaxy-buds2-ai-facetoface-0305_pc.png"</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ai__disclaimer</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a:t>
            </a:r>
          </a:p>
          <a:p>
            <a:r>
              <a:rPr lang="en-US" altLang="ko-KR" b="0" i="1" dirty="0">
                <a:solidFill>
                  <a:srgbClr val="727072"/>
                </a:solidFill>
                <a:effectLst/>
                <a:latin typeface="Consolas" panose="020B0609020204030204" pitchFamily="49" charset="0"/>
              </a:rPr>
              <a:t>          &gt;*Interpreter feature requires Samsung Account login. Certain</a:t>
            </a:r>
          </a:p>
          <a:p>
            <a:r>
              <a:rPr lang="en-US" altLang="ko-KR" b="0" i="1" dirty="0">
                <a:solidFill>
                  <a:srgbClr val="727072"/>
                </a:solidFill>
                <a:effectLst/>
                <a:latin typeface="Consolas" panose="020B0609020204030204" pitchFamily="49" charset="0"/>
              </a:rPr>
              <a:t>          languages may require language pack download. Service availability may</a:t>
            </a:r>
          </a:p>
          <a:p>
            <a:r>
              <a:rPr lang="en-US" altLang="ko-KR" b="0" i="1" dirty="0">
                <a:solidFill>
                  <a:srgbClr val="727072"/>
                </a:solidFill>
                <a:effectLst/>
                <a:latin typeface="Consolas" panose="020B0609020204030204" pitchFamily="49" charset="0"/>
              </a:rPr>
              <a:t>          vary by language. Accuracy of results is not guaranteed. *Live</a:t>
            </a:r>
          </a:p>
          <a:p>
            <a:r>
              <a:rPr lang="en-US" altLang="ko-KR" b="0" i="1" dirty="0">
                <a:solidFill>
                  <a:srgbClr val="727072"/>
                </a:solidFill>
                <a:effectLst/>
                <a:latin typeface="Consolas" panose="020B0609020204030204" pitchFamily="49" charset="0"/>
              </a:rPr>
              <a:t>          Translate feature requires a network connection and Samsung Account</a:t>
            </a:r>
          </a:p>
          <a:p>
            <a:r>
              <a:rPr lang="en-US" altLang="ko-KR" b="0" i="1" dirty="0">
                <a:solidFill>
                  <a:srgbClr val="727072"/>
                </a:solidFill>
                <a:effectLst/>
                <a:latin typeface="Consolas" panose="020B0609020204030204" pitchFamily="49" charset="0"/>
              </a:rPr>
              <a:t>          login. Live Translate feature is only available on the pre-installed</a:t>
            </a:r>
          </a:p>
          <a:p>
            <a:r>
              <a:rPr lang="en-US" altLang="ko-KR" b="0" i="1" dirty="0">
                <a:solidFill>
                  <a:srgbClr val="727072"/>
                </a:solidFill>
                <a:effectLst/>
                <a:latin typeface="Consolas" panose="020B0609020204030204" pitchFamily="49" charset="0"/>
              </a:rPr>
              <a:t>          Samsung Phone app. Certain languages may require language pack</a:t>
            </a:r>
          </a:p>
          <a:p>
            <a:r>
              <a:rPr lang="en-US" altLang="ko-KR" b="0" i="1" dirty="0">
                <a:solidFill>
                  <a:srgbClr val="727072"/>
                </a:solidFill>
                <a:effectLst/>
                <a:latin typeface="Consolas" panose="020B0609020204030204" pitchFamily="49" charset="0"/>
              </a:rPr>
              <a:t>          download. Service availability may vary by language, country, region</a:t>
            </a:r>
          </a:p>
          <a:p>
            <a:r>
              <a:rPr lang="en-US" altLang="ko-KR" b="0" i="1" dirty="0">
                <a:solidFill>
                  <a:srgbClr val="727072"/>
                </a:solidFill>
                <a:effectLst/>
                <a:latin typeface="Consolas" panose="020B0609020204030204" pitchFamily="49" charset="0"/>
              </a:rPr>
              <a:t>          or carrier. Accuracy of results is not guaranteed. *Galaxy AI features</a:t>
            </a:r>
          </a:p>
          <a:p>
            <a:r>
              <a:rPr lang="en-US" altLang="ko-KR" b="0" i="1" dirty="0">
                <a:solidFill>
                  <a:srgbClr val="727072"/>
                </a:solidFill>
                <a:effectLst/>
                <a:latin typeface="Consolas" panose="020B0609020204030204" pitchFamily="49" charset="0"/>
              </a:rPr>
              <a:t>          are supported on Galaxy S24 Ultra, S24 Plus and S24 as of Feb. 2024.</a:t>
            </a:r>
          </a:p>
          <a:p>
            <a:r>
              <a:rPr lang="en-US" altLang="ko-KR" b="0" i="1" dirty="0">
                <a:solidFill>
                  <a:srgbClr val="727072"/>
                </a:solidFill>
                <a:effectLst/>
                <a:latin typeface="Consolas" panose="020B0609020204030204" pitchFamily="49" charset="0"/>
              </a:rPr>
              <a:t>          *Samsung Galaxy devices may require the latest software update to</a:t>
            </a:r>
          </a:p>
          <a:p>
            <a:r>
              <a:rPr lang="en-US" altLang="ko-KR" b="0" i="1" dirty="0">
                <a:solidFill>
                  <a:srgbClr val="727072"/>
                </a:solidFill>
                <a:effectLst/>
                <a:latin typeface="Consolas" panose="020B0609020204030204" pitchFamily="49" charset="0"/>
              </a:rPr>
              <a:t>          properly support Galaxy AI features. *Images simulated for</a:t>
            </a:r>
          </a:p>
          <a:p>
            <a:r>
              <a:rPr lang="en-US" altLang="ko-KR" b="0" i="1" dirty="0">
                <a:solidFill>
                  <a:srgbClr val="727072"/>
                </a:solidFill>
                <a:effectLst/>
                <a:latin typeface="Consolas" panose="020B0609020204030204" pitchFamily="49" charset="0"/>
              </a:rPr>
              <a:t>          illustrative purposes. Actual UX/UI may be different.</a:t>
            </a:r>
          </a:p>
          <a:p>
            <a:r>
              <a:rPr lang="en-US" altLang="ko-KR" b="0" i="1" dirty="0">
                <a:solidFill>
                  <a:srgbClr val="727072"/>
                </a:solidFill>
                <a:effectLst/>
                <a:latin typeface="Consolas" panose="020B0609020204030204" pitchFamily="49" charset="0"/>
              </a:rPr>
              <a:t>        &lt;/span&gt;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-buds-ai-panel"</a:t>
            </a:r>
          </a:p>
          <a:p>
            <a:r>
              <a:rPr lang="en-US" altLang="ko-KR" b="0" i="1" dirty="0">
                <a:solidFill>
                  <a:srgbClr val="727072"/>
                </a:solidFill>
                <a:effectLst/>
                <a:latin typeface="Consolas" panose="020B0609020204030204" pitchFamily="49" charset="0"/>
              </a:rPr>
              <a:t>        id="tabPanelId_1"</a:t>
            </a:r>
          </a:p>
          <a:p>
            <a:r>
              <a:rPr lang="en-US" altLang="ko-KR" b="0" i="1" dirty="0">
                <a:solidFill>
                  <a:srgbClr val="727072"/>
                </a:solidFill>
                <a:effectLst/>
                <a:latin typeface="Consolas" panose="020B0609020204030204" pitchFamily="49" charset="0"/>
              </a:rPr>
              <a:t>        role="</a:t>
            </a:r>
            <a:r>
              <a:rPr lang="en-US" altLang="ko-KR" b="0" i="1" dirty="0" err="1">
                <a:solidFill>
                  <a:srgbClr val="727072"/>
                </a:solidFill>
                <a:effectLst/>
                <a:latin typeface="Consolas" panose="020B0609020204030204" pitchFamily="49" charset="0"/>
              </a:rPr>
              <a:t>tabpanel</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aria-hidden="true"</a:t>
            </a:r>
          </a:p>
          <a:p>
            <a:r>
              <a:rPr lang="en-US" altLang="ko-KR" b="0" i="1" dirty="0">
                <a:solidFill>
                  <a:srgbClr val="727072"/>
                </a:solidFill>
                <a:effectLst/>
                <a:latin typeface="Consolas" panose="020B0609020204030204" pitchFamily="49" charset="0"/>
              </a:rPr>
              <a:t>        aria-</a:t>
            </a:r>
            <a:r>
              <a:rPr lang="en-US" altLang="ko-KR" b="0" i="1" dirty="0" err="1">
                <a:solidFill>
                  <a:srgbClr val="727072"/>
                </a:solidFill>
                <a:effectLst/>
                <a:latin typeface="Consolas" panose="020B0609020204030204" pitchFamily="49" charset="0"/>
              </a:rPr>
              <a:t>labelledby</a:t>
            </a:r>
            <a:r>
              <a:rPr lang="en-US" altLang="ko-KR" b="0" i="1" dirty="0">
                <a:solidFill>
                  <a:srgbClr val="727072"/>
                </a:solidFill>
                <a:effectLst/>
                <a:latin typeface="Consolas" panose="020B0609020204030204" pitchFamily="49" charset="0"/>
              </a:rPr>
              <a:t>="tabListId_1"</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list__description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Galaxy Buds2&amp;apos;s mics pick up your words clearly during Live</a:t>
            </a:r>
          </a:p>
          <a:p>
            <a:r>
              <a:rPr lang="en-US" altLang="ko-KR" b="0" i="1" dirty="0">
                <a:solidFill>
                  <a:srgbClr val="727072"/>
                </a:solidFill>
                <a:effectLst/>
                <a:latin typeface="Consolas" panose="020B0609020204030204" pitchFamily="49" charset="0"/>
              </a:rPr>
              <a:t>          Translation calls, thanks to a voice recognition algorithm. Then Live</a:t>
            </a:r>
          </a:p>
          <a:p>
            <a:r>
              <a:rPr lang="en-US" altLang="ko-KR" b="0" i="1" dirty="0">
                <a:solidFill>
                  <a:srgbClr val="727072"/>
                </a:solidFill>
                <a:effectLst/>
                <a:latin typeface="Consolas" panose="020B0609020204030204" pitchFamily="49" charset="0"/>
              </a:rPr>
              <a:t>          Translate on the paired Samsung Galaxy smartphone interprets to the</a:t>
            </a:r>
          </a:p>
          <a:p>
            <a:r>
              <a:rPr lang="en-US" altLang="ko-KR" b="0" i="1" dirty="0">
                <a:solidFill>
                  <a:srgbClr val="727072"/>
                </a:solidFill>
                <a:effectLst/>
                <a:latin typeface="Consolas" panose="020B0609020204030204" pitchFamily="49" charset="0"/>
              </a:rPr>
              <a:t>          language </a:t>
            </a:r>
            <a:r>
              <a:rPr lang="en-US" altLang="ko-KR" b="0" i="1" dirty="0" err="1">
                <a:solidFill>
                  <a:srgbClr val="727072"/>
                </a:solidFill>
                <a:effectLst/>
                <a:latin typeface="Consolas" panose="020B0609020204030204" pitchFamily="49" charset="0"/>
              </a:rPr>
              <a:t>that&amp;apos;s</a:t>
            </a:r>
            <a:r>
              <a:rPr lang="en-US" altLang="ko-KR" b="0" i="1" dirty="0">
                <a:solidFill>
                  <a:srgbClr val="727072"/>
                </a:solidFill>
                <a:effectLst/>
                <a:latin typeface="Consolas" panose="020B0609020204030204" pitchFamily="49" charset="0"/>
              </a:rPr>
              <a:t> being used. Read the dialog without holding your</a:t>
            </a:r>
          </a:p>
          <a:p>
            <a:r>
              <a:rPr lang="en-US" altLang="ko-KR" b="0" i="1" dirty="0">
                <a:solidFill>
                  <a:srgbClr val="727072"/>
                </a:solidFill>
                <a:effectLst/>
                <a:latin typeface="Consolas" panose="020B0609020204030204" pitchFamily="49" charset="0"/>
              </a:rPr>
              <a:t>          phone up to your ears.</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panel__figure</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class="image image--main-loaded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image__main</a:t>
            </a:r>
            <a:r>
              <a:rPr lang="en-US" altLang="ko-KR" b="0" i="1" dirty="0">
                <a:solidFill>
                  <a:srgbClr val="727072"/>
                </a:solidFill>
                <a:effectLst/>
                <a:latin typeface="Consolas" panose="020B0609020204030204" pitchFamily="49" charset="0"/>
              </a:rPr>
              <a:t> responsive-</a:t>
            </a:r>
            <a:r>
              <a:rPr lang="en-US" altLang="ko-KR" b="0" i="1" dirty="0" err="1">
                <a:solidFill>
                  <a:srgbClr val="727072"/>
                </a:solidFill>
                <a:effectLst/>
                <a:latin typeface="Consolas" panose="020B0609020204030204" pitchFamily="49" charset="0"/>
              </a:rPr>
              <a:t>img</a:t>
            </a:r>
            <a:r>
              <a:rPr lang="en-US" altLang="ko-KR" b="0" i="1" dirty="0">
                <a:solidFill>
                  <a:srgbClr val="727072"/>
                </a:solidFill>
                <a:effectLst/>
                <a:latin typeface="Consolas" panose="020B0609020204030204" pitchFamily="49" charset="0"/>
              </a:rPr>
              <a:t> image--loaded"</a:t>
            </a:r>
          </a:p>
          <a:p>
            <a:r>
              <a:rPr lang="en-US" altLang="ko-KR" b="0" i="1" dirty="0">
                <a:solidFill>
                  <a:srgbClr val="727072"/>
                </a:solidFill>
                <a:effectLst/>
                <a:latin typeface="Consolas" panose="020B0609020204030204" pitchFamily="49" charset="0"/>
              </a:rPr>
              <a:t>              data-desktop-</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/assets/test/mobile/2022-2h/galaxy-buds2/galaxy-buds2-ai-overthephone_pc.png"</a:t>
            </a:r>
          </a:p>
          <a:p>
            <a:r>
              <a:rPr lang="en-US" altLang="ko-KR" b="0" i="1" dirty="0">
                <a:solidFill>
                  <a:srgbClr val="727072"/>
                </a:solidFill>
                <a:effectLst/>
                <a:latin typeface="Consolas" panose="020B0609020204030204" pitchFamily="49" charset="0"/>
              </a:rPr>
              <a:t>              data-mobile-</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/assets/test/mobile/2022-2h/galaxy-buds2/galaxy-buds2-ai-overthephone_mo.png"</a:t>
            </a:r>
          </a:p>
          <a:p>
            <a:r>
              <a:rPr lang="en-US" altLang="ko-KR" b="0" i="1" dirty="0">
                <a:solidFill>
                  <a:srgbClr val="727072"/>
                </a:solidFill>
                <a:effectLst/>
                <a:latin typeface="Consolas" panose="020B0609020204030204" pitchFamily="49" charset="0"/>
              </a:rPr>
              <a:t>              alt="Earbuds of Galaxy Buds2 in </a:t>
            </a:r>
            <a:r>
              <a:rPr lang="en-US" altLang="ko-KR" b="0" i="1" dirty="0" err="1">
                <a:solidFill>
                  <a:srgbClr val="727072"/>
                </a:solidFill>
                <a:effectLst/>
                <a:latin typeface="Consolas" panose="020B0609020204030204" pitchFamily="49" charset="0"/>
              </a:rPr>
              <a:t>Lavendar</a:t>
            </a:r>
            <a:r>
              <a:rPr lang="en-US" altLang="ko-KR" b="0" i="1" dirty="0">
                <a:solidFill>
                  <a:srgbClr val="727072"/>
                </a:solidFill>
                <a:effectLst/>
                <a:latin typeface="Consolas" panose="020B0609020204030204" pitchFamily="49" charset="0"/>
              </a:rPr>
              <a:t> can be seen. Between the earbuds is GUI of Live Translate. In the background are sound waves that indicate Live Translation."</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/assets/test/mobile/2022-2h/galaxy-buds2/galaxy-buds2-ai-overthephone_pc.png"</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ai__disclaimer</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a:t>
            </a:r>
          </a:p>
          <a:p>
            <a:r>
              <a:rPr lang="en-US" altLang="ko-KR" b="0" i="1" dirty="0">
                <a:solidFill>
                  <a:srgbClr val="727072"/>
                </a:solidFill>
                <a:effectLst/>
                <a:latin typeface="Consolas" panose="020B0609020204030204" pitchFamily="49" charset="0"/>
              </a:rPr>
              <a:t>          &gt;*Interpreter feature requires Samsung Account login. Certain</a:t>
            </a:r>
          </a:p>
          <a:p>
            <a:r>
              <a:rPr lang="en-US" altLang="ko-KR" b="0" i="1" dirty="0">
                <a:solidFill>
                  <a:srgbClr val="727072"/>
                </a:solidFill>
                <a:effectLst/>
                <a:latin typeface="Consolas" panose="020B0609020204030204" pitchFamily="49" charset="0"/>
              </a:rPr>
              <a:t>          languages may require language pack download. Service availability may</a:t>
            </a:r>
          </a:p>
          <a:p>
            <a:r>
              <a:rPr lang="en-US" altLang="ko-KR" b="0" i="1" dirty="0">
                <a:solidFill>
                  <a:srgbClr val="727072"/>
                </a:solidFill>
                <a:effectLst/>
                <a:latin typeface="Consolas" panose="020B0609020204030204" pitchFamily="49" charset="0"/>
              </a:rPr>
              <a:t>          vary by language. Accuracy of results is not guaranteed. *Live</a:t>
            </a:r>
          </a:p>
          <a:p>
            <a:r>
              <a:rPr lang="en-US" altLang="ko-KR" b="0" i="1" dirty="0">
                <a:solidFill>
                  <a:srgbClr val="727072"/>
                </a:solidFill>
                <a:effectLst/>
                <a:latin typeface="Consolas" panose="020B0609020204030204" pitchFamily="49" charset="0"/>
              </a:rPr>
              <a:t>          Translate feature requires a network connection and Samsung Account</a:t>
            </a:r>
          </a:p>
          <a:p>
            <a:r>
              <a:rPr lang="en-US" altLang="ko-KR" b="0" i="1" dirty="0">
                <a:solidFill>
                  <a:srgbClr val="727072"/>
                </a:solidFill>
                <a:effectLst/>
                <a:latin typeface="Consolas" panose="020B0609020204030204" pitchFamily="49" charset="0"/>
              </a:rPr>
              <a:t>          login. Live Translate feature is only available on the pre-installed</a:t>
            </a:r>
          </a:p>
          <a:p>
            <a:r>
              <a:rPr lang="en-US" altLang="ko-KR" b="0" i="1" dirty="0">
                <a:solidFill>
                  <a:srgbClr val="727072"/>
                </a:solidFill>
                <a:effectLst/>
                <a:latin typeface="Consolas" panose="020B0609020204030204" pitchFamily="49" charset="0"/>
              </a:rPr>
              <a:t>          Samsung Phone app. Certain languages may require language pack</a:t>
            </a:r>
          </a:p>
          <a:p>
            <a:r>
              <a:rPr lang="en-US" altLang="ko-KR" b="0" i="1" dirty="0">
                <a:solidFill>
                  <a:srgbClr val="727072"/>
                </a:solidFill>
                <a:effectLst/>
                <a:latin typeface="Consolas" panose="020B0609020204030204" pitchFamily="49" charset="0"/>
              </a:rPr>
              <a:t>          download. Service availability may vary by language, country, region</a:t>
            </a:r>
          </a:p>
          <a:p>
            <a:r>
              <a:rPr lang="en-US" altLang="ko-KR" b="0" i="1" dirty="0">
                <a:solidFill>
                  <a:srgbClr val="727072"/>
                </a:solidFill>
                <a:effectLst/>
                <a:latin typeface="Consolas" panose="020B0609020204030204" pitchFamily="49" charset="0"/>
              </a:rPr>
              <a:t>          or carrier. Accuracy of results is not guaranteed. *Galaxy AI features</a:t>
            </a:r>
          </a:p>
          <a:p>
            <a:r>
              <a:rPr lang="en-US" altLang="ko-KR" b="0" i="1" dirty="0">
                <a:solidFill>
                  <a:srgbClr val="727072"/>
                </a:solidFill>
                <a:effectLst/>
                <a:latin typeface="Consolas" panose="020B0609020204030204" pitchFamily="49" charset="0"/>
              </a:rPr>
              <a:t>          are supported on Galaxy S24 Ultra, S24 Plus and S24 as of Feb. 2024.</a:t>
            </a:r>
          </a:p>
          <a:p>
            <a:r>
              <a:rPr lang="en-US" altLang="ko-KR" b="0" i="1" dirty="0">
                <a:solidFill>
                  <a:srgbClr val="727072"/>
                </a:solidFill>
                <a:effectLst/>
                <a:latin typeface="Consolas" panose="020B0609020204030204" pitchFamily="49" charset="0"/>
              </a:rPr>
              <a:t>          *Samsung Galaxy devices may require the latest software update to</a:t>
            </a:r>
          </a:p>
          <a:p>
            <a:r>
              <a:rPr lang="en-US" altLang="ko-KR" b="0" i="1" dirty="0">
                <a:solidFill>
                  <a:srgbClr val="727072"/>
                </a:solidFill>
                <a:effectLst/>
                <a:latin typeface="Consolas" panose="020B0609020204030204" pitchFamily="49" charset="0"/>
              </a:rPr>
              <a:t>          properly support Galaxy AI features. *Images simulated for</a:t>
            </a:r>
          </a:p>
          <a:p>
            <a:r>
              <a:rPr lang="en-US" altLang="ko-KR" b="0" i="1" dirty="0">
                <a:solidFill>
                  <a:srgbClr val="727072"/>
                </a:solidFill>
                <a:effectLst/>
                <a:latin typeface="Consolas" panose="020B0609020204030204" pitchFamily="49" charset="0"/>
              </a:rPr>
              <a:t>          illustrative purposes. Actual UX/UI may be different.</a:t>
            </a:r>
          </a:p>
          <a:p>
            <a:r>
              <a:rPr lang="en-US" altLang="ko-KR" b="0" i="1" dirty="0">
                <a:solidFill>
                  <a:srgbClr val="727072"/>
                </a:solidFill>
                <a:effectLst/>
                <a:latin typeface="Consolas" panose="020B0609020204030204" pitchFamily="49" charset="0"/>
              </a:rPr>
              <a:t>        &lt;/span&gt;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&lt;/section&gt;</a:t>
            </a:r>
            <a:endParaRPr lang="en-US" altLang="ko-KR" b="0" dirty="0">
              <a:solidFill>
                <a:srgbClr val="FCFCFA"/>
              </a:solidFill>
              <a:effectLst/>
              <a:latin typeface="Consolas" panose="020B0609020204030204" pitchFamily="49" charset="0"/>
            </a:endParaRPr>
          </a:p>
          <a:p>
            <a:endParaRPr lang="en-US" dirty="0"/>
          </a:p>
          <a:p>
            <a:r>
              <a:rPr lang="en-US" dirty="0"/>
              <a:t>[TO-BE]</a:t>
            </a:r>
          </a:p>
          <a:p>
            <a:r>
              <a:rPr lang="en-US" altLang="ko-KR" b="0" dirty="0">
                <a:solidFill>
                  <a:srgbClr val="FCFCFA"/>
                </a:solidFill>
                <a:effectLst/>
                <a:latin typeface="Consolas" panose="020B0609020204030204" pitchFamily="49" charset="0"/>
              </a:rPr>
              <a:t>  </a:t>
            </a:r>
            <a:r>
              <a:rPr lang="en-US" altLang="ko-KR" b="0" i="1" dirty="0">
                <a:solidFill>
                  <a:srgbClr val="727072"/>
                </a:solidFill>
                <a:effectLst/>
                <a:latin typeface="Consolas" panose="020B0609020204030204" pitchFamily="49" charset="0"/>
              </a:rPr>
              <a:t> &lt;!-- Galaxy Buds AI --&gt;</a:t>
            </a:r>
          </a:p>
          <a:p>
            <a:r>
              <a:rPr lang="en-US" altLang="ko-KR" b="0" i="1" dirty="0">
                <a:solidFill>
                  <a:srgbClr val="727072"/>
                </a:solidFill>
                <a:effectLst/>
                <a:latin typeface="Consolas" panose="020B0609020204030204" pitchFamily="49" charset="0"/>
              </a:rPr>
              <a:t>  &lt;section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 </a:t>
            </a:r>
            <a:r>
              <a:rPr lang="en-US" altLang="ko-KR" b="0" i="1" dirty="0" err="1">
                <a:solidFill>
                  <a:srgbClr val="727072"/>
                </a:solidFill>
                <a:effectLst/>
                <a:latin typeface="Consolas" panose="020B0609020204030204" pitchFamily="49" charset="0"/>
              </a:rPr>
              <a:t>bg</a:t>
            </a:r>
            <a:r>
              <a:rPr lang="en-US" altLang="ko-KR" b="0" i="1" dirty="0">
                <a:solidFill>
                  <a:srgbClr val="727072"/>
                </a:solidFill>
                <a:effectLst/>
                <a:latin typeface="Consolas" panose="020B0609020204030204" pitchFamily="49" charset="0"/>
              </a:rPr>
              <a:t>-white"&gt;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ai__headline</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ai__logo</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ai__logo__image</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/assets/test/mobile/2022-2h/galaxy-buds2/galaxy-buds2-ai-logo_v2.png"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&lt;h2</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ai__title</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id="tabTitleId_01"</a:t>
            </a:r>
          </a:p>
          <a:p>
            <a:r>
              <a:rPr lang="en-US" altLang="ko-KR" b="0" i="1" dirty="0">
                <a:solidFill>
                  <a:srgbClr val="727072"/>
                </a:solidFill>
                <a:effectLst/>
                <a:latin typeface="Consolas" panose="020B0609020204030204" pitchFamily="49" charset="0"/>
              </a:rPr>
              <a:t>        data-font-size-pc="64"</a:t>
            </a:r>
          </a:p>
          <a:p>
            <a:r>
              <a:rPr lang="en-US" altLang="ko-KR" b="0" i="1" dirty="0">
                <a:solidFill>
                  <a:srgbClr val="727072"/>
                </a:solidFill>
                <a:effectLst/>
                <a:latin typeface="Consolas" panose="020B0609020204030204" pitchFamily="49" charset="0"/>
              </a:rPr>
              <a:t>        data-font-size-</a:t>
            </a:r>
            <a:r>
              <a:rPr lang="en-US" altLang="ko-KR" b="0" i="1" dirty="0" err="1">
                <a:solidFill>
                  <a:srgbClr val="727072"/>
                </a:solidFill>
                <a:effectLst/>
                <a:latin typeface="Consolas" panose="020B0609020204030204" pitchFamily="49" charset="0"/>
              </a:rPr>
              <a:t>mo</a:t>
            </a:r>
            <a:r>
              <a:rPr lang="en-US" altLang="ko-KR" b="0" i="1" dirty="0">
                <a:solidFill>
                  <a:srgbClr val="727072"/>
                </a:solidFill>
                <a:effectLst/>
                <a:latin typeface="Consolas" panose="020B0609020204030204" pitchFamily="49" charset="0"/>
              </a:rPr>
              <a:t>="70"</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Galaxy AI is here</a:t>
            </a:r>
          </a:p>
          <a:p>
            <a:r>
              <a:rPr lang="en-US" altLang="ko-KR" b="0" i="1" dirty="0">
                <a:solidFill>
                  <a:srgbClr val="727072"/>
                </a:solidFill>
                <a:effectLst/>
                <a:latin typeface="Consolas" panose="020B0609020204030204" pitchFamily="49" charset="0"/>
              </a:rPr>
              <a:t>      &lt;/h2&gt;</a:t>
            </a:r>
          </a:p>
          <a:p>
            <a:r>
              <a:rPr lang="en-US" altLang="ko-KR" b="0" i="1" dirty="0">
                <a:solidFill>
                  <a:srgbClr val="727072"/>
                </a:solidFill>
                <a:effectLst/>
                <a:latin typeface="Consolas" panose="020B0609020204030204" pitchFamily="49" charset="0"/>
              </a:rPr>
              <a:t>      &lt;p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ai__description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Elevate your Galaxy AI experience with Galaxy Buds2. Now you have a</a:t>
            </a:r>
          </a:p>
          <a:p>
            <a:r>
              <a:rPr lang="en-US" altLang="ko-KR" b="0" i="1" dirty="0">
                <a:solidFill>
                  <a:srgbClr val="727072"/>
                </a:solidFill>
                <a:effectLst/>
                <a:latin typeface="Consolas" panose="020B0609020204030204" pitchFamily="49" charset="0"/>
              </a:rPr>
              <a:t>        translator right in your ear. Turn on the translation features on your</a:t>
            </a:r>
          </a:p>
          <a:p>
            <a:r>
              <a:rPr lang="en-US" altLang="ko-KR" b="0" i="1" dirty="0">
                <a:solidFill>
                  <a:srgbClr val="727072"/>
                </a:solidFill>
                <a:effectLst/>
                <a:latin typeface="Consolas" panose="020B0609020204030204" pitchFamily="49" charset="0"/>
              </a:rPr>
              <a:t>        Samsung Galaxy smartphone with Galaxy Buds2 on. Make friends with no</a:t>
            </a:r>
          </a:p>
          <a:p>
            <a:r>
              <a:rPr lang="en-US" altLang="ko-KR" b="0" i="1" dirty="0">
                <a:solidFill>
                  <a:srgbClr val="727072"/>
                </a:solidFill>
                <a:effectLst/>
                <a:latin typeface="Consolas" panose="020B0609020204030204" pitchFamily="49" charset="0"/>
              </a:rPr>
              <a:t>        language barrier when talking face-to-face or over the phone.</a:t>
            </a:r>
          </a:p>
          <a:p>
            <a:r>
              <a:rPr lang="en-US" altLang="ko-KR" b="0" i="1" dirty="0">
                <a:solidFill>
                  <a:srgbClr val="727072"/>
                </a:solidFill>
                <a:effectLst/>
                <a:latin typeface="Consolas" panose="020B0609020204030204" pitchFamily="49" charset="0"/>
              </a:rPr>
              <a:t>      &lt;/p&gt;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ai__content</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-buds-ai-list"</a:t>
            </a:r>
          </a:p>
          <a:p>
            <a:r>
              <a:rPr lang="en-US" altLang="ko-KR" b="0" i="1" dirty="0">
                <a:solidFill>
                  <a:srgbClr val="727072"/>
                </a:solidFill>
                <a:effectLst/>
                <a:latin typeface="Consolas" panose="020B0609020204030204" pitchFamily="49" charset="0"/>
              </a:rPr>
              <a:t>        role="</a:t>
            </a:r>
            <a:r>
              <a:rPr lang="en-US" altLang="ko-KR" b="0" i="1" dirty="0" err="1">
                <a:solidFill>
                  <a:srgbClr val="727072"/>
                </a:solidFill>
                <a:effectLst/>
                <a:latin typeface="Consolas" panose="020B0609020204030204" pitchFamily="49" charset="0"/>
              </a:rPr>
              <a:t>tablist</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aria-</a:t>
            </a:r>
            <a:r>
              <a:rPr lang="en-US" altLang="ko-KR" b="0" i="1" dirty="0" err="1">
                <a:solidFill>
                  <a:srgbClr val="727072"/>
                </a:solidFill>
                <a:effectLst/>
                <a:latin typeface="Consolas" panose="020B0609020204030204" pitchFamily="49" charset="0"/>
              </a:rPr>
              <a:t>labelledby</a:t>
            </a:r>
            <a:r>
              <a:rPr lang="en-US" altLang="ko-KR" b="0" i="1" dirty="0">
                <a:solidFill>
                  <a:srgbClr val="727072"/>
                </a:solidFill>
                <a:effectLst/>
                <a:latin typeface="Consolas" panose="020B0609020204030204" pitchFamily="49" charset="0"/>
              </a:rPr>
              <a:t>="tabTitleId_01"</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&lt;a</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--active"</a:t>
            </a:r>
          </a:p>
          <a:p>
            <a:r>
              <a:rPr lang="en-US" altLang="ko-KR" b="0" i="1" dirty="0">
                <a:solidFill>
                  <a:srgbClr val="727072"/>
                </a:solidFill>
                <a:effectLst/>
                <a:latin typeface="Consolas" panose="020B0609020204030204" pitchFamily="49" charset="0"/>
              </a:rPr>
              <a:t>          id="tabListId_0"</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href</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javascript:void</a:t>
            </a:r>
            <a:r>
              <a:rPr lang="en-US" altLang="ko-KR" b="0" i="1" dirty="0">
                <a:solidFill>
                  <a:srgbClr val="727072"/>
                </a:solidFill>
                <a:effectLst/>
                <a:latin typeface="Consolas" panose="020B0609020204030204" pitchFamily="49" charset="0"/>
              </a:rPr>
              <a:t>(0);"</a:t>
            </a:r>
          </a:p>
          <a:p>
            <a:r>
              <a:rPr lang="en-US" altLang="ko-KR" b="0" i="1" dirty="0">
                <a:solidFill>
                  <a:srgbClr val="727072"/>
                </a:solidFill>
                <a:effectLst/>
                <a:latin typeface="Consolas" panose="020B0609020204030204" pitchFamily="49" charset="0"/>
              </a:rPr>
              <a:t>          role="tab"</a:t>
            </a:r>
          </a:p>
          <a:p>
            <a:r>
              <a:rPr lang="en-US" altLang="ko-KR" b="0" i="1" dirty="0">
                <a:solidFill>
                  <a:srgbClr val="727072"/>
                </a:solidFill>
                <a:effectLst/>
                <a:latin typeface="Consolas" panose="020B0609020204030204" pitchFamily="49" charset="0"/>
              </a:rPr>
              <a:t>          aria-selected="true"</a:t>
            </a:r>
          </a:p>
          <a:p>
            <a:r>
              <a:rPr lang="en-US" altLang="ko-KR" b="0" i="1" dirty="0">
                <a:solidFill>
                  <a:srgbClr val="727072"/>
                </a:solidFill>
                <a:effectLst/>
                <a:latin typeface="Consolas" panose="020B0609020204030204" pitchFamily="49" charset="0"/>
              </a:rPr>
              <a:t>          aria-controls="tabPanelId_0"</a:t>
            </a:r>
          </a:p>
          <a:p>
            <a:r>
              <a:rPr lang="en-US" altLang="ko-KR" b="0" i="1" dirty="0">
                <a:solidFill>
                  <a:srgbClr val="727072"/>
                </a:solidFill>
                <a:effectLst/>
                <a:latin typeface="Consolas" panose="020B0609020204030204" pitchFamily="49" charset="0"/>
              </a:rPr>
              <a:t>          onclick="</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onmouseenter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onmouseleave</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onkeypress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onfocus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onblur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data-omni-type="</a:t>
            </a:r>
            <a:r>
              <a:rPr lang="en-US" altLang="ko-KR" b="0" i="1" dirty="0" err="1">
                <a:solidFill>
                  <a:srgbClr val="727072"/>
                </a:solidFill>
                <a:effectLst/>
                <a:latin typeface="Consolas" panose="020B0609020204030204" pitchFamily="49" charset="0"/>
              </a:rPr>
              <a:t>microsite_contentinter</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data-omni="galaxy ai is </a:t>
            </a:r>
            <a:r>
              <a:rPr lang="en-US" altLang="ko-KR" b="0" i="1" dirty="0" err="1">
                <a:solidFill>
                  <a:srgbClr val="727072"/>
                </a:solidFill>
                <a:effectLst/>
                <a:latin typeface="Consolas" panose="020B0609020204030204" pitchFamily="49" charset="0"/>
              </a:rPr>
              <a:t>here:face</a:t>
            </a:r>
            <a:r>
              <a:rPr lang="en-US" altLang="ko-KR" b="0" i="1" dirty="0">
                <a:solidFill>
                  <a:srgbClr val="727072"/>
                </a:solidFill>
                <a:effectLst/>
                <a:latin typeface="Consolas" panose="020B0609020204030204" pitchFamily="49" charset="0"/>
              </a:rPr>
              <a:t> to face"</a:t>
            </a:r>
          </a:p>
          <a:p>
            <a:r>
              <a:rPr lang="en-US" altLang="ko-KR" b="0" i="1" dirty="0">
                <a:solidFill>
                  <a:srgbClr val="727072"/>
                </a:solidFill>
                <a:effectLst/>
                <a:latin typeface="Consolas" panose="020B0609020204030204" pitchFamily="49" charset="0"/>
              </a:rPr>
              <a:t>          ga-ca="content click"</a:t>
            </a:r>
          </a:p>
          <a:p>
            <a:r>
              <a:rPr lang="en-US" altLang="ko-KR" b="0" i="1" dirty="0">
                <a:solidFill>
                  <a:srgbClr val="727072"/>
                </a:solidFill>
                <a:effectLst/>
                <a:latin typeface="Consolas" panose="020B0609020204030204" pitchFamily="49" charset="0"/>
              </a:rPr>
              <a:t>          ga-ac="feature"</a:t>
            </a:r>
          </a:p>
          <a:p>
            <a:r>
              <a:rPr lang="en-US" altLang="ko-KR" b="0" i="1" dirty="0">
                <a:solidFill>
                  <a:srgbClr val="727072"/>
                </a:solidFill>
                <a:effectLst/>
                <a:latin typeface="Consolas" panose="020B0609020204030204" pitchFamily="49" charset="0"/>
              </a:rPr>
              <a:t>          ga-la="galaxy ai is </a:t>
            </a:r>
            <a:r>
              <a:rPr lang="en-US" altLang="ko-KR" b="0" i="1" dirty="0" err="1">
                <a:solidFill>
                  <a:srgbClr val="727072"/>
                </a:solidFill>
                <a:effectLst/>
                <a:latin typeface="Consolas" panose="020B0609020204030204" pitchFamily="49" charset="0"/>
              </a:rPr>
              <a:t>here:face</a:t>
            </a:r>
            <a:r>
              <a:rPr lang="en-US" altLang="ko-KR" b="0" i="1" dirty="0">
                <a:solidFill>
                  <a:srgbClr val="727072"/>
                </a:solidFill>
                <a:effectLst/>
                <a:latin typeface="Consolas" panose="020B0609020204030204" pitchFamily="49" charset="0"/>
              </a:rPr>
              <a:t> to face"</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list__inner</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list__icon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--active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--active"</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--default"</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list__text</a:t>
            </a:r>
            <a:r>
              <a:rPr lang="en-US" altLang="ko-KR" b="0" i="1" dirty="0">
                <a:solidFill>
                  <a:srgbClr val="727072"/>
                </a:solidFill>
                <a:effectLst/>
                <a:latin typeface="Consolas" panose="020B0609020204030204" pitchFamily="49" charset="0"/>
              </a:rPr>
              <a:t>"&gt;Face-to-face&lt;/span&gt;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&lt;/a&gt;</a:t>
            </a:r>
          </a:p>
          <a:p>
            <a:r>
              <a:rPr lang="en-US" altLang="ko-KR" b="0" i="1" dirty="0">
                <a:solidFill>
                  <a:srgbClr val="727072"/>
                </a:solidFill>
                <a:effectLst/>
                <a:latin typeface="Consolas" panose="020B0609020204030204" pitchFamily="49" charset="0"/>
              </a:rPr>
              <a:t>        &lt;a</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list__anchor</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id="tabListId_1"</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href</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javascript:void</a:t>
            </a:r>
            <a:r>
              <a:rPr lang="en-US" altLang="ko-KR" b="0" i="1" dirty="0">
                <a:solidFill>
                  <a:srgbClr val="727072"/>
                </a:solidFill>
                <a:effectLst/>
                <a:latin typeface="Consolas" panose="020B0609020204030204" pitchFamily="49" charset="0"/>
              </a:rPr>
              <a:t>(0);"</a:t>
            </a:r>
          </a:p>
          <a:p>
            <a:r>
              <a:rPr lang="en-US" altLang="ko-KR" b="0" i="1" dirty="0">
                <a:solidFill>
                  <a:srgbClr val="727072"/>
                </a:solidFill>
                <a:effectLst/>
                <a:latin typeface="Consolas" panose="020B0609020204030204" pitchFamily="49" charset="0"/>
              </a:rPr>
              <a:t>          role="tab"</a:t>
            </a:r>
          </a:p>
          <a:p>
            <a:r>
              <a:rPr lang="en-US" altLang="ko-KR" b="0" i="1" dirty="0">
                <a:solidFill>
                  <a:srgbClr val="727072"/>
                </a:solidFill>
                <a:effectLst/>
                <a:latin typeface="Consolas" panose="020B0609020204030204" pitchFamily="49" charset="0"/>
              </a:rPr>
              <a:t>          aria-selected="false"</a:t>
            </a:r>
          </a:p>
          <a:p>
            <a:r>
              <a:rPr lang="en-US" altLang="ko-KR" b="0" i="1" dirty="0">
                <a:solidFill>
                  <a:srgbClr val="727072"/>
                </a:solidFill>
                <a:effectLst/>
                <a:latin typeface="Consolas" panose="020B0609020204030204" pitchFamily="49" charset="0"/>
              </a:rPr>
              <a:t>          aria-controls="tabPanelId_1"</a:t>
            </a:r>
          </a:p>
          <a:p>
            <a:r>
              <a:rPr lang="en-US" altLang="ko-KR" b="0" i="1" dirty="0">
                <a:solidFill>
                  <a:srgbClr val="727072"/>
                </a:solidFill>
                <a:effectLst/>
                <a:latin typeface="Consolas" panose="020B0609020204030204" pitchFamily="49" charset="0"/>
              </a:rPr>
              <a:t>          onclick="</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onmouseenter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onmouseleave</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onkeypress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toggleActiveTabPanelAi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onfocus</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onblur</a:t>
            </a:r>
            <a:r>
              <a:rPr lang="en-US" altLang="ko-KR" b="0" i="1" dirty="0">
                <a:solidFill>
                  <a:srgbClr val="727072"/>
                </a:solidFill>
                <a:effectLst/>
                <a:latin typeface="Consolas" panose="020B0609020204030204" pitchFamily="49" charset="0"/>
              </a:rPr>
              <a:t>="</a:t>
            </a:r>
            <a:r>
              <a:rPr lang="en-US" altLang="ko-KR" b="0" i="1" dirty="0" err="1">
                <a:solidFill>
                  <a:srgbClr val="727072"/>
                </a:solidFill>
                <a:effectLst/>
                <a:latin typeface="Consolas" panose="020B0609020204030204" pitchFamily="49" charset="0"/>
              </a:rPr>
              <a:t>onInActiveAi</a:t>
            </a:r>
            <a:r>
              <a:rPr lang="en-US" altLang="ko-KR" b="0" i="1" dirty="0">
                <a:solidFill>
                  <a:srgbClr val="727072"/>
                </a:solidFill>
                <a:effectLst/>
                <a:latin typeface="Consolas" panose="020B0609020204030204" pitchFamily="49" charset="0"/>
              </a:rPr>
              <a:t>(this)"</a:t>
            </a:r>
          </a:p>
          <a:p>
            <a:r>
              <a:rPr lang="en-US" altLang="ko-KR" b="0" i="1" dirty="0">
                <a:solidFill>
                  <a:srgbClr val="727072"/>
                </a:solidFill>
                <a:effectLst/>
                <a:latin typeface="Consolas" panose="020B0609020204030204" pitchFamily="49" charset="0"/>
              </a:rPr>
              <a:t>          data-omni-type="</a:t>
            </a:r>
            <a:r>
              <a:rPr lang="en-US" altLang="ko-KR" b="0" i="1" dirty="0" err="1">
                <a:solidFill>
                  <a:srgbClr val="727072"/>
                </a:solidFill>
                <a:effectLst/>
                <a:latin typeface="Consolas" panose="020B0609020204030204" pitchFamily="49" charset="0"/>
              </a:rPr>
              <a:t>microsite_contentinter</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data-omni="galaxy ai is </a:t>
            </a:r>
            <a:r>
              <a:rPr lang="en-US" altLang="ko-KR" b="0" i="1" dirty="0" err="1">
                <a:solidFill>
                  <a:srgbClr val="727072"/>
                </a:solidFill>
                <a:effectLst/>
                <a:latin typeface="Consolas" panose="020B0609020204030204" pitchFamily="49" charset="0"/>
              </a:rPr>
              <a:t>here:over</a:t>
            </a:r>
            <a:r>
              <a:rPr lang="en-US" altLang="ko-KR" b="0" i="1" dirty="0">
                <a:solidFill>
                  <a:srgbClr val="727072"/>
                </a:solidFill>
                <a:effectLst/>
                <a:latin typeface="Consolas" panose="020B0609020204030204" pitchFamily="49" charset="0"/>
              </a:rPr>
              <a:t> the phone"</a:t>
            </a:r>
          </a:p>
          <a:p>
            <a:r>
              <a:rPr lang="en-US" altLang="ko-KR" b="0" i="1" dirty="0">
                <a:solidFill>
                  <a:srgbClr val="727072"/>
                </a:solidFill>
                <a:effectLst/>
                <a:latin typeface="Consolas" panose="020B0609020204030204" pitchFamily="49" charset="0"/>
              </a:rPr>
              <a:t>          ga-ca="content click"</a:t>
            </a:r>
          </a:p>
          <a:p>
            <a:r>
              <a:rPr lang="en-US" altLang="ko-KR" b="0" i="1" dirty="0">
                <a:solidFill>
                  <a:srgbClr val="727072"/>
                </a:solidFill>
                <a:effectLst/>
                <a:latin typeface="Consolas" panose="020B0609020204030204" pitchFamily="49" charset="0"/>
              </a:rPr>
              <a:t>          ga-ac="feature"</a:t>
            </a:r>
          </a:p>
          <a:p>
            <a:r>
              <a:rPr lang="en-US" altLang="ko-KR" b="0" i="1" dirty="0">
                <a:solidFill>
                  <a:srgbClr val="727072"/>
                </a:solidFill>
                <a:effectLst/>
                <a:latin typeface="Consolas" panose="020B0609020204030204" pitchFamily="49" charset="0"/>
              </a:rPr>
              <a:t>          ga-la="galaxy ai is </a:t>
            </a:r>
            <a:r>
              <a:rPr lang="en-US" altLang="ko-KR" b="0" i="1" dirty="0" err="1">
                <a:solidFill>
                  <a:srgbClr val="727072"/>
                </a:solidFill>
                <a:effectLst/>
                <a:latin typeface="Consolas" panose="020B0609020204030204" pitchFamily="49" charset="0"/>
              </a:rPr>
              <a:t>here:over</a:t>
            </a:r>
            <a:r>
              <a:rPr lang="en-US" altLang="ko-KR" b="0" i="1" dirty="0">
                <a:solidFill>
                  <a:srgbClr val="727072"/>
                </a:solidFill>
                <a:effectLst/>
                <a:latin typeface="Consolas" panose="020B0609020204030204" pitchFamily="49" charset="0"/>
              </a:rPr>
              <a:t> the phone"</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list__inner</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list__icon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--active"</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list__image</a:t>
            </a:r>
            <a:r>
              <a:rPr lang="en-US" altLang="ko-KR" b="0" i="1" dirty="0">
                <a:solidFill>
                  <a:srgbClr val="727072"/>
                </a:solidFill>
                <a:effectLst/>
                <a:latin typeface="Consolas" panose="020B0609020204030204" pitchFamily="49" charset="0"/>
              </a:rPr>
              <a:t>--default"</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/assets/test/mobile/2022-2h/galaxy-buds2/galaxy-buds2-ai-overthephone-active0.png"</a:t>
            </a:r>
          </a:p>
          <a:p>
            <a:r>
              <a:rPr lang="en-US" altLang="ko-KR" b="0" i="1" dirty="0">
                <a:solidFill>
                  <a:srgbClr val="727072"/>
                </a:solidFill>
                <a:effectLst/>
                <a:latin typeface="Consolas" panose="020B0609020204030204" pitchFamily="49" charset="0"/>
              </a:rPr>
              <a:t>                alt=""</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list__text</a:t>
            </a:r>
            <a:r>
              <a:rPr lang="en-US" altLang="ko-KR" b="0" i="1" dirty="0">
                <a:solidFill>
                  <a:srgbClr val="727072"/>
                </a:solidFill>
                <a:effectLst/>
                <a:latin typeface="Consolas" panose="020B0609020204030204" pitchFamily="49" charset="0"/>
              </a:rPr>
              <a:t>"&gt;Over the phone&lt;/span&gt;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&lt;/a&gt;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-buds-ai-panel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-buds-ai-panel--active"</a:t>
            </a:r>
          </a:p>
          <a:p>
            <a:r>
              <a:rPr lang="en-US" altLang="ko-KR" b="0" i="1" dirty="0">
                <a:solidFill>
                  <a:srgbClr val="727072"/>
                </a:solidFill>
                <a:effectLst/>
                <a:latin typeface="Consolas" panose="020B0609020204030204" pitchFamily="49" charset="0"/>
              </a:rPr>
              <a:t>        id="tabPanelId_0"</a:t>
            </a:r>
          </a:p>
          <a:p>
            <a:r>
              <a:rPr lang="en-US" altLang="ko-KR" b="0" i="1" dirty="0">
                <a:solidFill>
                  <a:srgbClr val="727072"/>
                </a:solidFill>
                <a:effectLst/>
                <a:latin typeface="Consolas" panose="020B0609020204030204" pitchFamily="49" charset="0"/>
              </a:rPr>
              <a:t>        role="</a:t>
            </a:r>
            <a:r>
              <a:rPr lang="en-US" altLang="ko-KR" b="0" i="1" dirty="0" err="1">
                <a:solidFill>
                  <a:srgbClr val="727072"/>
                </a:solidFill>
                <a:effectLst/>
                <a:latin typeface="Consolas" panose="020B0609020204030204" pitchFamily="49" charset="0"/>
              </a:rPr>
              <a:t>tabpanel</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aria-hidden="false"</a:t>
            </a:r>
          </a:p>
          <a:p>
            <a:r>
              <a:rPr lang="en-US" altLang="ko-KR" b="0" i="1" dirty="0">
                <a:solidFill>
                  <a:srgbClr val="727072"/>
                </a:solidFill>
                <a:effectLst/>
                <a:latin typeface="Consolas" panose="020B0609020204030204" pitchFamily="49" charset="0"/>
              </a:rPr>
              <a:t>        aria-</a:t>
            </a:r>
            <a:r>
              <a:rPr lang="en-US" altLang="ko-KR" b="0" i="1" dirty="0" err="1">
                <a:solidFill>
                  <a:srgbClr val="727072"/>
                </a:solidFill>
                <a:effectLst/>
                <a:latin typeface="Consolas" panose="020B0609020204030204" pitchFamily="49" charset="0"/>
              </a:rPr>
              <a:t>labelledby</a:t>
            </a:r>
            <a:r>
              <a:rPr lang="en-US" altLang="ko-KR" b="0" i="1" dirty="0">
                <a:solidFill>
                  <a:srgbClr val="727072"/>
                </a:solidFill>
                <a:effectLst/>
                <a:latin typeface="Consolas" panose="020B0609020204030204" pitchFamily="49" charset="0"/>
              </a:rPr>
              <a:t>="tabListId_0"</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list__description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Keep your Galaxy Buds2 on, even when you need to use Interpreter on Samsung Galaxy smartphone. Hear the translation through the earbuds, while the other person listens via the paired smartphone's speaker. Enjoy smooth conversations without handing over your phone each time you speak.</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panel__figure</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class="image image--main-loaded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image__main</a:t>
            </a:r>
            <a:r>
              <a:rPr lang="en-US" altLang="ko-KR" b="0" i="1" dirty="0">
                <a:solidFill>
                  <a:srgbClr val="727072"/>
                </a:solidFill>
                <a:effectLst/>
                <a:latin typeface="Consolas" panose="020B0609020204030204" pitchFamily="49" charset="0"/>
              </a:rPr>
              <a:t> responsive-</a:t>
            </a:r>
            <a:r>
              <a:rPr lang="en-US" altLang="ko-KR" b="0" i="1" dirty="0" err="1">
                <a:solidFill>
                  <a:srgbClr val="727072"/>
                </a:solidFill>
                <a:effectLst/>
                <a:latin typeface="Consolas" panose="020B0609020204030204" pitchFamily="49" charset="0"/>
              </a:rPr>
              <a:t>img</a:t>
            </a:r>
            <a:r>
              <a:rPr lang="en-US" altLang="ko-KR" b="0" i="1" dirty="0">
                <a:solidFill>
                  <a:srgbClr val="727072"/>
                </a:solidFill>
                <a:effectLst/>
                <a:latin typeface="Consolas" panose="020B0609020204030204" pitchFamily="49" charset="0"/>
              </a:rPr>
              <a:t> image--loaded"</a:t>
            </a:r>
          </a:p>
          <a:p>
            <a:r>
              <a:rPr lang="en-US" altLang="ko-KR" b="0" i="1" dirty="0">
                <a:solidFill>
                  <a:srgbClr val="727072"/>
                </a:solidFill>
                <a:effectLst/>
                <a:latin typeface="Consolas" panose="020B0609020204030204" pitchFamily="49" charset="0"/>
              </a:rPr>
              <a:t>              data-desktop-</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/assets/test/mobile/2022-2h/galaxy-buds2/galaxy-buds2-ai-facetoface-0305_pc.png"</a:t>
            </a:r>
          </a:p>
          <a:p>
            <a:r>
              <a:rPr lang="en-US" altLang="ko-KR" b="0" i="1" dirty="0">
                <a:solidFill>
                  <a:srgbClr val="727072"/>
                </a:solidFill>
                <a:effectLst/>
                <a:latin typeface="Consolas" panose="020B0609020204030204" pitchFamily="49" charset="0"/>
              </a:rPr>
              <a:t>              data-mobile-</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/assets/test/mobile/2022-2h/galaxy-buds2/galaxy-buds2-ai-facetoface-0305_mo.png"</a:t>
            </a:r>
          </a:p>
          <a:p>
            <a:r>
              <a:rPr lang="en-US" altLang="ko-KR" b="0" i="1" dirty="0">
                <a:solidFill>
                  <a:srgbClr val="727072"/>
                </a:solidFill>
                <a:effectLst/>
                <a:latin typeface="Consolas" panose="020B0609020204030204" pitchFamily="49" charset="0"/>
              </a:rPr>
              <a:t>              alt="GUIs of Interpreter app can be seen, with translated English and Spanish onscreen. Between the GUIs are text and icons that indicate two-way translation through speakerphone and Galaxy Buds."</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/assets/test/mobile/2022-2h/galaxy-buds2/galaxy-buds2-ai-facetoface-0305_pc.png"</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ai__disclaimer</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a:t>
            </a:r>
          </a:p>
          <a:p>
            <a:r>
              <a:rPr lang="en-US" altLang="ko-KR" b="0" i="1" dirty="0">
                <a:solidFill>
                  <a:srgbClr val="727072"/>
                </a:solidFill>
                <a:effectLst/>
                <a:latin typeface="Consolas" panose="020B0609020204030204" pitchFamily="49" charset="0"/>
              </a:rPr>
              <a:t>          &gt;*Interpreter feature requires Samsung Account login. Certain</a:t>
            </a:r>
          </a:p>
          <a:p>
            <a:r>
              <a:rPr lang="en-US" altLang="ko-KR" b="0" i="1" dirty="0">
                <a:solidFill>
                  <a:srgbClr val="727072"/>
                </a:solidFill>
                <a:effectLst/>
                <a:latin typeface="Consolas" panose="020B0609020204030204" pitchFamily="49" charset="0"/>
              </a:rPr>
              <a:t>          languages may require language pack download. Service availability may</a:t>
            </a:r>
          </a:p>
          <a:p>
            <a:r>
              <a:rPr lang="en-US" altLang="ko-KR" b="0" i="1" dirty="0">
                <a:solidFill>
                  <a:srgbClr val="727072"/>
                </a:solidFill>
                <a:effectLst/>
                <a:latin typeface="Consolas" panose="020B0609020204030204" pitchFamily="49" charset="0"/>
              </a:rPr>
              <a:t>          vary by language. Accuracy of results is not guaranteed. *Live</a:t>
            </a:r>
          </a:p>
          <a:p>
            <a:r>
              <a:rPr lang="en-US" altLang="ko-KR" b="0" i="1" dirty="0">
                <a:solidFill>
                  <a:srgbClr val="727072"/>
                </a:solidFill>
                <a:effectLst/>
                <a:latin typeface="Consolas" panose="020B0609020204030204" pitchFamily="49" charset="0"/>
              </a:rPr>
              <a:t>          Translate feature requires a network connection and Samsung Account</a:t>
            </a:r>
          </a:p>
          <a:p>
            <a:r>
              <a:rPr lang="en-US" altLang="ko-KR" b="0" i="1" dirty="0">
                <a:solidFill>
                  <a:srgbClr val="727072"/>
                </a:solidFill>
                <a:effectLst/>
                <a:latin typeface="Consolas" panose="020B0609020204030204" pitchFamily="49" charset="0"/>
              </a:rPr>
              <a:t>          login. Live Translate feature is only available on the pre-installed</a:t>
            </a:r>
          </a:p>
          <a:p>
            <a:r>
              <a:rPr lang="en-US" altLang="ko-KR" b="0" i="1" dirty="0">
                <a:solidFill>
                  <a:srgbClr val="727072"/>
                </a:solidFill>
                <a:effectLst/>
                <a:latin typeface="Consolas" panose="020B0609020204030204" pitchFamily="49" charset="0"/>
              </a:rPr>
              <a:t>          Samsung Phone app. Certain languages may require language pack</a:t>
            </a:r>
          </a:p>
          <a:p>
            <a:r>
              <a:rPr lang="en-US" altLang="ko-KR" b="0" i="1" dirty="0">
                <a:solidFill>
                  <a:srgbClr val="727072"/>
                </a:solidFill>
                <a:effectLst/>
                <a:latin typeface="Consolas" panose="020B0609020204030204" pitchFamily="49" charset="0"/>
              </a:rPr>
              <a:t>          download. Service availability may vary by language, country, region</a:t>
            </a:r>
          </a:p>
          <a:p>
            <a:r>
              <a:rPr lang="en-US" altLang="ko-KR" b="0" i="1" dirty="0">
                <a:solidFill>
                  <a:srgbClr val="727072"/>
                </a:solidFill>
                <a:effectLst/>
                <a:latin typeface="Consolas" panose="020B0609020204030204" pitchFamily="49" charset="0"/>
              </a:rPr>
              <a:t>          or carrier. Accuracy of results is not guaranteed. *Galaxy AI features</a:t>
            </a:r>
          </a:p>
          <a:p>
            <a:r>
              <a:rPr lang="en-US" altLang="ko-KR" b="0" i="1" dirty="0">
                <a:solidFill>
                  <a:srgbClr val="727072"/>
                </a:solidFill>
                <a:effectLst/>
                <a:latin typeface="Consolas" panose="020B0609020204030204" pitchFamily="49" charset="0"/>
              </a:rPr>
              <a:t>          are supported on Galaxy S24 Ultra, S24 Plus and S24 as of Feb. 2024.</a:t>
            </a:r>
          </a:p>
          <a:p>
            <a:r>
              <a:rPr lang="en-US" altLang="ko-KR" b="0" i="1" dirty="0">
                <a:solidFill>
                  <a:srgbClr val="727072"/>
                </a:solidFill>
                <a:effectLst/>
                <a:latin typeface="Consolas" panose="020B0609020204030204" pitchFamily="49" charset="0"/>
              </a:rPr>
              <a:t>          *Samsung Galaxy devices may require the latest software update to</a:t>
            </a:r>
          </a:p>
          <a:p>
            <a:r>
              <a:rPr lang="en-US" altLang="ko-KR" b="0" i="1" dirty="0">
                <a:solidFill>
                  <a:srgbClr val="727072"/>
                </a:solidFill>
                <a:effectLst/>
                <a:latin typeface="Consolas" panose="020B0609020204030204" pitchFamily="49" charset="0"/>
              </a:rPr>
              <a:t>          properly support Galaxy AI features. *Images simulated for</a:t>
            </a:r>
          </a:p>
          <a:p>
            <a:r>
              <a:rPr lang="en-US" altLang="ko-KR" b="0" i="1" dirty="0">
                <a:solidFill>
                  <a:srgbClr val="727072"/>
                </a:solidFill>
                <a:effectLst/>
                <a:latin typeface="Consolas" panose="020B0609020204030204" pitchFamily="49" charset="0"/>
              </a:rPr>
              <a:t>          illustrative purposes. Actual UX/UI may be different.</a:t>
            </a:r>
          </a:p>
          <a:p>
            <a:r>
              <a:rPr lang="en-US" altLang="ko-KR" b="0" i="1" dirty="0">
                <a:solidFill>
                  <a:srgbClr val="727072"/>
                </a:solidFill>
                <a:effectLst/>
                <a:latin typeface="Consolas" panose="020B0609020204030204" pitchFamily="49" charset="0"/>
              </a:rPr>
              <a:t>        &lt;/span&gt;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a:t>
            </a: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-buds-ai-panel"</a:t>
            </a:r>
          </a:p>
          <a:p>
            <a:r>
              <a:rPr lang="en-US" altLang="ko-KR" b="0" i="1" dirty="0">
                <a:solidFill>
                  <a:srgbClr val="727072"/>
                </a:solidFill>
                <a:effectLst/>
                <a:latin typeface="Consolas" panose="020B0609020204030204" pitchFamily="49" charset="0"/>
              </a:rPr>
              <a:t>        id="tabPanelId_1"</a:t>
            </a:r>
          </a:p>
          <a:p>
            <a:r>
              <a:rPr lang="en-US" altLang="ko-KR" b="0" i="1" dirty="0">
                <a:solidFill>
                  <a:srgbClr val="727072"/>
                </a:solidFill>
                <a:effectLst/>
                <a:latin typeface="Consolas" panose="020B0609020204030204" pitchFamily="49" charset="0"/>
              </a:rPr>
              <a:t>        role="</a:t>
            </a:r>
            <a:r>
              <a:rPr lang="en-US" altLang="ko-KR" b="0" i="1" dirty="0" err="1">
                <a:solidFill>
                  <a:srgbClr val="727072"/>
                </a:solidFill>
                <a:effectLst/>
                <a:latin typeface="Consolas" panose="020B0609020204030204" pitchFamily="49" charset="0"/>
              </a:rPr>
              <a:t>tabpanel</a:t>
            </a:r>
            <a:r>
              <a:rPr lang="en-US" altLang="ko-KR" b="0" i="1" dirty="0">
                <a:solidFill>
                  <a:srgbClr val="727072"/>
                </a:solidFill>
                <a:effectLst/>
                <a:latin typeface="Consolas" panose="020B0609020204030204" pitchFamily="49" charset="0"/>
              </a:rPr>
              <a:t>"</a:t>
            </a:r>
          </a:p>
          <a:p>
            <a:r>
              <a:rPr lang="en-US" altLang="ko-KR" b="0" i="1" dirty="0">
                <a:solidFill>
                  <a:srgbClr val="727072"/>
                </a:solidFill>
                <a:effectLst/>
                <a:latin typeface="Consolas" panose="020B0609020204030204" pitchFamily="49" charset="0"/>
              </a:rPr>
              <a:t>        aria-hidden="true"</a:t>
            </a:r>
          </a:p>
          <a:p>
            <a:r>
              <a:rPr lang="en-US" altLang="ko-KR" b="0" i="1" dirty="0">
                <a:solidFill>
                  <a:srgbClr val="727072"/>
                </a:solidFill>
                <a:effectLst/>
                <a:latin typeface="Consolas" panose="020B0609020204030204" pitchFamily="49" charset="0"/>
              </a:rPr>
              <a:t>        aria-</a:t>
            </a:r>
            <a:r>
              <a:rPr lang="en-US" altLang="ko-KR" b="0" i="1" dirty="0" err="1">
                <a:solidFill>
                  <a:srgbClr val="727072"/>
                </a:solidFill>
                <a:effectLst/>
                <a:latin typeface="Consolas" panose="020B0609020204030204" pitchFamily="49" charset="0"/>
              </a:rPr>
              <a:t>labelledby</a:t>
            </a:r>
            <a:r>
              <a:rPr lang="en-US" altLang="ko-KR" b="0" i="1" dirty="0">
                <a:solidFill>
                  <a:srgbClr val="727072"/>
                </a:solidFill>
                <a:effectLst/>
                <a:latin typeface="Consolas" panose="020B0609020204030204" pitchFamily="49" charset="0"/>
              </a:rPr>
              <a:t>="tabListId_1"</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list__description</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Galaxy Buds2&amp;apos;s mics pick up your words clearly during Live</a:t>
            </a:r>
          </a:p>
          <a:p>
            <a:r>
              <a:rPr lang="en-US" altLang="ko-KR" b="0" i="1" dirty="0">
                <a:solidFill>
                  <a:srgbClr val="727072"/>
                </a:solidFill>
                <a:effectLst/>
                <a:latin typeface="Consolas" panose="020B0609020204030204" pitchFamily="49" charset="0"/>
              </a:rPr>
              <a:t>          Translation calls, thanks to a voice recognition algorithm. Then Live</a:t>
            </a:r>
          </a:p>
          <a:p>
            <a:r>
              <a:rPr lang="en-US" altLang="ko-KR" b="0" i="1" dirty="0">
                <a:solidFill>
                  <a:srgbClr val="727072"/>
                </a:solidFill>
                <a:effectLst/>
                <a:latin typeface="Consolas" panose="020B0609020204030204" pitchFamily="49" charset="0"/>
              </a:rPr>
              <a:t>          Translate on the paired Samsung Galaxy smartphone interprets to the</a:t>
            </a:r>
          </a:p>
          <a:p>
            <a:r>
              <a:rPr lang="en-US" altLang="ko-KR" b="0" i="1" dirty="0">
                <a:solidFill>
                  <a:srgbClr val="727072"/>
                </a:solidFill>
                <a:effectLst/>
                <a:latin typeface="Consolas" panose="020B0609020204030204" pitchFamily="49" charset="0"/>
              </a:rPr>
              <a:t>          language </a:t>
            </a:r>
            <a:r>
              <a:rPr lang="en-US" altLang="ko-KR" b="0" i="1" dirty="0" err="1">
                <a:solidFill>
                  <a:srgbClr val="727072"/>
                </a:solidFill>
                <a:effectLst/>
                <a:latin typeface="Consolas" panose="020B0609020204030204" pitchFamily="49" charset="0"/>
              </a:rPr>
              <a:t>that&amp;apos;s</a:t>
            </a:r>
            <a:r>
              <a:rPr lang="en-US" altLang="ko-KR" b="0" i="1" dirty="0">
                <a:solidFill>
                  <a:srgbClr val="727072"/>
                </a:solidFill>
                <a:effectLst/>
                <a:latin typeface="Consolas" panose="020B0609020204030204" pitchFamily="49" charset="0"/>
              </a:rPr>
              <a:t> being used. Read the dialog without holding your</a:t>
            </a:r>
          </a:p>
          <a:p>
            <a:r>
              <a:rPr lang="en-US" altLang="ko-KR" b="0" i="1" dirty="0">
                <a:solidFill>
                  <a:srgbClr val="727072"/>
                </a:solidFill>
                <a:effectLst/>
                <a:latin typeface="Consolas" panose="020B0609020204030204" pitchFamily="49" charset="0"/>
              </a:rPr>
              <a:t>          phone up to your ears.</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a:t>
            </a:r>
            <a:r>
              <a:rPr lang="en-US" altLang="ko-KR" b="0" i="1" dirty="0" err="1">
                <a:solidFill>
                  <a:srgbClr val="727072"/>
                </a:solidFill>
                <a:effectLst/>
                <a:latin typeface="Consolas" panose="020B0609020204030204" pitchFamily="49" charset="0"/>
              </a:rPr>
              <a:t>panel__figure</a:t>
            </a:r>
            <a:r>
              <a:rPr lang="en-US" altLang="ko-KR" b="0" i="1" dirty="0">
                <a:solidFill>
                  <a:srgbClr val="727072"/>
                </a:solidFill>
                <a:effectLst/>
                <a:latin typeface="Consolas" panose="020B0609020204030204" pitchFamily="49" charset="0"/>
              </a:rPr>
              <a:t>"&gt;</a:t>
            </a:r>
          </a:p>
          <a:p>
            <a:r>
              <a:rPr lang="en-US" altLang="ko-KR" b="0" i="1" dirty="0">
                <a:solidFill>
                  <a:srgbClr val="727072"/>
                </a:solidFill>
                <a:effectLst/>
                <a:latin typeface="Consolas" panose="020B0609020204030204" pitchFamily="49" charset="0"/>
              </a:rPr>
              <a:t>          &lt;div class="image image--main-loaded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-buds-ai-inner-box"&gt;</a:t>
            </a:r>
          </a:p>
          <a:p>
            <a:r>
              <a:rPr lang="en-US" altLang="ko-KR" b="0" i="1" dirty="0">
                <a:solidFill>
                  <a:srgbClr val="727072"/>
                </a:solidFill>
                <a:effectLst/>
                <a:latin typeface="Consolas" panose="020B0609020204030204" pitchFamily="49" charset="0"/>
              </a:rPr>
              <a:t>            &lt;</a:t>
            </a:r>
            <a:r>
              <a:rPr lang="en-US" altLang="ko-KR" b="0" i="1" dirty="0" err="1">
                <a:solidFill>
                  <a:srgbClr val="727072"/>
                </a:solidFill>
                <a:effectLst/>
                <a:latin typeface="Consolas" panose="020B0609020204030204" pitchFamily="49" charset="0"/>
              </a:rPr>
              <a:t>img</a:t>
            </a:r>
            <a:endParaRPr lang="en-US" altLang="ko-KR" b="0" i="1" dirty="0">
              <a:solidFill>
                <a:srgbClr val="727072"/>
              </a:solidFill>
              <a:effectLst/>
              <a:latin typeface="Consolas" panose="020B0609020204030204" pitchFamily="49" charset="0"/>
            </a:endParaRPr>
          </a:p>
          <a:p>
            <a:r>
              <a:rPr lang="en-US" altLang="ko-KR" b="0" i="1" dirty="0">
                <a:solidFill>
                  <a:srgbClr val="727072"/>
                </a:solidFill>
                <a:effectLst/>
                <a:latin typeface="Consolas" panose="020B0609020204030204" pitchFamily="49" charset="0"/>
              </a:rPr>
              <a:t>              class="</a:t>
            </a:r>
            <a:r>
              <a:rPr lang="en-US" altLang="ko-KR" b="0" i="1" dirty="0" err="1">
                <a:solidFill>
                  <a:srgbClr val="727072"/>
                </a:solidFill>
                <a:effectLst/>
                <a:latin typeface="Consolas" panose="020B0609020204030204" pitchFamily="49" charset="0"/>
              </a:rPr>
              <a:t>image__main</a:t>
            </a:r>
            <a:r>
              <a:rPr lang="en-US" altLang="ko-KR" b="0" i="1" dirty="0">
                <a:solidFill>
                  <a:srgbClr val="727072"/>
                </a:solidFill>
                <a:effectLst/>
                <a:latin typeface="Consolas" panose="020B0609020204030204" pitchFamily="49" charset="0"/>
              </a:rPr>
              <a:t> responsive-</a:t>
            </a:r>
            <a:r>
              <a:rPr lang="en-US" altLang="ko-KR" b="0" i="1" dirty="0" err="1">
                <a:solidFill>
                  <a:srgbClr val="727072"/>
                </a:solidFill>
                <a:effectLst/>
                <a:latin typeface="Consolas" panose="020B0609020204030204" pitchFamily="49" charset="0"/>
              </a:rPr>
              <a:t>img</a:t>
            </a:r>
            <a:r>
              <a:rPr lang="en-US" altLang="ko-KR" b="0" i="1" dirty="0">
                <a:solidFill>
                  <a:srgbClr val="727072"/>
                </a:solidFill>
                <a:effectLst/>
                <a:latin typeface="Consolas" panose="020B0609020204030204" pitchFamily="49" charset="0"/>
              </a:rPr>
              <a:t> image--loaded"</a:t>
            </a:r>
          </a:p>
          <a:p>
            <a:r>
              <a:rPr lang="en-US" altLang="ko-KR" b="0" i="1" dirty="0">
                <a:solidFill>
                  <a:srgbClr val="727072"/>
                </a:solidFill>
                <a:effectLst/>
                <a:latin typeface="Consolas" panose="020B0609020204030204" pitchFamily="49" charset="0"/>
              </a:rPr>
              <a:t>              data-desktop-</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/assets/test/mobile/2022-2h/galaxy-buds2/galaxy-buds2-ai-overthephone_pc.png"</a:t>
            </a:r>
          </a:p>
          <a:p>
            <a:r>
              <a:rPr lang="en-US" altLang="ko-KR" b="0" i="1" dirty="0">
                <a:solidFill>
                  <a:srgbClr val="727072"/>
                </a:solidFill>
                <a:effectLst/>
                <a:latin typeface="Consolas" panose="020B0609020204030204" pitchFamily="49" charset="0"/>
              </a:rPr>
              <a:t>              data-mobile-</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/assets/test/mobile/2022-2h/galaxy-buds2/galaxy-buds2-ai-overthephone_mo.png"</a:t>
            </a:r>
          </a:p>
          <a:p>
            <a:r>
              <a:rPr lang="en-US" altLang="ko-KR" b="0" i="1" dirty="0">
                <a:solidFill>
                  <a:srgbClr val="727072"/>
                </a:solidFill>
                <a:effectLst/>
                <a:latin typeface="Consolas" panose="020B0609020204030204" pitchFamily="49" charset="0"/>
              </a:rPr>
              <a:t>              alt="Earbuds of Galaxy Buds2 in </a:t>
            </a:r>
            <a:r>
              <a:rPr lang="en-US" altLang="ko-KR" b="0" i="1" dirty="0" err="1">
                <a:solidFill>
                  <a:srgbClr val="727072"/>
                </a:solidFill>
                <a:effectLst/>
                <a:latin typeface="Consolas" panose="020B0609020204030204" pitchFamily="49" charset="0"/>
              </a:rPr>
              <a:t>Lavendar</a:t>
            </a:r>
            <a:r>
              <a:rPr lang="en-US" altLang="ko-KR" b="0" i="1" dirty="0">
                <a:solidFill>
                  <a:srgbClr val="727072"/>
                </a:solidFill>
                <a:effectLst/>
                <a:latin typeface="Consolas" panose="020B0609020204030204" pitchFamily="49" charset="0"/>
              </a:rPr>
              <a:t> can be seen. Between the earbuds is GUI of Live Translate. In the background are sound waves that indicate Live Translation."</a:t>
            </a:r>
          </a:p>
          <a:p>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src</a:t>
            </a:r>
            <a:r>
              <a:rPr lang="en-US" altLang="ko-KR" b="0" i="1" dirty="0">
                <a:solidFill>
                  <a:srgbClr val="727072"/>
                </a:solidFill>
                <a:effectLst/>
                <a:latin typeface="Consolas" panose="020B0609020204030204" pitchFamily="49" charset="0"/>
              </a:rPr>
              <a:t>="https://images.samsung.com/is/image/</a:t>
            </a:r>
            <a:r>
              <a:rPr lang="en-US" altLang="ko-KR" b="0" i="1" dirty="0" err="1">
                <a:solidFill>
                  <a:srgbClr val="727072"/>
                </a:solidFill>
                <a:effectLst/>
                <a:latin typeface="Consolas" panose="020B0609020204030204" pitchFamily="49" charset="0"/>
              </a:rPr>
              <a:t>samsung</a:t>
            </a:r>
            <a:r>
              <a:rPr lang="en-US" altLang="ko-KR" b="0" i="1" dirty="0">
                <a:solidFill>
                  <a:srgbClr val="727072"/>
                </a:solidFill>
                <a:effectLst/>
                <a:latin typeface="Consolas" panose="020B0609020204030204" pitchFamily="49" charset="0"/>
              </a:rPr>
              <a:t>/assets/test/mobile/2022-2h/galaxy-buds2/galaxy-buds2-ai-overthephone_pc.png"</a:t>
            </a:r>
          </a:p>
          <a:p>
            <a:r>
              <a:rPr lang="en-US" altLang="ko-KR" b="0" i="1" dirty="0">
                <a:solidFill>
                  <a:srgbClr val="727072"/>
                </a:solidFill>
                <a:effectLst/>
                <a:latin typeface="Consolas" panose="020B0609020204030204" pitchFamily="49" charset="0"/>
              </a:rPr>
              <a:t>            /&gt;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&lt;/figure&gt;</a:t>
            </a:r>
          </a:p>
          <a:p>
            <a:r>
              <a:rPr lang="en-US" altLang="ko-KR" b="0" i="1" dirty="0">
                <a:solidFill>
                  <a:srgbClr val="727072"/>
                </a:solidFill>
                <a:effectLst/>
                <a:latin typeface="Consolas" panose="020B0609020204030204" pitchFamily="49" charset="0"/>
              </a:rPr>
              <a:t>        &lt;span class="</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t>
            </a:r>
            <a:r>
              <a:rPr lang="en-US" altLang="ko-KR" b="0" i="1" dirty="0" err="1">
                <a:solidFill>
                  <a:srgbClr val="727072"/>
                </a:solidFill>
                <a:effectLst/>
                <a:latin typeface="Consolas" panose="020B0609020204030204" pitchFamily="49" charset="0"/>
              </a:rPr>
              <a:t>ai__disclaimer</a:t>
            </a:r>
            <a:r>
              <a:rPr lang="en-US" altLang="ko-KR" b="0" i="1" dirty="0">
                <a:solidFill>
                  <a:srgbClr val="727072"/>
                </a:solidFill>
                <a:effectLst/>
                <a:latin typeface="Consolas" panose="020B0609020204030204" pitchFamily="49" charset="0"/>
              </a:rPr>
              <a:t> </a:t>
            </a:r>
            <a:r>
              <a:rPr lang="en-US" altLang="ko-KR" b="0" i="1" dirty="0" err="1">
                <a:solidFill>
                  <a:srgbClr val="727072"/>
                </a:solidFill>
                <a:effectLst/>
                <a:latin typeface="Consolas" panose="020B0609020204030204" pitchFamily="49" charset="0"/>
              </a:rPr>
              <a:t>sc</a:t>
            </a:r>
            <a:r>
              <a:rPr lang="en-US" altLang="ko-KR" b="0" i="1" dirty="0">
                <a:solidFill>
                  <a:srgbClr val="727072"/>
                </a:solidFill>
                <a:effectLst/>
                <a:latin typeface="Consolas" panose="020B0609020204030204" pitchFamily="49" charset="0"/>
              </a:rPr>
              <a:t>-buds-ai-inner-box"</a:t>
            </a:r>
          </a:p>
          <a:p>
            <a:r>
              <a:rPr lang="en-US" altLang="ko-KR" b="0" i="1" dirty="0">
                <a:solidFill>
                  <a:srgbClr val="727072"/>
                </a:solidFill>
                <a:effectLst/>
                <a:latin typeface="Consolas" panose="020B0609020204030204" pitchFamily="49" charset="0"/>
              </a:rPr>
              <a:t>          &gt;*Interpreter feature requires Samsung Account login. Certain</a:t>
            </a:r>
          </a:p>
          <a:p>
            <a:r>
              <a:rPr lang="en-US" altLang="ko-KR" b="0" i="1" dirty="0">
                <a:solidFill>
                  <a:srgbClr val="727072"/>
                </a:solidFill>
                <a:effectLst/>
                <a:latin typeface="Consolas" panose="020B0609020204030204" pitchFamily="49" charset="0"/>
              </a:rPr>
              <a:t>          languages may require language pack download. Service availability may</a:t>
            </a:r>
          </a:p>
          <a:p>
            <a:r>
              <a:rPr lang="en-US" altLang="ko-KR" b="0" i="1" dirty="0">
                <a:solidFill>
                  <a:srgbClr val="727072"/>
                </a:solidFill>
                <a:effectLst/>
                <a:latin typeface="Consolas" panose="020B0609020204030204" pitchFamily="49" charset="0"/>
              </a:rPr>
              <a:t>          vary by language. Accuracy of results is not guaranteed. *Live</a:t>
            </a:r>
          </a:p>
          <a:p>
            <a:r>
              <a:rPr lang="en-US" altLang="ko-KR" b="0" i="1" dirty="0">
                <a:solidFill>
                  <a:srgbClr val="727072"/>
                </a:solidFill>
                <a:effectLst/>
                <a:latin typeface="Consolas" panose="020B0609020204030204" pitchFamily="49" charset="0"/>
              </a:rPr>
              <a:t>          Translate feature requires a network connection and Samsung Account</a:t>
            </a:r>
          </a:p>
          <a:p>
            <a:r>
              <a:rPr lang="en-US" altLang="ko-KR" b="0" i="1" dirty="0">
                <a:solidFill>
                  <a:srgbClr val="727072"/>
                </a:solidFill>
                <a:effectLst/>
                <a:latin typeface="Consolas" panose="020B0609020204030204" pitchFamily="49" charset="0"/>
              </a:rPr>
              <a:t>          login. Live Translate feature is only available on the pre-installed</a:t>
            </a:r>
          </a:p>
          <a:p>
            <a:r>
              <a:rPr lang="en-US" altLang="ko-KR" b="0" i="1" dirty="0">
                <a:solidFill>
                  <a:srgbClr val="727072"/>
                </a:solidFill>
                <a:effectLst/>
                <a:latin typeface="Consolas" panose="020B0609020204030204" pitchFamily="49" charset="0"/>
              </a:rPr>
              <a:t>          Samsung Phone app. Certain languages may require language pack</a:t>
            </a:r>
          </a:p>
          <a:p>
            <a:r>
              <a:rPr lang="en-US" altLang="ko-KR" b="0" i="1" dirty="0">
                <a:solidFill>
                  <a:srgbClr val="727072"/>
                </a:solidFill>
                <a:effectLst/>
                <a:latin typeface="Consolas" panose="020B0609020204030204" pitchFamily="49" charset="0"/>
              </a:rPr>
              <a:t>          download. Service availability may vary by language, country, region</a:t>
            </a:r>
          </a:p>
          <a:p>
            <a:r>
              <a:rPr lang="en-US" altLang="ko-KR" b="0" i="1" dirty="0">
                <a:solidFill>
                  <a:srgbClr val="727072"/>
                </a:solidFill>
                <a:effectLst/>
                <a:latin typeface="Consolas" panose="020B0609020204030204" pitchFamily="49" charset="0"/>
              </a:rPr>
              <a:t>          or carrier. Accuracy of results is not guaranteed. *Galaxy AI features</a:t>
            </a:r>
          </a:p>
          <a:p>
            <a:r>
              <a:rPr lang="en-US" altLang="ko-KR" b="0" i="1" dirty="0">
                <a:solidFill>
                  <a:srgbClr val="727072"/>
                </a:solidFill>
                <a:effectLst/>
                <a:latin typeface="Consolas" panose="020B0609020204030204" pitchFamily="49" charset="0"/>
              </a:rPr>
              <a:t>          are supported on Galaxy S24 Ultra, S24 Plus and S24 as of Feb. 2024.</a:t>
            </a:r>
          </a:p>
          <a:p>
            <a:r>
              <a:rPr lang="en-US" altLang="ko-KR" b="0" i="1" dirty="0">
                <a:solidFill>
                  <a:srgbClr val="727072"/>
                </a:solidFill>
                <a:effectLst/>
                <a:latin typeface="Consolas" panose="020B0609020204030204" pitchFamily="49" charset="0"/>
              </a:rPr>
              <a:t>          *Samsung Galaxy devices may require the latest software update to</a:t>
            </a:r>
          </a:p>
          <a:p>
            <a:r>
              <a:rPr lang="en-US" altLang="ko-KR" b="0" i="1" dirty="0">
                <a:solidFill>
                  <a:srgbClr val="727072"/>
                </a:solidFill>
                <a:effectLst/>
                <a:latin typeface="Consolas" panose="020B0609020204030204" pitchFamily="49" charset="0"/>
              </a:rPr>
              <a:t>          properly support Galaxy AI features. *Images simulated for</a:t>
            </a:r>
          </a:p>
          <a:p>
            <a:r>
              <a:rPr lang="en-US" altLang="ko-KR" b="0" i="1" dirty="0">
                <a:solidFill>
                  <a:srgbClr val="727072"/>
                </a:solidFill>
                <a:effectLst/>
                <a:latin typeface="Consolas" panose="020B0609020204030204" pitchFamily="49" charset="0"/>
              </a:rPr>
              <a:t>          illustrative purposes. Actual UX/UI may be different.</a:t>
            </a:r>
          </a:p>
          <a:p>
            <a:r>
              <a:rPr lang="en-US" altLang="ko-KR" b="0" i="1" dirty="0">
                <a:solidFill>
                  <a:srgbClr val="727072"/>
                </a:solidFill>
                <a:effectLst/>
                <a:latin typeface="Consolas" panose="020B0609020204030204" pitchFamily="49" charset="0"/>
              </a:rPr>
              <a:t>        &lt;/span&gt;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&lt;/div&gt;</a:t>
            </a:r>
          </a:p>
          <a:p>
            <a:r>
              <a:rPr lang="en-US" altLang="ko-KR" b="0" i="1" dirty="0">
                <a:solidFill>
                  <a:srgbClr val="727072"/>
                </a:solidFill>
                <a:effectLst/>
                <a:latin typeface="Consolas" panose="020B0609020204030204" pitchFamily="49" charset="0"/>
              </a:rPr>
              <a:t>  &lt;/section&gt;</a:t>
            </a:r>
            <a:endParaRPr lang="en-US" altLang="ko-KR" b="0" dirty="0">
              <a:solidFill>
                <a:srgbClr val="FCFCFA"/>
              </a:solidFill>
              <a:effectLst/>
              <a:latin typeface="Consolas" panose="020B0609020204030204" pitchFamily="49" charset="0"/>
            </a:endParaRPr>
          </a:p>
          <a:p>
            <a:endParaRPr lang="en-US" altLang="ko-KR"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3827384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723628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3_SUB copy 1">
    <p:bg>
      <p:bgPr>
        <a:solidFill>
          <a:srgbClr val="FEEE85"/>
        </a:solidFill>
        <a:effectLst/>
      </p:bgPr>
    </p:bg>
    <p:spTree>
      <p:nvGrpSpPr>
        <p:cNvPr id="1" name=""/>
        <p:cNvGrpSpPr/>
        <p:nvPr/>
      </p:nvGrpSpPr>
      <p:grpSpPr>
        <a:xfrm>
          <a:off x="0" y="0"/>
          <a:ext cx="0" cy="0"/>
          <a:chOff x="0" y="0"/>
          <a:chExt cx="0" cy="0"/>
        </a:xfrm>
      </p:grpSpPr>
      <p:sp>
        <p:nvSpPr>
          <p:cNvPr id="19" name="본문 첫 번째 줄…"/>
          <p:cNvSpPr txBox="1">
            <a:spLocks noGrp="1"/>
          </p:cNvSpPr>
          <p:nvPr>
            <p:ph type="body" sz="quarter" idx="1" hasCustomPrompt="1"/>
          </p:nvPr>
        </p:nvSpPr>
        <p:spPr>
          <a:xfrm>
            <a:off x="2343898" y="6376194"/>
            <a:ext cx="19601847" cy="963615"/>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20"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1_SUB copy 1">
    <p:bg>
      <p:bgPr>
        <a:solidFill>
          <a:srgbClr val="FFFFFF"/>
        </a:solidFill>
        <a:effectLst/>
      </p:bgPr>
    </p:bg>
    <p:spTree>
      <p:nvGrpSpPr>
        <p:cNvPr id="1" name=""/>
        <p:cNvGrpSpPr/>
        <p:nvPr/>
      </p:nvGrpSpPr>
      <p:grpSpPr>
        <a:xfrm>
          <a:off x="0" y="0"/>
          <a:ext cx="0" cy="0"/>
          <a:chOff x="0" y="0"/>
          <a:chExt cx="0" cy="0"/>
        </a:xfrm>
      </p:grpSpPr>
      <p:sp>
        <p:nvSpPr>
          <p:cNvPr id="130" name="선"/>
          <p:cNvSpPr/>
          <p:nvPr/>
        </p:nvSpPr>
        <p:spPr>
          <a:xfrm>
            <a:off x="-3" y="4791486"/>
            <a:ext cx="24384016" cy="1"/>
          </a:xfrm>
          <a:prstGeom prst="line">
            <a:avLst/>
          </a:prstGeom>
          <a:ln w="63500">
            <a:solidFill>
              <a:srgbClr val="96B9D5"/>
            </a:solidFill>
          </a:ln>
        </p:spPr>
        <p:txBody>
          <a:bodyPr lIns="45718" tIns="45718" rIns="45718" bIns="45718"/>
          <a:lstStyle/>
          <a:p>
            <a:endParaRPr/>
          </a:p>
        </p:txBody>
      </p:sp>
      <p:sp>
        <p:nvSpPr>
          <p:cNvPr id="131" name="선"/>
          <p:cNvSpPr/>
          <p:nvPr/>
        </p:nvSpPr>
        <p:spPr>
          <a:xfrm flipH="1">
            <a:off x="12204354" y="4800610"/>
            <a:ext cx="11" cy="8915391"/>
          </a:xfrm>
          <a:prstGeom prst="line">
            <a:avLst/>
          </a:prstGeom>
          <a:ln w="63500">
            <a:solidFill>
              <a:srgbClr val="96B9D5"/>
            </a:solidFill>
          </a:ln>
        </p:spPr>
        <p:txBody>
          <a:bodyPr lIns="45718" tIns="45718" rIns="45718" bIns="45718"/>
          <a:lstStyle/>
          <a:p>
            <a:endParaRPr/>
          </a:p>
        </p:txBody>
      </p:sp>
      <p:sp>
        <p:nvSpPr>
          <p:cNvPr id="132"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33"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134" name="Remark :"/>
          <p:cNvSpPr txBox="1"/>
          <p:nvPr/>
        </p:nvSpPr>
        <p:spPr>
          <a:xfrm>
            <a:off x="826070" y="1307154"/>
            <a:ext cx="1029671"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135" name="본문 첫 번째 줄…"/>
          <p:cNvSpPr txBox="1">
            <a:spLocks noGrp="1"/>
          </p:cNvSpPr>
          <p:nvPr>
            <p:ph type="body" sz="quarter" idx="1" hasCustomPrompt="1"/>
          </p:nvPr>
        </p:nvSpPr>
        <p:spPr>
          <a:xfrm>
            <a:off x="1861897" y="1314090"/>
            <a:ext cx="10183456" cy="393943"/>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136" name="본문 첫 번째 줄…"/>
          <p:cNvSpPr txBox="1">
            <a:spLocks noGrp="1"/>
          </p:cNvSpPr>
          <p:nvPr>
            <p:ph type="body" sz="quarter" idx="21" hasCustomPrompt="1"/>
          </p:nvPr>
        </p:nvSpPr>
        <p:spPr>
          <a:xfrm>
            <a:off x="1859021" y="1690777"/>
            <a:ext cx="10183454" cy="393943"/>
          </a:xfrm>
          <a:prstGeom prst="rect">
            <a:avLst/>
          </a:prstGeom>
        </p:spPr>
        <p:txBody>
          <a:bodyPr/>
          <a:lstStyle>
            <a:lvl1pPr>
              <a:defRPr sz="1800" b="0">
                <a:solidFill>
                  <a:srgbClr val="000000"/>
                </a:solidFill>
              </a:defRPr>
            </a:lvl1pPr>
          </a:lstStyle>
          <a:p>
            <a:r>
              <a:t>수정된 내용을 입력해 주세요</a:t>
            </a:r>
          </a:p>
        </p:txBody>
      </p:sp>
      <p:sp>
        <p:nvSpPr>
          <p:cNvPr id="137" name="본문 첫 번째 줄…"/>
          <p:cNvSpPr txBox="1">
            <a:spLocks noGrp="1"/>
          </p:cNvSpPr>
          <p:nvPr>
            <p:ph type="body" sz="quarter" idx="22" hasCustomPrompt="1"/>
          </p:nvPr>
        </p:nvSpPr>
        <p:spPr>
          <a:xfrm>
            <a:off x="826068" y="747982"/>
            <a:ext cx="11233662"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138" name="Remark :"/>
          <p:cNvSpPr txBox="1"/>
          <p:nvPr/>
        </p:nvSpPr>
        <p:spPr>
          <a:xfrm>
            <a:off x="840448" y="1632081"/>
            <a:ext cx="894498" cy="3845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139"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40"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141"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42" name="Changed"/>
          <p:cNvSpPr txBox="1"/>
          <p:nvPr/>
        </p:nvSpPr>
        <p:spPr>
          <a:xfrm>
            <a:off x="20746058" y="1297813"/>
            <a:ext cx="79557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143" name="Added"/>
          <p:cNvSpPr txBox="1"/>
          <p:nvPr/>
        </p:nvSpPr>
        <p:spPr>
          <a:xfrm>
            <a:off x="21975059" y="1297813"/>
            <a:ext cx="63904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144" name="Deleted"/>
          <p:cNvSpPr txBox="1"/>
          <p:nvPr/>
        </p:nvSpPr>
        <p:spPr>
          <a:xfrm>
            <a:off x="23078553" y="1297813"/>
            <a:ext cx="733504"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145"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152" name="본문 첫 번째 줄…"/>
          <p:cNvSpPr txBox="1">
            <a:spLocks noGrp="1"/>
          </p:cNvSpPr>
          <p:nvPr>
            <p:ph type="body" sz="quarter" idx="1" hasCustomPrompt="1"/>
          </p:nvPr>
        </p:nvSpPr>
        <p:spPr>
          <a:xfrm>
            <a:off x="2343898" y="6376194"/>
            <a:ext cx="19601846" cy="963616"/>
          </a:xfrm>
          <a:prstGeom prst="rect">
            <a:avLst/>
          </a:prstGeom>
        </p:spPr>
        <p:txBody>
          <a:bodyPr/>
          <a:lstStyle/>
          <a:p>
            <a:r>
              <a:t>TITLE GOES HERE</a:t>
            </a:r>
          </a:p>
          <a:p>
            <a:pPr lvl="1"/>
            <a:endParaRPr/>
          </a:p>
          <a:p>
            <a:pPr lvl="2"/>
            <a:endParaRPr/>
          </a:p>
          <a:p>
            <a:pPr lvl="3"/>
            <a:endParaRPr/>
          </a:p>
          <a:p>
            <a:pPr lvl="4"/>
            <a:endParaRPr/>
          </a:p>
        </p:txBody>
      </p:sp>
      <p:sp>
        <p:nvSpPr>
          <p:cNvPr id="153"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bg>
      <p:bgPr>
        <a:solidFill>
          <a:schemeClr val="accent1"/>
        </a:solidFill>
        <a:effectLst/>
      </p:bgPr>
    </p:bg>
    <p:spTree>
      <p:nvGrpSpPr>
        <p:cNvPr id="1" name=""/>
        <p:cNvGrpSpPr/>
        <p:nvPr/>
      </p:nvGrpSpPr>
      <p:grpSpPr>
        <a:xfrm>
          <a:off x="0" y="0"/>
          <a:ext cx="0" cy="0"/>
          <a:chOff x="0" y="0"/>
          <a:chExt cx="0" cy="0"/>
        </a:xfrm>
      </p:grpSpPr>
      <p:sp>
        <p:nvSpPr>
          <p:cNvPr id="160" name="본문 첫 번째 줄…"/>
          <p:cNvSpPr txBox="1">
            <a:spLocks noGrp="1"/>
          </p:cNvSpPr>
          <p:nvPr>
            <p:ph type="body" sz="quarter" idx="1" hasCustomPrompt="1"/>
          </p:nvPr>
        </p:nvSpPr>
        <p:spPr>
          <a:xfrm>
            <a:off x="2343898" y="6376194"/>
            <a:ext cx="19601846" cy="963621"/>
          </a:xfrm>
          <a:prstGeom prst="rect">
            <a:avLst/>
          </a:prstGeom>
        </p:spPr>
        <p:txBody>
          <a:bodyPr/>
          <a:lstStyle/>
          <a:p>
            <a:r>
              <a:t>TITLE GOES HERE</a:t>
            </a:r>
          </a:p>
          <a:p>
            <a:pPr lvl="1"/>
            <a:endParaRPr/>
          </a:p>
          <a:p>
            <a:pPr lvl="2"/>
            <a:endParaRPr/>
          </a:p>
          <a:p>
            <a:pPr lvl="3"/>
            <a:endParaRPr/>
          </a:p>
          <a:p>
            <a:pPr lvl="4"/>
            <a:endParaRPr/>
          </a:p>
        </p:txBody>
      </p:sp>
      <p:sp>
        <p:nvSpPr>
          <p:cNvPr id="161"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SUB copy 1">
    <p:bg>
      <p:bgPr>
        <a:solidFill>
          <a:srgbClr val="FFFFFF"/>
        </a:solidFill>
        <a:effectLst/>
      </p:bgPr>
    </p:bg>
    <p:spTree>
      <p:nvGrpSpPr>
        <p:cNvPr id="1" name=""/>
        <p:cNvGrpSpPr/>
        <p:nvPr/>
      </p:nvGrpSpPr>
      <p:grpSpPr>
        <a:xfrm>
          <a:off x="0" y="0"/>
          <a:ext cx="0" cy="0"/>
          <a:chOff x="0" y="0"/>
          <a:chExt cx="0" cy="0"/>
        </a:xfrm>
      </p:grpSpPr>
      <p:sp>
        <p:nvSpPr>
          <p:cNvPr id="168" name="선"/>
          <p:cNvSpPr/>
          <p:nvPr/>
        </p:nvSpPr>
        <p:spPr>
          <a:xfrm>
            <a:off x="3" y="4791483"/>
            <a:ext cx="24384016" cy="14"/>
          </a:xfrm>
          <a:prstGeom prst="line">
            <a:avLst/>
          </a:prstGeom>
          <a:ln w="63500">
            <a:solidFill>
              <a:srgbClr val="96B9D5"/>
            </a:solidFill>
          </a:ln>
        </p:spPr>
        <p:txBody>
          <a:bodyPr lIns="45718" tIns="45718" rIns="45718" bIns="45718"/>
          <a:lstStyle/>
          <a:p>
            <a:endParaRPr/>
          </a:p>
        </p:txBody>
      </p:sp>
      <p:sp>
        <p:nvSpPr>
          <p:cNvPr id="169"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170"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71"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172"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173"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174"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9_SUB copy 1">
    <p:bg>
      <p:bgPr>
        <a:solidFill>
          <a:srgbClr val="FFFFFF"/>
        </a:solidFill>
        <a:effectLst/>
      </p:bgPr>
    </p:bg>
    <p:spTree>
      <p:nvGrpSpPr>
        <p:cNvPr id="1" name=""/>
        <p:cNvGrpSpPr/>
        <p:nvPr/>
      </p:nvGrpSpPr>
      <p:grpSpPr>
        <a:xfrm>
          <a:off x="0" y="0"/>
          <a:ext cx="0" cy="0"/>
          <a:chOff x="0" y="0"/>
          <a:chExt cx="0" cy="0"/>
        </a:xfrm>
      </p:grpSpPr>
      <p:sp>
        <p:nvSpPr>
          <p:cNvPr id="181" name="선"/>
          <p:cNvSpPr/>
          <p:nvPr/>
        </p:nvSpPr>
        <p:spPr>
          <a:xfrm>
            <a:off x="3" y="3664030"/>
            <a:ext cx="24384016" cy="14"/>
          </a:xfrm>
          <a:prstGeom prst="line">
            <a:avLst/>
          </a:prstGeom>
          <a:ln w="63500">
            <a:solidFill>
              <a:srgbClr val="96B9D5"/>
            </a:solidFill>
          </a:ln>
        </p:spPr>
        <p:txBody>
          <a:bodyPr lIns="45718" tIns="45718" rIns="45718" bIns="45718"/>
          <a:lstStyle/>
          <a:p>
            <a:endParaRPr/>
          </a:p>
        </p:txBody>
      </p:sp>
      <p:sp>
        <p:nvSpPr>
          <p:cNvPr id="182" name="선"/>
          <p:cNvSpPr/>
          <p:nvPr/>
        </p:nvSpPr>
        <p:spPr>
          <a:xfrm flipH="1">
            <a:off x="12191997" y="3673155"/>
            <a:ext cx="12374" cy="10042830"/>
          </a:xfrm>
          <a:prstGeom prst="line">
            <a:avLst/>
          </a:prstGeom>
          <a:ln w="63500">
            <a:solidFill>
              <a:srgbClr val="96B9D5"/>
            </a:solidFill>
          </a:ln>
        </p:spPr>
        <p:txBody>
          <a:bodyPr lIns="45718" tIns="45718" rIns="45718" bIns="45718"/>
          <a:lstStyle/>
          <a:p>
            <a:endParaRPr/>
          </a:p>
        </p:txBody>
      </p:sp>
      <p:sp>
        <p:nvSpPr>
          <p:cNvPr id="183" name="AS-WAS"/>
          <p:cNvSpPr txBox="1"/>
          <p:nvPr/>
        </p:nvSpPr>
        <p:spPr>
          <a:xfrm>
            <a:off x="5718519" y="3932104"/>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84" name="TO-BE"/>
          <p:cNvSpPr txBox="1"/>
          <p:nvPr/>
        </p:nvSpPr>
        <p:spPr>
          <a:xfrm>
            <a:off x="17981902" y="3932104"/>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185" name="표 2"/>
          <p:cNvGraphicFramePr/>
          <p:nvPr/>
        </p:nvGraphicFramePr>
        <p:xfrm>
          <a:off x="517952" y="421548"/>
          <a:ext cx="8747205" cy="2750843"/>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186"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187" name="Shape 364"/>
          <p:cNvSpPr/>
          <p:nvPr/>
        </p:nvSpPr>
        <p:spPr>
          <a:xfrm>
            <a:off x="21922452" y="385456"/>
            <a:ext cx="744300" cy="744309"/>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88" name="Shape 364"/>
          <p:cNvSpPr/>
          <p:nvPr/>
        </p:nvSpPr>
        <p:spPr>
          <a:xfrm>
            <a:off x="23073190" y="385456"/>
            <a:ext cx="744299" cy="744309"/>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189" name="Shape 364"/>
          <p:cNvSpPr/>
          <p:nvPr/>
        </p:nvSpPr>
        <p:spPr>
          <a:xfrm>
            <a:off x="20771713" y="403953"/>
            <a:ext cx="744300"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90" name="Changed"/>
          <p:cNvSpPr txBox="1"/>
          <p:nvPr/>
        </p:nvSpPr>
        <p:spPr>
          <a:xfrm>
            <a:off x="20746058" y="1297813"/>
            <a:ext cx="79557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191" name="Added"/>
          <p:cNvSpPr txBox="1"/>
          <p:nvPr/>
        </p:nvSpPr>
        <p:spPr>
          <a:xfrm>
            <a:off x="21975059" y="1297813"/>
            <a:ext cx="63904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192" name="Deleted"/>
          <p:cNvSpPr txBox="1"/>
          <p:nvPr/>
        </p:nvSpPr>
        <p:spPr>
          <a:xfrm>
            <a:off x="23078553" y="1297813"/>
            <a:ext cx="733504"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193" name="슬라이드 번호"/>
          <p:cNvSpPr txBox="1">
            <a:spLocks noGrp="1"/>
          </p:cNvSpPr>
          <p:nvPr>
            <p:ph type="sldNum" sz="quarter" idx="2"/>
          </p:nvPr>
        </p:nvSpPr>
        <p:spPr>
          <a:xfrm>
            <a:off x="18313589" y="13248117"/>
            <a:ext cx="258621"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2_SUB copy 1">
    <p:bg>
      <p:bgPr>
        <a:solidFill>
          <a:srgbClr val="FFFFFF"/>
        </a:solidFill>
        <a:effectLst/>
      </p:bgPr>
    </p:bg>
    <p:spTree>
      <p:nvGrpSpPr>
        <p:cNvPr id="1" name=""/>
        <p:cNvGrpSpPr/>
        <p:nvPr/>
      </p:nvGrpSpPr>
      <p:grpSpPr>
        <a:xfrm>
          <a:off x="0" y="0"/>
          <a:ext cx="0" cy="0"/>
          <a:chOff x="0" y="0"/>
          <a:chExt cx="0" cy="0"/>
        </a:xfrm>
      </p:grpSpPr>
      <p:sp>
        <p:nvSpPr>
          <p:cNvPr id="200" name="선"/>
          <p:cNvSpPr/>
          <p:nvPr/>
        </p:nvSpPr>
        <p:spPr>
          <a:xfrm>
            <a:off x="3" y="4791483"/>
            <a:ext cx="24384016" cy="14"/>
          </a:xfrm>
          <a:prstGeom prst="line">
            <a:avLst/>
          </a:prstGeom>
          <a:ln w="63500">
            <a:solidFill>
              <a:srgbClr val="96B9D5"/>
            </a:solidFill>
          </a:ln>
        </p:spPr>
        <p:txBody>
          <a:bodyPr lIns="45718" tIns="45718" rIns="45718" bIns="45718"/>
          <a:lstStyle/>
          <a:p>
            <a:endParaRPr/>
          </a:p>
        </p:txBody>
      </p:sp>
      <p:sp>
        <p:nvSpPr>
          <p:cNvPr id="201"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202"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03"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04" name="표 2"/>
          <p:cNvGraphicFramePr/>
          <p:nvPr/>
        </p:nvGraphicFramePr>
        <p:xfrm>
          <a:off x="506523" y="413473"/>
          <a:ext cx="9658203" cy="4060738"/>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205" name="본문 첫 번째 줄…"/>
          <p:cNvSpPr txBox="1">
            <a:spLocks noGrp="1"/>
          </p:cNvSpPr>
          <p:nvPr>
            <p:ph type="body" sz="quarter" idx="1" hasCustomPrompt="1"/>
          </p:nvPr>
        </p:nvSpPr>
        <p:spPr>
          <a:xfrm>
            <a:off x="2103434" y="857250"/>
            <a:ext cx="8072443"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06"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4_SUB copy 1">
    <p:bg>
      <p:bgPr>
        <a:solidFill>
          <a:srgbClr val="FFFFFF"/>
        </a:solidFill>
        <a:effectLst/>
      </p:bgPr>
    </p:bg>
    <p:spTree>
      <p:nvGrpSpPr>
        <p:cNvPr id="1" name=""/>
        <p:cNvGrpSpPr/>
        <p:nvPr/>
      </p:nvGrpSpPr>
      <p:grpSpPr>
        <a:xfrm>
          <a:off x="0" y="0"/>
          <a:ext cx="0" cy="0"/>
          <a:chOff x="0" y="0"/>
          <a:chExt cx="0" cy="0"/>
        </a:xfrm>
      </p:grpSpPr>
      <p:sp>
        <p:nvSpPr>
          <p:cNvPr id="213"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214" name="선"/>
          <p:cNvSpPr/>
          <p:nvPr/>
        </p:nvSpPr>
        <p:spPr>
          <a:xfrm flipH="1">
            <a:off x="12204351" y="4800610"/>
            <a:ext cx="15" cy="8915391"/>
          </a:xfrm>
          <a:prstGeom prst="line">
            <a:avLst/>
          </a:prstGeom>
          <a:ln w="63500">
            <a:solidFill>
              <a:srgbClr val="96B9D5"/>
            </a:solidFill>
          </a:ln>
        </p:spPr>
        <p:txBody>
          <a:bodyPr lIns="45718" tIns="45718" rIns="45718" bIns="45718"/>
          <a:lstStyle/>
          <a:p>
            <a:endParaRPr/>
          </a:p>
        </p:txBody>
      </p:sp>
      <p:sp>
        <p:nvSpPr>
          <p:cNvPr id="215"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16"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17" name="표 2"/>
          <p:cNvGraphicFramePr/>
          <p:nvPr/>
        </p:nvGraphicFramePr>
        <p:xfrm>
          <a:off x="506523" y="413473"/>
          <a:ext cx="8747205" cy="4060738"/>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218" name="본문 첫 번째 줄…"/>
          <p:cNvSpPr txBox="1">
            <a:spLocks noGrp="1"/>
          </p:cNvSpPr>
          <p:nvPr>
            <p:ph type="body" sz="quarter" idx="1" hasCustomPrompt="1"/>
          </p:nvPr>
        </p:nvSpPr>
        <p:spPr>
          <a:xfrm>
            <a:off x="2103438" y="857250"/>
            <a:ext cx="7150101"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19" name="슬라이드 번호"/>
          <p:cNvSpPr txBox="1">
            <a:spLocks noGrp="1"/>
          </p:cNvSpPr>
          <p:nvPr>
            <p:ph type="sldNum" sz="quarter" idx="2"/>
          </p:nvPr>
        </p:nvSpPr>
        <p:spPr>
          <a:xfrm>
            <a:off x="17216585" y="12588551"/>
            <a:ext cx="258620"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5_SUB copy 1">
    <p:bg>
      <p:bgPr>
        <a:solidFill>
          <a:srgbClr val="FEEE85"/>
        </a:solidFill>
        <a:effectLst/>
      </p:bgPr>
    </p:bg>
    <p:spTree>
      <p:nvGrpSpPr>
        <p:cNvPr id="1" name=""/>
        <p:cNvGrpSpPr/>
        <p:nvPr/>
      </p:nvGrpSpPr>
      <p:grpSpPr>
        <a:xfrm>
          <a:off x="0" y="0"/>
          <a:ext cx="0" cy="0"/>
          <a:chOff x="0" y="0"/>
          <a:chExt cx="0" cy="0"/>
        </a:xfrm>
      </p:grpSpPr>
      <p:sp>
        <p:nvSpPr>
          <p:cNvPr id="226" name="본문 첫 번째 줄…"/>
          <p:cNvSpPr txBox="1">
            <a:spLocks noGrp="1"/>
          </p:cNvSpPr>
          <p:nvPr>
            <p:ph type="body" sz="quarter" idx="1" hasCustomPrompt="1"/>
          </p:nvPr>
        </p:nvSpPr>
        <p:spPr>
          <a:xfrm>
            <a:off x="2343898" y="6376194"/>
            <a:ext cx="19601846" cy="963622"/>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227"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6_SUB copy 1">
    <p:bg>
      <p:bgPr>
        <a:solidFill>
          <a:srgbClr val="FFFFFF"/>
        </a:solidFill>
        <a:effectLst/>
      </p:bgPr>
    </p:bg>
    <p:spTree>
      <p:nvGrpSpPr>
        <p:cNvPr id="1" name=""/>
        <p:cNvGrpSpPr/>
        <p:nvPr/>
      </p:nvGrpSpPr>
      <p:grpSpPr>
        <a:xfrm>
          <a:off x="0" y="0"/>
          <a:ext cx="0" cy="0"/>
          <a:chOff x="0" y="0"/>
          <a:chExt cx="0" cy="0"/>
        </a:xfrm>
      </p:grpSpPr>
      <p:sp>
        <p:nvSpPr>
          <p:cNvPr id="234" name="선"/>
          <p:cNvSpPr/>
          <p:nvPr/>
        </p:nvSpPr>
        <p:spPr>
          <a:xfrm>
            <a:off x="-12" y="4791482"/>
            <a:ext cx="24384026" cy="14"/>
          </a:xfrm>
          <a:prstGeom prst="line">
            <a:avLst/>
          </a:prstGeom>
          <a:ln w="63500">
            <a:solidFill>
              <a:srgbClr val="96B9D5"/>
            </a:solidFill>
          </a:ln>
        </p:spPr>
        <p:txBody>
          <a:bodyPr lIns="45718" tIns="45718" rIns="45718" bIns="45718"/>
          <a:lstStyle/>
          <a:p>
            <a:endParaRPr/>
          </a:p>
        </p:txBody>
      </p:sp>
      <p:sp>
        <p:nvSpPr>
          <p:cNvPr id="235" name="선"/>
          <p:cNvSpPr/>
          <p:nvPr/>
        </p:nvSpPr>
        <p:spPr>
          <a:xfrm flipH="1">
            <a:off x="12204354" y="4800610"/>
            <a:ext cx="15" cy="8915391"/>
          </a:xfrm>
          <a:prstGeom prst="line">
            <a:avLst/>
          </a:prstGeom>
          <a:ln w="63500">
            <a:solidFill>
              <a:srgbClr val="96B9D5"/>
            </a:solidFill>
          </a:ln>
        </p:spPr>
        <p:txBody>
          <a:bodyPr lIns="45718" tIns="45718" rIns="45718" bIns="45718"/>
          <a:lstStyle/>
          <a:p>
            <a:endParaRPr/>
          </a:p>
        </p:txBody>
      </p:sp>
      <p:sp>
        <p:nvSpPr>
          <p:cNvPr id="236"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37"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38"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239"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40"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7_SUB copy 1">
    <p:bg>
      <p:bgPr>
        <a:solidFill>
          <a:srgbClr val="FEEE85"/>
        </a:solidFill>
        <a:effectLst/>
      </p:bgPr>
    </p:bg>
    <p:spTree>
      <p:nvGrpSpPr>
        <p:cNvPr id="1" name=""/>
        <p:cNvGrpSpPr/>
        <p:nvPr/>
      </p:nvGrpSpPr>
      <p:grpSpPr>
        <a:xfrm>
          <a:off x="0" y="0"/>
          <a:ext cx="0" cy="0"/>
          <a:chOff x="0" y="0"/>
          <a:chExt cx="0" cy="0"/>
        </a:xfrm>
      </p:grpSpPr>
      <p:sp>
        <p:nvSpPr>
          <p:cNvPr id="247" name="본문 첫 번째 줄…"/>
          <p:cNvSpPr txBox="1">
            <a:spLocks noGrp="1"/>
          </p:cNvSpPr>
          <p:nvPr>
            <p:ph type="body" sz="quarter" idx="1" hasCustomPrompt="1"/>
          </p:nvPr>
        </p:nvSpPr>
        <p:spPr>
          <a:xfrm>
            <a:off x="2343898" y="6376194"/>
            <a:ext cx="19601847" cy="963616"/>
          </a:xfrm>
          <a:prstGeom prst="rect">
            <a:avLst/>
          </a:prstGeom>
        </p:spPr>
        <p:txBody>
          <a:bodyPr/>
          <a:lstStyle/>
          <a:p>
            <a:r>
              <a:t>TITLE GOES HERE</a:t>
            </a:r>
          </a:p>
          <a:p>
            <a:pPr lvl="1"/>
            <a:endParaRPr/>
          </a:p>
          <a:p>
            <a:pPr lvl="2"/>
            <a:endParaRPr/>
          </a:p>
          <a:p>
            <a:pPr lvl="3"/>
            <a:endParaRPr/>
          </a:p>
          <a:p>
            <a:pPr lvl="4"/>
            <a:endParaRPr/>
          </a:p>
        </p:txBody>
      </p:sp>
      <p:sp>
        <p:nvSpPr>
          <p:cNvPr id="248"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p:bg>
      <p:bgPr>
        <a:solidFill>
          <a:schemeClr val="accent1"/>
        </a:solidFill>
        <a:effectLst/>
      </p:bgPr>
    </p:bg>
    <p:spTree>
      <p:nvGrpSpPr>
        <p:cNvPr id="1" name=""/>
        <p:cNvGrpSpPr/>
        <p:nvPr/>
      </p:nvGrpSpPr>
      <p:grpSpPr>
        <a:xfrm>
          <a:off x="0" y="0"/>
          <a:ext cx="0" cy="0"/>
          <a:chOff x="0" y="0"/>
          <a:chExt cx="0" cy="0"/>
        </a:xfrm>
      </p:grpSpPr>
      <p:sp>
        <p:nvSpPr>
          <p:cNvPr id="27" name="본문 첫 번째 줄…"/>
          <p:cNvSpPr txBox="1">
            <a:spLocks noGrp="1"/>
          </p:cNvSpPr>
          <p:nvPr>
            <p:ph type="body" sz="quarter" idx="1" hasCustomPrompt="1"/>
          </p:nvPr>
        </p:nvSpPr>
        <p:spPr>
          <a:xfrm>
            <a:off x="2343898" y="6376194"/>
            <a:ext cx="19601846" cy="963620"/>
          </a:xfrm>
          <a:prstGeom prst="rect">
            <a:avLst/>
          </a:prstGeom>
        </p:spPr>
        <p:txBody>
          <a:bodyPr/>
          <a:lstStyle/>
          <a:p>
            <a:r>
              <a:t>TITLE GOES HERE</a:t>
            </a:r>
          </a:p>
          <a:p>
            <a:pPr lvl="1"/>
            <a:endParaRPr/>
          </a:p>
          <a:p>
            <a:pPr lvl="2"/>
            <a:endParaRPr/>
          </a:p>
          <a:p>
            <a:pPr lvl="3"/>
            <a:endParaRPr/>
          </a:p>
          <a:p>
            <a:pPr lvl="4"/>
            <a:endParaRPr/>
          </a:p>
        </p:txBody>
      </p:sp>
      <p:sp>
        <p:nvSpPr>
          <p:cNvPr id="28"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2_SUB copy 1">
    <p:bg>
      <p:bgPr>
        <a:solidFill>
          <a:srgbClr val="FFFFFF"/>
        </a:solidFill>
        <a:effectLst/>
      </p:bgPr>
    </p:bg>
    <p:spTree>
      <p:nvGrpSpPr>
        <p:cNvPr id="1" name=""/>
        <p:cNvGrpSpPr/>
        <p:nvPr/>
      </p:nvGrpSpPr>
      <p:grpSpPr>
        <a:xfrm>
          <a:off x="0" y="0"/>
          <a:ext cx="0" cy="0"/>
          <a:chOff x="0" y="0"/>
          <a:chExt cx="0" cy="0"/>
        </a:xfrm>
      </p:grpSpPr>
      <p:sp>
        <p:nvSpPr>
          <p:cNvPr id="255" name="선"/>
          <p:cNvSpPr/>
          <p:nvPr/>
        </p:nvSpPr>
        <p:spPr>
          <a:xfrm>
            <a:off x="-2" y="4791486"/>
            <a:ext cx="24384016" cy="1"/>
          </a:xfrm>
          <a:prstGeom prst="line">
            <a:avLst/>
          </a:prstGeom>
          <a:ln w="63500">
            <a:solidFill>
              <a:srgbClr val="96B9D5"/>
            </a:solidFill>
          </a:ln>
        </p:spPr>
        <p:txBody>
          <a:bodyPr lIns="45718" tIns="45718" rIns="45718" bIns="45718"/>
          <a:lstStyle/>
          <a:p>
            <a:endParaRPr/>
          </a:p>
        </p:txBody>
      </p:sp>
      <p:sp>
        <p:nvSpPr>
          <p:cNvPr id="256" name="선"/>
          <p:cNvSpPr/>
          <p:nvPr/>
        </p:nvSpPr>
        <p:spPr>
          <a:xfrm flipH="1">
            <a:off x="12204355" y="4800610"/>
            <a:ext cx="10" cy="8915391"/>
          </a:xfrm>
          <a:prstGeom prst="line">
            <a:avLst/>
          </a:prstGeom>
          <a:ln w="63500">
            <a:solidFill>
              <a:srgbClr val="96B9D5"/>
            </a:solidFill>
          </a:ln>
        </p:spPr>
        <p:txBody>
          <a:bodyPr lIns="45718" tIns="45718" rIns="45718" bIns="45718"/>
          <a:lstStyle/>
          <a:p>
            <a:endParaRPr/>
          </a:p>
        </p:txBody>
      </p:sp>
      <p:sp>
        <p:nvSpPr>
          <p:cNvPr id="257"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58"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259" name="Remark :"/>
          <p:cNvSpPr txBox="1"/>
          <p:nvPr/>
        </p:nvSpPr>
        <p:spPr>
          <a:xfrm>
            <a:off x="826070" y="1307154"/>
            <a:ext cx="1029671"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260" name="본문 첫 번째 줄…"/>
          <p:cNvSpPr txBox="1">
            <a:spLocks noGrp="1"/>
          </p:cNvSpPr>
          <p:nvPr>
            <p:ph type="body" sz="quarter" idx="1" hasCustomPrompt="1"/>
          </p:nvPr>
        </p:nvSpPr>
        <p:spPr>
          <a:xfrm>
            <a:off x="1861897" y="1314090"/>
            <a:ext cx="10183456" cy="393944"/>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261" name="본문 첫 번째 줄…"/>
          <p:cNvSpPr txBox="1">
            <a:spLocks noGrp="1"/>
          </p:cNvSpPr>
          <p:nvPr>
            <p:ph type="body" sz="quarter" idx="21" hasCustomPrompt="1"/>
          </p:nvPr>
        </p:nvSpPr>
        <p:spPr>
          <a:xfrm>
            <a:off x="1859021" y="2222412"/>
            <a:ext cx="10183454" cy="393944"/>
          </a:xfrm>
          <a:prstGeom prst="rect">
            <a:avLst/>
          </a:prstGeom>
        </p:spPr>
        <p:txBody>
          <a:bodyPr/>
          <a:lstStyle>
            <a:lvl1pPr>
              <a:defRPr sz="1800" b="0">
                <a:solidFill>
                  <a:srgbClr val="000000"/>
                </a:solidFill>
              </a:defRPr>
            </a:lvl1pPr>
          </a:lstStyle>
          <a:p>
            <a:r>
              <a:t>수정된 내용을 입력해 주세요</a:t>
            </a:r>
          </a:p>
        </p:txBody>
      </p:sp>
      <p:sp>
        <p:nvSpPr>
          <p:cNvPr id="262" name="본문 첫 번째 줄…"/>
          <p:cNvSpPr txBox="1">
            <a:spLocks noGrp="1"/>
          </p:cNvSpPr>
          <p:nvPr>
            <p:ph type="body" sz="quarter" idx="22" hasCustomPrompt="1"/>
          </p:nvPr>
        </p:nvSpPr>
        <p:spPr>
          <a:xfrm>
            <a:off x="826068" y="747982"/>
            <a:ext cx="11233661"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263" name="Remark :"/>
          <p:cNvSpPr txBox="1"/>
          <p:nvPr/>
        </p:nvSpPr>
        <p:spPr>
          <a:xfrm>
            <a:off x="840448" y="2163719"/>
            <a:ext cx="894498"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264" name="Shape 364"/>
          <p:cNvSpPr/>
          <p:nvPr/>
        </p:nvSpPr>
        <p:spPr>
          <a:xfrm>
            <a:off x="21922452" y="385456"/>
            <a:ext cx="744300" cy="744309"/>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65" name="Shape 364"/>
          <p:cNvSpPr/>
          <p:nvPr/>
        </p:nvSpPr>
        <p:spPr>
          <a:xfrm>
            <a:off x="23073190" y="385456"/>
            <a:ext cx="744299" cy="744309"/>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266" name="Shape 364"/>
          <p:cNvSpPr/>
          <p:nvPr/>
        </p:nvSpPr>
        <p:spPr>
          <a:xfrm>
            <a:off x="20771713" y="403953"/>
            <a:ext cx="744300"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67" name="Changed"/>
          <p:cNvSpPr txBox="1"/>
          <p:nvPr/>
        </p:nvSpPr>
        <p:spPr>
          <a:xfrm>
            <a:off x="20746058" y="1297813"/>
            <a:ext cx="79557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268" name="Added"/>
          <p:cNvSpPr txBox="1"/>
          <p:nvPr/>
        </p:nvSpPr>
        <p:spPr>
          <a:xfrm>
            <a:off x="21975059" y="1297813"/>
            <a:ext cx="63904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269" name="Deleted"/>
          <p:cNvSpPr txBox="1"/>
          <p:nvPr/>
        </p:nvSpPr>
        <p:spPr>
          <a:xfrm>
            <a:off x="23078553" y="1297813"/>
            <a:ext cx="733504"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270"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3_SUB copy 1">
    <p:bg>
      <p:bgPr>
        <a:solidFill>
          <a:srgbClr val="FFFFFF"/>
        </a:solidFill>
        <a:effectLst/>
      </p:bgPr>
    </p:bg>
    <p:spTree>
      <p:nvGrpSpPr>
        <p:cNvPr id="1" name=""/>
        <p:cNvGrpSpPr/>
        <p:nvPr/>
      </p:nvGrpSpPr>
      <p:grpSpPr>
        <a:xfrm>
          <a:off x="0" y="0"/>
          <a:ext cx="0" cy="0"/>
          <a:chOff x="0" y="0"/>
          <a:chExt cx="0" cy="0"/>
        </a:xfrm>
      </p:grpSpPr>
      <p:sp>
        <p:nvSpPr>
          <p:cNvPr id="277" name="선"/>
          <p:cNvSpPr/>
          <p:nvPr/>
        </p:nvSpPr>
        <p:spPr>
          <a:xfrm>
            <a:off x="0" y="4791488"/>
            <a:ext cx="24384016" cy="1"/>
          </a:xfrm>
          <a:prstGeom prst="line">
            <a:avLst/>
          </a:prstGeom>
          <a:ln w="63500">
            <a:solidFill>
              <a:srgbClr val="96B9D5"/>
            </a:solidFill>
          </a:ln>
        </p:spPr>
        <p:txBody>
          <a:bodyPr lIns="45718" tIns="45718" rIns="45718" bIns="45718"/>
          <a:lstStyle/>
          <a:p>
            <a:endParaRPr/>
          </a:p>
        </p:txBody>
      </p:sp>
      <p:sp>
        <p:nvSpPr>
          <p:cNvPr id="278" name="선"/>
          <p:cNvSpPr/>
          <p:nvPr/>
        </p:nvSpPr>
        <p:spPr>
          <a:xfrm flipH="1">
            <a:off x="12204353" y="4800610"/>
            <a:ext cx="15" cy="8915391"/>
          </a:xfrm>
          <a:prstGeom prst="line">
            <a:avLst/>
          </a:prstGeom>
          <a:ln w="63500">
            <a:solidFill>
              <a:srgbClr val="96B9D5"/>
            </a:solidFill>
          </a:ln>
        </p:spPr>
        <p:txBody>
          <a:bodyPr lIns="45718" tIns="45718" rIns="45718" bIns="45718"/>
          <a:lstStyle/>
          <a:p>
            <a:endParaRPr/>
          </a:p>
        </p:txBody>
      </p:sp>
      <p:sp>
        <p:nvSpPr>
          <p:cNvPr id="279"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80"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281" name="Remark :"/>
          <p:cNvSpPr txBox="1"/>
          <p:nvPr/>
        </p:nvSpPr>
        <p:spPr>
          <a:xfrm>
            <a:off x="807020" y="1307154"/>
            <a:ext cx="977991"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Remark :</a:t>
            </a:r>
          </a:p>
        </p:txBody>
      </p:sp>
      <p:sp>
        <p:nvSpPr>
          <p:cNvPr id="282" name="본문 첫 번째 줄…"/>
          <p:cNvSpPr txBox="1">
            <a:spLocks noGrp="1"/>
          </p:cNvSpPr>
          <p:nvPr>
            <p:ph type="body" sz="quarter" idx="1" hasCustomPrompt="1"/>
          </p:nvPr>
        </p:nvSpPr>
        <p:spPr>
          <a:xfrm>
            <a:off x="1859020" y="1327748"/>
            <a:ext cx="10148952" cy="342187"/>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283" name="본문 첫 번째 줄…"/>
          <p:cNvSpPr txBox="1">
            <a:spLocks noGrp="1"/>
          </p:cNvSpPr>
          <p:nvPr>
            <p:ph type="body" sz="quarter" idx="21" hasCustomPrompt="1"/>
          </p:nvPr>
        </p:nvSpPr>
        <p:spPr>
          <a:xfrm>
            <a:off x="1859019" y="2339436"/>
            <a:ext cx="10148956" cy="342187"/>
          </a:xfrm>
          <a:prstGeom prst="rect">
            <a:avLst/>
          </a:prstGeom>
        </p:spPr>
        <p:txBody>
          <a:bodyPr/>
          <a:lstStyle>
            <a:lvl1pPr defTabSz="780452">
              <a:defRPr sz="1700" b="0">
                <a:solidFill>
                  <a:srgbClr val="000000"/>
                </a:solidFill>
              </a:defRPr>
            </a:lvl1pPr>
          </a:lstStyle>
          <a:p>
            <a:r>
              <a:t>수정된 내용을 입력해 주세요</a:t>
            </a:r>
          </a:p>
        </p:txBody>
      </p:sp>
      <p:sp>
        <p:nvSpPr>
          <p:cNvPr id="284" name="본문 첫 번째 줄…"/>
          <p:cNvSpPr txBox="1">
            <a:spLocks noGrp="1"/>
          </p:cNvSpPr>
          <p:nvPr>
            <p:ph type="body" sz="quarter" idx="22" hasCustomPrompt="1"/>
          </p:nvPr>
        </p:nvSpPr>
        <p:spPr>
          <a:xfrm>
            <a:off x="826066" y="747982"/>
            <a:ext cx="11164653" cy="459716"/>
          </a:xfrm>
          <a:prstGeom prst="rect">
            <a:avLst/>
          </a:prstGeom>
        </p:spPr>
        <p:txBody>
          <a:bodyPr/>
          <a:lstStyle>
            <a:lvl1pPr defTabSz="583284">
              <a:defRPr sz="2200" b="0">
                <a:solidFill>
                  <a:srgbClr val="000000"/>
                </a:solidFill>
                <a:latin typeface="+mn-lt"/>
                <a:ea typeface="+mn-ea"/>
                <a:cs typeface="+mn-cs"/>
                <a:sym typeface="Helvetica Neue"/>
              </a:defRPr>
            </a:lvl1pPr>
          </a:lstStyle>
          <a:p>
            <a:r>
              <a:t>수정된 내용을 입력해 주세요</a:t>
            </a:r>
          </a:p>
        </p:txBody>
      </p:sp>
      <p:sp>
        <p:nvSpPr>
          <p:cNvPr id="285" name="Shape 364"/>
          <p:cNvSpPr/>
          <p:nvPr/>
        </p:nvSpPr>
        <p:spPr>
          <a:xfrm>
            <a:off x="21922452" y="385455"/>
            <a:ext cx="744302" cy="744312"/>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86" name="Shape 364"/>
          <p:cNvSpPr/>
          <p:nvPr/>
        </p:nvSpPr>
        <p:spPr>
          <a:xfrm>
            <a:off x="23073190" y="385455"/>
            <a:ext cx="744301" cy="744312"/>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287" name="Shape 364"/>
          <p:cNvSpPr/>
          <p:nvPr/>
        </p:nvSpPr>
        <p:spPr>
          <a:xfrm>
            <a:off x="20771713" y="403953"/>
            <a:ext cx="744302"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88" name="Changed"/>
          <p:cNvSpPr txBox="1"/>
          <p:nvPr/>
        </p:nvSpPr>
        <p:spPr>
          <a:xfrm>
            <a:off x="20746058" y="1297813"/>
            <a:ext cx="79557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289" name="Added"/>
          <p:cNvSpPr txBox="1"/>
          <p:nvPr/>
        </p:nvSpPr>
        <p:spPr>
          <a:xfrm>
            <a:off x="21975059" y="1297813"/>
            <a:ext cx="63904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290" name="Deleted"/>
          <p:cNvSpPr txBox="1"/>
          <p:nvPr/>
        </p:nvSpPr>
        <p:spPr>
          <a:xfrm>
            <a:off x="23078553" y="1297813"/>
            <a:ext cx="733504"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291" name="Remark :"/>
          <p:cNvSpPr txBox="1"/>
          <p:nvPr/>
        </p:nvSpPr>
        <p:spPr>
          <a:xfrm>
            <a:off x="807020" y="2323151"/>
            <a:ext cx="894498"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292"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299" name="본문 첫 번째 줄…"/>
          <p:cNvSpPr txBox="1">
            <a:spLocks noGrp="1"/>
          </p:cNvSpPr>
          <p:nvPr>
            <p:ph type="body" sz="quarter" idx="1" hasCustomPrompt="1"/>
          </p:nvPr>
        </p:nvSpPr>
        <p:spPr>
          <a:prstGeom prst="rect">
            <a:avLst/>
          </a:prstGeom>
        </p:spPr>
        <p:txBody>
          <a:bodyPr/>
          <a:lstStyle/>
          <a:p>
            <a:r>
              <a:t>TITLE GOES HERE</a:t>
            </a:r>
          </a:p>
          <a:p>
            <a:pPr lvl="1"/>
            <a:endParaRPr/>
          </a:p>
          <a:p>
            <a:pPr lvl="2"/>
            <a:endParaRPr/>
          </a:p>
          <a:p>
            <a:pPr lvl="3"/>
            <a:endParaRPr/>
          </a:p>
          <a:p>
            <a:pPr lvl="4"/>
            <a:endParaRPr/>
          </a:p>
        </p:txBody>
      </p:sp>
      <p:sp>
        <p:nvSpPr>
          <p:cNvPr id="300"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3_SUB copy 1">
    <p:bg>
      <p:bgPr>
        <a:solidFill>
          <a:srgbClr val="FEEE85"/>
        </a:solidFill>
        <a:effectLst/>
      </p:bgPr>
    </p:bg>
    <p:spTree>
      <p:nvGrpSpPr>
        <p:cNvPr id="1" name=""/>
        <p:cNvGrpSpPr/>
        <p:nvPr/>
      </p:nvGrpSpPr>
      <p:grpSpPr>
        <a:xfrm>
          <a:off x="0" y="0"/>
          <a:ext cx="0" cy="0"/>
          <a:chOff x="0" y="0"/>
          <a:chExt cx="0" cy="0"/>
        </a:xfrm>
      </p:grpSpPr>
      <p:sp>
        <p:nvSpPr>
          <p:cNvPr id="307" name="본문 첫 번째 줄…"/>
          <p:cNvSpPr txBox="1">
            <a:spLocks noGrp="1"/>
          </p:cNvSpPr>
          <p:nvPr>
            <p:ph type="body" sz="quarter" idx="1" hasCustomPrompt="1"/>
          </p:nvPr>
        </p:nvSpPr>
        <p:spPr>
          <a:xfrm>
            <a:off x="2343898" y="6376194"/>
            <a:ext cx="19601847" cy="963615"/>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308"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p:bg>
      <p:bgPr>
        <a:solidFill>
          <a:schemeClr val="accent1"/>
        </a:solidFill>
        <a:effectLst/>
      </p:bgPr>
    </p:bg>
    <p:spTree>
      <p:nvGrpSpPr>
        <p:cNvPr id="1" name=""/>
        <p:cNvGrpSpPr/>
        <p:nvPr/>
      </p:nvGrpSpPr>
      <p:grpSpPr>
        <a:xfrm>
          <a:off x="0" y="0"/>
          <a:ext cx="0" cy="0"/>
          <a:chOff x="0" y="0"/>
          <a:chExt cx="0" cy="0"/>
        </a:xfrm>
      </p:grpSpPr>
      <p:sp>
        <p:nvSpPr>
          <p:cNvPr id="315" name="본문 첫 번째 줄…"/>
          <p:cNvSpPr txBox="1">
            <a:spLocks noGrp="1"/>
          </p:cNvSpPr>
          <p:nvPr>
            <p:ph type="body" sz="quarter" idx="1" hasCustomPrompt="1"/>
          </p:nvPr>
        </p:nvSpPr>
        <p:spPr>
          <a:xfrm>
            <a:off x="2343898" y="6376194"/>
            <a:ext cx="19601846" cy="963620"/>
          </a:xfrm>
          <a:prstGeom prst="rect">
            <a:avLst/>
          </a:prstGeom>
        </p:spPr>
        <p:txBody>
          <a:bodyPr/>
          <a:lstStyle/>
          <a:p>
            <a:r>
              <a:t>TITLE GOES HERE</a:t>
            </a:r>
          </a:p>
          <a:p>
            <a:pPr lvl="1"/>
            <a:endParaRPr/>
          </a:p>
          <a:p>
            <a:pPr lvl="2"/>
            <a:endParaRPr/>
          </a:p>
          <a:p>
            <a:pPr lvl="3"/>
            <a:endParaRPr/>
          </a:p>
          <a:p>
            <a:pPr lvl="4"/>
            <a:endParaRPr/>
          </a:p>
        </p:txBody>
      </p:sp>
      <p:sp>
        <p:nvSpPr>
          <p:cNvPr id="316"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_BLANK">
    <p:bg>
      <p:bgPr>
        <a:solidFill>
          <a:srgbClr val="535353"/>
        </a:solidFill>
        <a:effectLst/>
      </p:bgPr>
    </p:bg>
    <p:spTree>
      <p:nvGrpSpPr>
        <p:cNvPr id="1" name=""/>
        <p:cNvGrpSpPr/>
        <p:nvPr/>
      </p:nvGrpSpPr>
      <p:grpSpPr>
        <a:xfrm>
          <a:off x="0" y="0"/>
          <a:ext cx="0" cy="0"/>
          <a:chOff x="0" y="0"/>
          <a:chExt cx="0" cy="0"/>
        </a:xfrm>
      </p:grpSpPr>
      <p:sp>
        <p:nvSpPr>
          <p:cNvPr id="323" name="본문 첫 번째 줄…"/>
          <p:cNvSpPr txBox="1">
            <a:spLocks noGrp="1"/>
          </p:cNvSpPr>
          <p:nvPr>
            <p:ph type="body" sz="quarter" idx="1" hasCustomPrompt="1"/>
          </p:nvPr>
        </p:nvSpPr>
        <p:spPr>
          <a:xfrm>
            <a:off x="2343898" y="6376194"/>
            <a:ext cx="19601846" cy="963620"/>
          </a:xfrm>
          <a:prstGeom prst="rect">
            <a:avLst/>
          </a:prstGeom>
        </p:spPr>
        <p:txBody>
          <a:bodyPr/>
          <a:lstStyle/>
          <a:p>
            <a:r>
              <a:t>TITLE GOES HERE</a:t>
            </a:r>
          </a:p>
          <a:p>
            <a:pPr lvl="1"/>
            <a:endParaRPr/>
          </a:p>
          <a:p>
            <a:pPr lvl="2"/>
            <a:endParaRPr/>
          </a:p>
          <a:p>
            <a:pPr lvl="3"/>
            <a:endParaRPr/>
          </a:p>
          <a:p>
            <a:pPr lvl="4"/>
            <a:endParaRPr/>
          </a:p>
        </p:txBody>
      </p:sp>
      <p:sp>
        <p:nvSpPr>
          <p:cNvPr id="324"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_SUB copy 1">
    <p:bg>
      <p:bgPr>
        <a:solidFill>
          <a:srgbClr val="FFFFFF"/>
        </a:solidFill>
        <a:effectLst/>
      </p:bgPr>
    </p:bg>
    <p:spTree>
      <p:nvGrpSpPr>
        <p:cNvPr id="1" name=""/>
        <p:cNvGrpSpPr/>
        <p:nvPr/>
      </p:nvGrpSpPr>
      <p:grpSpPr>
        <a:xfrm>
          <a:off x="0" y="0"/>
          <a:ext cx="0" cy="0"/>
          <a:chOff x="0" y="0"/>
          <a:chExt cx="0" cy="0"/>
        </a:xfrm>
      </p:grpSpPr>
      <p:sp>
        <p:nvSpPr>
          <p:cNvPr id="331"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332"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333"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34"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335"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336"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337"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9_SUB copy 1">
    <p:bg>
      <p:bgPr>
        <a:solidFill>
          <a:srgbClr val="FFFFFF"/>
        </a:solidFill>
        <a:effectLst/>
      </p:bgPr>
    </p:bg>
    <p:spTree>
      <p:nvGrpSpPr>
        <p:cNvPr id="1" name=""/>
        <p:cNvGrpSpPr/>
        <p:nvPr/>
      </p:nvGrpSpPr>
      <p:grpSpPr>
        <a:xfrm>
          <a:off x="0" y="0"/>
          <a:ext cx="0" cy="0"/>
          <a:chOff x="0" y="0"/>
          <a:chExt cx="0" cy="0"/>
        </a:xfrm>
      </p:grpSpPr>
      <p:sp>
        <p:nvSpPr>
          <p:cNvPr id="344" name="선"/>
          <p:cNvSpPr/>
          <p:nvPr/>
        </p:nvSpPr>
        <p:spPr>
          <a:xfrm>
            <a:off x="2" y="3664029"/>
            <a:ext cx="24384016" cy="14"/>
          </a:xfrm>
          <a:prstGeom prst="line">
            <a:avLst/>
          </a:prstGeom>
          <a:ln w="63500">
            <a:solidFill>
              <a:srgbClr val="96B9D5"/>
            </a:solidFill>
          </a:ln>
        </p:spPr>
        <p:txBody>
          <a:bodyPr lIns="45718" tIns="45718" rIns="45718" bIns="45718"/>
          <a:lstStyle/>
          <a:p>
            <a:endParaRPr/>
          </a:p>
        </p:txBody>
      </p:sp>
      <p:sp>
        <p:nvSpPr>
          <p:cNvPr id="345" name="선"/>
          <p:cNvSpPr/>
          <p:nvPr/>
        </p:nvSpPr>
        <p:spPr>
          <a:xfrm flipH="1">
            <a:off x="12192000" y="3673155"/>
            <a:ext cx="12368" cy="10042830"/>
          </a:xfrm>
          <a:prstGeom prst="line">
            <a:avLst/>
          </a:prstGeom>
          <a:ln w="63500">
            <a:solidFill>
              <a:srgbClr val="96B9D5"/>
            </a:solidFill>
          </a:ln>
        </p:spPr>
        <p:txBody>
          <a:bodyPr lIns="45718" tIns="45718" rIns="45718" bIns="45718"/>
          <a:lstStyle/>
          <a:p>
            <a:endParaRPr/>
          </a:p>
        </p:txBody>
      </p:sp>
      <p:sp>
        <p:nvSpPr>
          <p:cNvPr id="346" name="AS-WAS"/>
          <p:cNvSpPr txBox="1"/>
          <p:nvPr/>
        </p:nvSpPr>
        <p:spPr>
          <a:xfrm>
            <a:off x="5718519" y="3932104"/>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47" name="TO-BE"/>
          <p:cNvSpPr txBox="1"/>
          <p:nvPr/>
        </p:nvSpPr>
        <p:spPr>
          <a:xfrm>
            <a:off x="17981902" y="3932104"/>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348" name="표 2"/>
          <p:cNvGraphicFramePr/>
          <p:nvPr/>
        </p:nvGraphicFramePr>
        <p:xfrm>
          <a:off x="517952" y="421548"/>
          <a:ext cx="8747205" cy="2750843"/>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349"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350"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51"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352" name="Shape 364"/>
          <p:cNvSpPr/>
          <p:nvPr/>
        </p:nvSpPr>
        <p:spPr>
          <a:xfrm>
            <a:off x="20771713" y="385458"/>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53" name="Changed"/>
          <p:cNvSpPr txBox="1"/>
          <p:nvPr/>
        </p:nvSpPr>
        <p:spPr>
          <a:xfrm>
            <a:off x="20684061" y="1287121"/>
            <a:ext cx="919574" cy="353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vl1pPr>
          </a:lstStyle>
          <a:p>
            <a:r>
              <a:t>Changed</a:t>
            </a:r>
          </a:p>
        </p:txBody>
      </p:sp>
      <p:sp>
        <p:nvSpPr>
          <p:cNvPr id="354" name="Added"/>
          <p:cNvSpPr txBox="1"/>
          <p:nvPr/>
        </p:nvSpPr>
        <p:spPr>
          <a:xfrm>
            <a:off x="21941919" y="1287121"/>
            <a:ext cx="705324" cy="353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vl1pPr>
          </a:lstStyle>
          <a:p>
            <a:r>
              <a:t>Added</a:t>
            </a:r>
          </a:p>
        </p:txBody>
      </p:sp>
      <p:sp>
        <p:nvSpPr>
          <p:cNvPr id="355" name="Deleted"/>
          <p:cNvSpPr txBox="1"/>
          <p:nvPr/>
        </p:nvSpPr>
        <p:spPr>
          <a:xfrm>
            <a:off x="23040015" y="1287121"/>
            <a:ext cx="810583" cy="353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vl1pPr>
          </a:lstStyle>
          <a:p>
            <a:r>
              <a:t>Deleted</a:t>
            </a:r>
          </a:p>
        </p:txBody>
      </p:sp>
      <p:sp>
        <p:nvSpPr>
          <p:cNvPr id="356" name="슬라이드 번호"/>
          <p:cNvSpPr txBox="1">
            <a:spLocks noGrp="1"/>
          </p:cNvSpPr>
          <p:nvPr>
            <p:ph type="sldNum" sz="quarter" idx="2"/>
          </p:nvPr>
        </p:nvSpPr>
        <p:spPr>
          <a:xfrm>
            <a:off x="18313589" y="13248117"/>
            <a:ext cx="258621"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2_SUB copy 1">
    <p:bg>
      <p:bgPr>
        <a:solidFill>
          <a:srgbClr val="FFFFFF"/>
        </a:solidFill>
        <a:effectLst/>
      </p:bgPr>
    </p:bg>
    <p:spTree>
      <p:nvGrpSpPr>
        <p:cNvPr id="1" name=""/>
        <p:cNvGrpSpPr/>
        <p:nvPr/>
      </p:nvGrpSpPr>
      <p:grpSpPr>
        <a:xfrm>
          <a:off x="0" y="0"/>
          <a:ext cx="0" cy="0"/>
          <a:chOff x="0" y="0"/>
          <a:chExt cx="0" cy="0"/>
        </a:xfrm>
      </p:grpSpPr>
      <p:sp>
        <p:nvSpPr>
          <p:cNvPr id="363"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364"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365"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66"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367" name="표 2"/>
          <p:cNvGraphicFramePr/>
          <p:nvPr/>
        </p:nvGraphicFramePr>
        <p:xfrm>
          <a:off x="506523" y="413473"/>
          <a:ext cx="9658203" cy="406073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368" name="본문 첫 번째 줄…"/>
          <p:cNvSpPr txBox="1">
            <a:spLocks noGrp="1"/>
          </p:cNvSpPr>
          <p:nvPr>
            <p:ph type="body" sz="quarter" idx="1" hasCustomPrompt="1"/>
          </p:nvPr>
        </p:nvSpPr>
        <p:spPr>
          <a:xfrm>
            <a:off x="2103434" y="857250"/>
            <a:ext cx="8072443"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369"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_SUB copy 1">
    <p:bg>
      <p:bgPr>
        <a:solidFill>
          <a:srgbClr val="FFFFFF"/>
        </a:solidFill>
        <a:effectLst/>
      </p:bgPr>
    </p:bg>
    <p:spTree>
      <p:nvGrpSpPr>
        <p:cNvPr id="1" name=""/>
        <p:cNvGrpSpPr/>
        <p:nvPr/>
      </p:nvGrpSpPr>
      <p:grpSpPr>
        <a:xfrm>
          <a:off x="0" y="0"/>
          <a:ext cx="0" cy="0"/>
          <a:chOff x="0" y="0"/>
          <a:chExt cx="0" cy="0"/>
        </a:xfrm>
      </p:grpSpPr>
      <p:sp>
        <p:nvSpPr>
          <p:cNvPr id="376" name="선"/>
          <p:cNvSpPr/>
          <p:nvPr/>
        </p:nvSpPr>
        <p:spPr>
          <a:xfrm>
            <a:off x="1" y="4791482"/>
            <a:ext cx="24384016" cy="14"/>
          </a:xfrm>
          <a:prstGeom prst="line">
            <a:avLst/>
          </a:prstGeom>
          <a:ln w="63500">
            <a:solidFill>
              <a:srgbClr val="96B9D5"/>
            </a:solidFill>
          </a:ln>
        </p:spPr>
        <p:txBody>
          <a:bodyPr lIns="45718" tIns="45718" rIns="45718" bIns="45718"/>
          <a:lstStyle/>
          <a:p>
            <a:endParaRPr/>
          </a:p>
        </p:txBody>
      </p:sp>
      <p:sp>
        <p:nvSpPr>
          <p:cNvPr id="377" name="선"/>
          <p:cNvSpPr/>
          <p:nvPr/>
        </p:nvSpPr>
        <p:spPr>
          <a:xfrm flipH="1">
            <a:off x="12204351" y="4800610"/>
            <a:ext cx="15" cy="8915391"/>
          </a:xfrm>
          <a:prstGeom prst="line">
            <a:avLst/>
          </a:prstGeom>
          <a:ln w="63500">
            <a:solidFill>
              <a:srgbClr val="96B9D5"/>
            </a:solidFill>
          </a:ln>
        </p:spPr>
        <p:txBody>
          <a:bodyPr lIns="45718" tIns="45718" rIns="45718" bIns="45718"/>
          <a:lstStyle/>
          <a:p>
            <a:endParaRPr/>
          </a:p>
        </p:txBody>
      </p:sp>
      <p:sp>
        <p:nvSpPr>
          <p:cNvPr id="378"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79"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380" name="표 2"/>
          <p:cNvGraphicFramePr/>
          <p:nvPr/>
        </p:nvGraphicFramePr>
        <p:xfrm>
          <a:off x="506523" y="413473"/>
          <a:ext cx="8747205" cy="406073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381" name="본문 첫 번째 줄…"/>
          <p:cNvSpPr txBox="1">
            <a:spLocks noGrp="1"/>
          </p:cNvSpPr>
          <p:nvPr>
            <p:ph type="body" sz="quarter" idx="1" hasCustomPrompt="1"/>
          </p:nvPr>
        </p:nvSpPr>
        <p:spPr>
          <a:xfrm>
            <a:off x="2103438" y="857250"/>
            <a:ext cx="7150101"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382" name="슬라이드 번호"/>
          <p:cNvSpPr txBox="1">
            <a:spLocks noGrp="1"/>
          </p:cNvSpPr>
          <p:nvPr>
            <p:ph type="sldNum" sz="quarter" idx="2"/>
          </p:nvPr>
        </p:nvSpPr>
        <p:spPr>
          <a:xfrm>
            <a:off x="17216585" y="12588551"/>
            <a:ext cx="258620"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SUB copy 1">
    <p:bg>
      <p:bgPr>
        <a:solidFill>
          <a:srgbClr val="FFFFFF"/>
        </a:solidFill>
        <a:effectLst/>
      </p:bgPr>
    </p:bg>
    <p:spTree>
      <p:nvGrpSpPr>
        <p:cNvPr id="1" name=""/>
        <p:cNvGrpSpPr/>
        <p:nvPr/>
      </p:nvGrpSpPr>
      <p:grpSpPr>
        <a:xfrm>
          <a:off x="0" y="0"/>
          <a:ext cx="0" cy="0"/>
          <a:chOff x="0" y="0"/>
          <a:chExt cx="0" cy="0"/>
        </a:xfrm>
      </p:grpSpPr>
      <p:sp>
        <p:nvSpPr>
          <p:cNvPr id="43"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44"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45"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46"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47"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48"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49"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5_SUB copy 1">
    <p:bg>
      <p:bgPr>
        <a:solidFill>
          <a:srgbClr val="FEEE85"/>
        </a:solidFill>
        <a:effectLst/>
      </p:bgPr>
    </p:bg>
    <p:spTree>
      <p:nvGrpSpPr>
        <p:cNvPr id="1" name=""/>
        <p:cNvGrpSpPr/>
        <p:nvPr/>
      </p:nvGrpSpPr>
      <p:grpSpPr>
        <a:xfrm>
          <a:off x="0" y="0"/>
          <a:ext cx="0" cy="0"/>
          <a:chOff x="0" y="0"/>
          <a:chExt cx="0" cy="0"/>
        </a:xfrm>
      </p:grpSpPr>
      <p:sp>
        <p:nvSpPr>
          <p:cNvPr id="389" name="본문 첫 번째 줄…"/>
          <p:cNvSpPr txBox="1">
            <a:spLocks noGrp="1"/>
          </p:cNvSpPr>
          <p:nvPr>
            <p:ph type="body" sz="quarter" idx="1" hasCustomPrompt="1"/>
          </p:nvPr>
        </p:nvSpPr>
        <p:spPr>
          <a:xfrm>
            <a:off x="2343898" y="6376194"/>
            <a:ext cx="19601846" cy="963621"/>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390"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6_SUB copy 1">
    <p:bg>
      <p:bgPr>
        <a:solidFill>
          <a:srgbClr val="FFFFFF"/>
        </a:solidFill>
        <a:effectLst/>
      </p:bgPr>
    </p:bg>
    <p:spTree>
      <p:nvGrpSpPr>
        <p:cNvPr id="1" name=""/>
        <p:cNvGrpSpPr/>
        <p:nvPr/>
      </p:nvGrpSpPr>
      <p:grpSpPr>
        <a:xfrm>
          <a:off x="0" y="0"/>
          <a:ext cx="0" cy="0"/>
          <a:chOff x="0" y="0"/>
          <a:chExt cx="0" cy="0"/>
        </a:xfrm>
      </p:grpSpPr>
      <p:sp>
        <p:nvSpPr>
          <p:cNvPr id="397" name="선"/>
          <p:cNvSpPr/>
          <p:nvPr/>
        </p:nvSpPr>
        <p:spPr>
          <a:xfrm>
            <a:off x="-11" y="4791482"/>
            <a:ext cx="24384026" cy="14"/>
          </a:xfrm>
          <a:prstGeom prst="line">
            <a:avLst/>
          </a:prstGeom>
          <a:ln w="63500">
            <a:solidFill>
              <a:srgbClr val="96B9D5"/>
            </a:solidFill>
          </a:ln>
        </p:spPr>
        <p:txBody>
          <a:bodyPr lIns="45718" tIns="45718" rIns="45718" bIns="45718"/>
          <a:lstStyle/>
          <a:p>
            <a:endParaRPr/>
          </a:p>
        </p:txBody>
      </p:sp>
      <p:sp>
        <p:nvSpPr>
          <p:cNvPr id="398" name="선"/>
          <p:cNvSpPr/>
          <p:nvPr/>
        </p:nvSpPr>
        <p:spPr>
          <a:xfrm flipH="1">
            <a:off x="12204353" y="4800610"/>
            <a:ext cx="15" cy="8915391"/>
          </a:xfrm>
          <a:prstGeom prst="line">
            <a:avLst/>
          </a:prstGeom>
          <a:ln w="63500">
            <a:solidFill>
              <a:srgbClr val="96B9D5"/>
            </a:solidFill>
          </a:ln>
        </p:spPr>
        <p:txBody>
          <a:bodyPr lIns="45718" tIns="45718" rIns="45718" bIns="45718"/>
          <a:lstStyle/>
          <a:p>
            <a:endParaRPr/>
          </a:p>
        </p:txBody>
      </p:sp>
      <p:sp>
        <p:nvSpPr>
          <p:cNvPr id="399"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400"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401"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402"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403"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7_SUB copy 1">
    <p:bg>
      <p:bgPr>
        <a:solidFill>
          <a:srgbClr val="FEEE85"/>
        </a:solidFill>
        <a:effectLst/>
      </p:bgPr>
    </p:bg>
    <p:spTree>
      <p:nvGrpSpPr>
        <p:cNvPr id="1" name=""/>
        <p:cNvGrpSpPr/>
        <p:nvPr/>
      </p:nvGrpSpPr>
      <p:grpSpPr>
        <a:xfrm>
          <a:off x="0" y="0"/>
          <a:ext cx="0" cy="0"/>
          <a:chOff x="0" y="0"/>
          <a:chExt cx="0" cy="0"/>
        </a:xfrm>
      </p:grpSpPr>
      <p:sp>
        <p:nvSpPr>
          <p:cNvPr id="410" name="본문 첫 번째 줄…"/>
          <p:cNvSpPr txBox="1">
            <a:spLocks noGrp="1"/>
          </p:cNvSpPr>
          <p:nvPr>
            <p:ph type="body" sz="quarter" idx="1" hasCustomPrompt="1"/>
          </p:nvPr>
        </p:nvSpPr>
        <p:spPr>
          <a:xfrm>
            <a:off x="2343898" y="6376194"/>
            <a:ext cx="19601847" cy="963615"/>
          </a:xfrm>
          <a:prstGeom prst="rect">
            <a:avLst/>
          </a:prstGeom>
        </p:spPr>
        <p:txBody>
          <a:bodyPr/>
          <a:lstStyle/>
          <a:p>
            <a:r>
              <a:t>TITLE GOES HERE</a:t>
            </a:r>
          </a:p>
          <a:p>
            <a:pPr lvl="1"/>
            <a:endParaRPr/>
          </a:p>
          <a:p>
            <a:pPr lvl="2"/>
            <a:endParaRPr/>
          </a:p>
          <a:p>
            <a:pPr lvl="3"/>
            <a:endParaRPr/>
          </a:p>
          <a:p>
            <a:pPr lvl="4"/>
            <a:endParaRPr/>
          </a:p>
        </p:txBody>
      </p:sp>
      <p:sp>
        <p:nvSpPr>
          <p:cNvPr id="411"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11_SUB copy 1">
    <p:bg>
      <p:bgPr>
        <a:solidFill>
          <a:srgbClr val="FFFFFF"/>
        </a:solidFill>
        <a:effectLst/>
      </p:bgPr>
    </p:bg>
    <p:spTree>
      <p:nvGrpSpPr>
        <p:cNvPr id="1" name=""/>
        <p:cNvGrpSpPr/>
        <p:nvPr/>
      </p:nvGrpSpPr>
      <p:grpSpPr>
        <a:xfrm>
          <a:off x="0" y="0"/>
          <a:ext cx="0" cy="0"/>
          <a:chOff x="0" y="0"/>
          <a:chExt cx="0" cy="0"/>
        </a:xfrm>
      </p:grpSpPr>
      <p:sp>
        <p:nvSpPr>
          <p:cNvPr id="418" name="선"/>
          <p:cNvSpPr/>
          <p:nvPr/>
        </p:nvSpPr>
        <p:spPr>
          <a:xfrm>
            <a:off x="-3" y="4791486"/>
            <a:ext cx="24384016" cy="1"/>
          </a:xfrm>
          <a:prstGeom prst="line">
            <a:avLst/>
          </a:prstGeom>
          <a:ln w="63500">
            <a:solidFill>
              <a:srgbClr val="96B9D5"/>
            </a:solidFill>
          </a:ln>
        </p:spPr>
        <p:txBody>
          <a:bodyPr lIns="45718" tIns="45718" rIns="45718" bIns="45718"/>
          <a:lstStyle/>
          <a:p>
            <a:endParaRPr/>
          </a:p>
        </p:txBody>
      </p:sp>
      <p:sp>
        <p:nvSpPr>
          <p:cNvPr id="419" name="선"/>
          <p:cNvSpPr/>
          <p:nvPr/>
        </p:nvSpPr>
        <p:spPr>
          <a:xfrm flipH="1">
            <a:off x="12204354" y="4800610"/>
            <a:ext cx="11" cy="8915391"/>
          </a:xfrm>
          <a:prstGeom prst="line">
            <a:avLst/>
          </a:prstGeom>
          <a:ln w="63500">
            <a:solidFill>
              <a:srgbClr val="96B9D5"/>
            </a:solidFill>
          </a:ln>
        </p:spPr>
        <p:txBody>
          <a:bodyPr lIns="45718" tIns="45718" rIns="45718" bIns="45718"/>
          <a:lstStyle/>
          <a:p>
            <a:endParaRPr/>
          </a:p>
        </p:txBody>
      </p:sp>
      <p:sp>
        <p:nvSpPr>
          <p:cNvPr id="420"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421"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422" name="Remark :"/>
          <p:cNvSpPr txBox="1"/>
          <p:nvPr/>
        </p:nvSpPr>
        <p:spPr>
          <a:xfrm>
            <a:off x="826070" y="1307154"/>
            <a:ext cx="1029671"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423" name="본문 첫 번째 줄…"/>
          <p:cNvSpPr txBox="1">
            <a:spLocks noGrp="1"/>
          </p:cNvSpPr>
          <p:nvPr>
            <p:ph type="body" sz="quarter" idx="1" hasCustomPrompt="1"/>
          </p:nvPr>
        </p:nvSpPr>
        <p:spPr>
          <a:xfrm>
            <a:off x="1861897" y="1314090"/>
            <a:ext cx="10183456" cy="393943"/>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424" name="본문 첫 번째 줄…"/>
          <p:cNvSpPr txBox="1">
            <a:spLocks noGrp="1"/>
          </p:cNvSpPr>
          <p:nvPr>
            <p:ph type="body" sz="quarter" idx="21" hasCustomPrompt="1"/>
          </p:nvPr>
        </p:nvSpPr>
        <p:spPr>
          <a:xfrm>
            <a:off x="1859021" y="1690777"/>
            <a:ext cx="10183454" cy="393943"/>
          </a:xfrm>
          <a:prstGeom prst="rect">
            <a:avLst/>
          </a:prstGeom>
        </p:spPr>
        <p:txBody>
          <a:bodyPr/>
          <a:lstStyle>
            <a:lvl1pPr>
              <a:defRPr sz="1800" b="0">
                <a:solidFill>
                  <a:srgbClr val="000000"/>
                </a:solidFill>
              </a:defRPr>
            </a:lvl1pPr>
          </a:lstStyle>
          <a:p>
            <a:r>
              <a:t>수정된 내용을 입력해 주세요</a:t>
            </a:r>
          </a:p>
        </p:txBody>
      </p:sp>
      <p:sp>
        <p:nvSpPr>
          <p:cNvPr id="425" name="본문 첫 번째 줄…"/>
          <p:cNvSpPr txBox="1">
            <a:spLocks noGrp="1"/>
          </p:cNvSpPr>
          <p:nvPr>
            <p:ph type="body" sz="quarter" idx="22" hasCustomPrompt="1"/>
          </p:nvPr>
        </p:nvSpPr>
        <p:spPr>
          <a:xfrm>
            <a:off x="826068" y="747982"/>
            <a:ext cx="11233662"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426" name="Remark :"/>
          <p:cNvSpPr txBox="1"/>
          <p:nvPr/>
        </p:nvSpPr>
        <p:spPr>
          <a:xfrm>
            <a:off x="840448" y="1632081"/>
            <a:ext cx="894498" cy="3845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427"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28"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429"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30" name="Changed"/>
          <p:cNvSpPr txBox="1"/>
          <p:nvPr/>
        </p:nvSpPr>
        <p:spPr>
          <a:xfrm>
            <a:off x="20746058" y="1297813"/>
            <a:ext cx="79557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431" name="Added"/>
          <p:cNvSpPr txBox="1"/>
          <p:nvPr/>
        </p:nvSpPr>
        <p:spPr>
          <a:xfrm>
            <a:off x="21975059" y="1297813"/>
            <a:ext cx="63904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432" name="Deleted"/>
          <p:cNvSpPr txBox="1"/>
          <p:nvPr/>
        </p:nvSpPr>
        <p:spPr>
          <a:xfrm>
            <a:off x="23078553" y="1297813"/>
            <a:ext cx="733504"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433"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13_SUB copy 1">
    <p:bg>
      <p:bgPr>
        <a:solidFill>
          <a:srgbClr val="FFFFFF"/>
        </a:solidFill>
        <a:effectLst/>
      </p:bgPr>
    </p:bg>
    <p:spTree>
      <p:nvGrpSpPr>
        <p:cNvPr id="1" name=""/>
        <p:cNvGrpSpPr/>
        <p:nvPr/>
      </p:nvGrpSpPr>
      <p:grpSpPr>
        <a:xfrm>
          <a:off x="0" y="0"/>
          <a:ext cx="0" cy="0"/>
          <a:chOff x="0" y="0"/>
          <a:chExt cx="0" cy="0"/>
        </a:xfrm>
      </p:grpSpPr>
      <p:sp>
        <p:nvSpPr>
          <p:cNvPr id="440" name="Remark :"/>
          <p:cNvSpPr txBox="1"/>
          <p:nvPr/>
        </p:nvSpPr>
        <p:spPr>
          <a:xfrm>
            <a:off x="826070" y="1307154"/>
            <a:ext cx="1029671"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441" name="본문 첫 번째 줄…"/>
          <p:cNvSpPr txBox="1">
            <a:spLocks noGrp="1"/>
          </p:cNvSpPr>
          <p:nvPr>
            <p:ph type="body" sz="quarter" idx="1" hasCustomPrompt="1"/>
          </p:nvPr>
        </p:nvSpPr>
        <p:spPr>
          <a:xfrm>
            <a:off x="1861897" y="1314090"/>
            <a:ext cx="10183456" cy="393943"/>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442" name="본문 첫 번째 줄…"/>
          <p:cNvSpPr txBox="1">
            <a:spLocks noGrp="1"/>
          </p:cNvSpPr>
          <p:nvPr>
            <p:ph type="body" sz="quarter" idx="21" hasCustomPrompt="1"/>
          </p:nvPr>
        </p:nvSpPr>
        <p:spPr>
          <a:xfrm>
            <a:off x="1859021" y="1690777"/>
            <a:ext cx="10183454" cy="393943"/>
          </a:xfrm>
          <a:prstGeom prst="rect">
            <a:avLst/>
          </a:prstGeom>
        </p:spPr>
        <p:txBody>
          <a:bodyPr/>
          <a:lstStyle>
            <a:lvl1pPr>
              <a:defRPr sz="1800" b="0">
                <a:solidFill>
                  <a:srgbClr val="000000"/>
                </a:solidFill>
              </a:defRPr>
            </a:lvl1pPr>
          </a:lstStyle>
          <a:p>
            <a:r>
              <a:t>수정된 내용을 입력해 주세요</a:t>
            </a:r>
          </a:p>
        </p:txBody>
      </p:sp>
      <p:sp>
        <p:nvSpPr>
          <p:cNvPr id="443" name="본문 첫 번째 줄…"/>
          <p:cNvSpPr txBox="1">
            <a:spLocks noGrp="1"/>
          </p:cNvSpPr>
          <p:nvPr>
            <p:ph type="body" sz="quarter" idx="22" hasCustomPrompt="1"/>
          </p:nvPr>
        </p:nvSpPr>
        <p:spPr>
          <a:xfrm>
            <a:off x="826068" y="747982"/>
            <a:ext cx="11233662"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444" name="Remark :"/>
          <p:cNvSpPr txBox="1"/>
          <p:nvPr/>
        </p:nvSpPr>
        <p:spPr>
          <a:xfrm>
            <a:off x="840448" y="1632081"/>
            <a:ext cx="894498" cy="3845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445"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46"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447"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48" name="Changed"/>
          <p:cNvSpPr txBox="1"/>
          <p:nvPr/>
        </p:nvSpPr>
        <p:spPr>
          <a:xfrm>
            <a:off x="20746058" y="1297813"/>
            <a:ext cx="79557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449" name="Added"/>
          <p:cNvSpPr txBox="1"/>
          <p:nvPr/>
        </p:nvSpPr>
        <p:spPr>
          <a:xfrm>
            <a:off x="21975059" y="1297813"/>
            <a:ext cx="63904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450" name="Deleted"/>
          <p:cNvSpPr txBox="1"/>
          <p:nvPr/>
        </p:nvSpPr>
        <p:spPr>
          <a:xfrm>
            <a:off x="23078553" y="1297813"/>
            <a:ext cx="733504"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451" name="슬라이드 번호"/>
          <p:cNvSpPr txBox="1">
            <a:spLocks noGrp="1"/>
          </p:cNvSpPr>
          <p:nvPr>
            <p:ph type="sldNum" sz="quarter" idx="2"/>
          </p:nvPr>
        </p:nvSpPr>
        <p:spPr>
          <a:xfrm>
            <a:off x="17217153" y="12712700"/>
            <a:ext cx="516094"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2_SUB copy 1">
    <p:bg>
      <p:bgPr>
        <a:solidFill>
          <a:srgbClr val="FFFFFF"/>
        </a:solidFill>
        <a:effectLst/>
      </p:bgPr>
    </p:bg>
    <p:spTree>
      <p:nvGrpSpPr>
        <p:cNvPr id="1" name=""/>
        <p:cNvGrpSpPr/>
        <p:nvPr/>
      </p:nvGrpSpPr>
      <p:grpSpPr>
        <a:xfrm>
          <a:off x="0" y="0"/>
          <a:ext cx="0" cy="0"/>
          <a:chOff x="0" y="0"/>
          <a:chExt cx="0" cy="0"/>
        </a:xfrm>
      </p:grpSpPr>
      <p:sp>
        <p:nvSpPr>
          <p:cNvPr id="458" name="선"/>
          <p:cNvSpPr/>
          <p:nvPr/>
        </p:nvSpPr>
        <p:spPr>
          <a:xfrm>
            <a:off x="-3" y="4791486"/>
            <a:ext cx="24384016" cy="1"/>
          </a:xfrm>
          <a:prstGeom prst="line">
            <a:avLst/>
          </a:prstGeom>
          <a:ln w="63500">
            <a:solidFill>
              <a:srgbClr val="96B9D5"/>
            </a:solidFill>
          </a:ln>
        </p:spPr>
        <p:txBody>
          <a:bodyPr lIns="45718" tIns="45718" rIns="45718" bIns="45718"/>
          <a:lstStyle/>
          <a:p>
            <a:endParaRPr/>
          </a:p>
        </p:txBody>
      </p:sp>
      <p:sp>
        <p:nvSpPr>
          <p:cNvPr id="459" name="선"/>
          <p:cNvSpPr/>
          <p:nvPr/>
        </p:nvSpPr>
        <p:spPr>
          <a:xfrm flipH="1">
            <a:off x="12204354" y="4800610"/>
            <a:ext cx="11" cy="8915391"/>
          </a:xfrm>
          <a:prstGeom prst="line">
            <a:avLst/>
          </a:prstGeom>
          <a:ln w="63500">
            <a:solidFill>
              <a:srgbClr val="96B9D5"/>
            </a:solidFill>
          </a:ln>
        </p:spPr>
        <p:txBody>
          <a:bodyPr lIns="45718" tIns="45718" rIns="45718" bIns="45718"/>
          <a:lstStyle/>
          <a:p>
            <a:endParaRPr/>
          </a:p>
        </p:txBody>
      </p:sp>
      <p:sp>
        <p:nvSpPr>
          <p:cNvPr id="460"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461"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462" name="Remark :"/>
          <p:cNvSpPr txBox="1"/>
          <p:nvPr/>
        </p:nvSpPr>
        <p:spPr>
          <a:xfrm>
            <a:off x="826070" y="1307154"/>
            <a:ext cx="1029671"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463" name="본문 첫 번째 줄…"/>
          <p:cNvSpPr txBox="1">
            <a:spLocks noGrp="1"/>
          </p:cNvSpPr>
          <p:nvPr>
            <p:ph type="body" sz="quarter" idx="1" hasCustomPrompt="1"/>
          </p:nvPr>
        </p:nvSpPr>
        <p:spPr>
          <a:xfrm>
            <a:off x="1861897" y="1314090"/>
            <a:ext cx="10183456" cy="393943"/>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464" name="본문 첫 번째 줄…"/>
          <p:cNvSpPr txBox="1">
            <a:spLocks noGrp="1"/>
          </p:cNvSpPr>
          <p:nvPr>
            <p:ph type="body" sz="quarter" idx="21" hasCustomPrompt="1"/>
          </p:nvPr>
        </p:nvSpPr>
        <p:spPr>
          <a:xfrm>
            <a:off x="1859021" y="2035836"/>
            <a:ext cx="10183454" cy="393943"/>
          </a:xfrm>
          <a:prstGeom prst="rect">
            <a:avLst/>
          </a:prstGeom>
        </p:spPr>
        <p:txBody>
          <a:bodyPr/>
          <a:lstStyle>
            <a:lvl1pPr>
              <a:defRPr sz="1800" b="0">
                <a:solidFill>
                  <a:srgbClr val="000000"/>
                </a:solidFill>
              </a:defRPr>
            </a:lvl1pPr>
          </a:lstStyle>
          <a:p>
            <a:r>
              <a:t>수정된 내용을 입력해 주세요</a:t>
            </a:r>
          </a:p>
        </p:txBody>
      </p:sp>
      <p:sp>
        <p:nvSpPr>
          <p:cNvPr id="465" name="본문 첫 번째 줄…"/>
          <p:cNvSpPr txBox="1">
            <a:spLocks noGrp="1"/>
          </p:cNvSpPr>
          <p:nvPr>
            <p:ph type="body" sz="quarter" idx="22" hasCustomPrompt="1"/>
          </p:nvPr>
        </p:nvSpPr>
        <p:spPr>
          <a:xfrm>
            <a:off x="826068" y="747982"/>
            <a:ext cx="11233662"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466" name="Remark :"/>
          <p:cNvSpPr txBox="1"/>
          <p:nvPr/>
        </p:nvSpPr>
        <p:spPr>
          <a:xfrm>
            <a:off x="840448" y="1977143"/>
            <a:ext cx="894498"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467"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68"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469"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470" name="Changed"/>
          <p:cNvSpPr txBox="1"/>
          <p:nvPr/>
        </p:nvSpPr>
        <p:spPr>
          <a:xfrm>
            <a:off x="20746058" y="1297813"/>
            <a:ext cx="79557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471" name="Added"/>
          <p:cNvSpPr txBox="1"/>
          <p:nvPr/>
        </p:nvSpPr>
        <p:spPr>
          <a:xfrm>
            <a:off x="21975059" y="1297813"/>
            <a:ext cx="63904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472" name="Deleted"/>
          <p:cNvSpPr txBox="1"/>
          <p:nvPr/>
        </p:nvSpPr>
        <p:spPr>
          <a:xfrm>
            <a:off x="23078553" y="1297813"/>
            <a:ext cx="733504"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473"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3_BLANK">
    <p:spTree>
      <p:nvGrpSpPr>
        <p:cNvPr id="1" name=""/>
        <p:cNvGrpSpPr/>
        <p:nvPr/>
      </p:nvGrpSpPr>
      <p:grpSpPr>
        <a:xfrm>
          <a:off x="0" y="0"/>
          <a:ext cx="0" cy="0"/>
          <a:chOff x="0" y="0"/>
          <a:chExt cx="0" cy="0"/>
        </a:xfrm>
      </p:grpSpPr>
      <p:sp>
        <p:nvSpPr>
          <p:cNvPr id="480" name="본문 첫 번째 줄…"/>
          <p:cNvSpPr txBox="1">
            <a:spLocks noGrp="1"/>
          </p:cNvSpPr>
          <p:nvPr>
            <p:ph type="body" sz="quarter" idx="1" hasCustomPrompt="1"/>
          </p:nvPr>
        </p:nvSpPr>
        <p:spPr>
          <a:xfrm>
            <a:off x="2343898" y="6376194"/>
            <a:ext cx="19601846" cy="963616"/>
          </a:xfrm>
          <a:prstGeom prst="rect">
            <a:avLst/>
          </a:prstGeom>
        </p:spPr>
        <p:txBody>
          <a:bodyPr/>
          <a:lstStyle/>
          <a:p>
            <a:r>
              <a:t>TITLE GOES HERE</a:t>
            </a:r>
          </a:p>
          <a:p>
            <a:pPr lvl="1"/>
            <a:endParaRPr/>
          </a:p>
          <a:p>
            <a:pPr lvl="2"/>
            <a:endParaRPr/>
          </a:p>
          <a:p>
            <a:pPr lvl="3"/>
            <a:endParaRPr/>
          </a:p>
          <a:p>
            <a:pPr lvl="4"/>
            <a:endParaRPr/>
          </a:p>
        </p:txBody>
      </p:sp>
      <p:sp>
        <p:nvSpPr>
          <p:cNvPr id="481"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4_BLANK">
    <p:bg>
      <p:bgPr>
        <a:solidFill>
          <a:schemeClr val="accent1"/>
        </a:solidFill>
        <a:effectLst/>
      </p:bgPr>
    </p:bg>
    <p:spTree>
      <p:nvGrpSpPr>
        <p:cNvPr id="1" name=""/>
        <p:cNvGrpSpPr/>
        <p:nvPr/>
      </p:nvGrpSpPr>
      <p:grpSpPr>
        <a:xfrm>
          <a:off x="0" y="0"/>
          <a:ext cx="0" cy="0"/>
          <a:chOff x="0" y="0"/>
          <a:chExt cx="0" cy="0"/>
        </a:xfrm>
      </p:grpSpPr>
      <p:sp>
        <p:nvSpPr>
          <p:cNvPr id="488" name="본문 첫 번째 줄…"/>
          <p:cNvSpPr txBox="1">
            <a:spLocks noGrp="1"/>
          </p:cNvSpPr>
          <p:nvPr>
            <p:ph type="body" sz="quarter" idx="1" hasCustomPrompt="1"/>
          </p:nvPr>
        </p:nvSpPr>
        <p:spPr>
          <a:xfrm>
            <a:off x="2343898" y="6376194"/>
            <a:ext cx="19601846" cy="963621"/>
          </a:xfrm>
          <a:prstGeom prst="rect">
            <a:avLst/>
          </a:prstGeom>
        </p:spPr>
        <p:txBody>
          <a:bodyPr/>
          <a:lstStyle/>
          <a:p>
            <a:r>
              <a:t>TITLE GOES HERE</a:t>
            </a:r>
          </a:p>
          <a:p>
            <a:pPr lvl="1"/>
            <a:endParaRPr/>
          </a:p>
          <a:p>
            <a:pPr lvl="2"/>
            <a:endParaRPr/>
          </a:p>
          <a:p>
            <a:pPr lvl="3"/>
            <a:endParaRPr/>
          </a:p>
          <a:p>
            <a:pPr lvl="4"/>
            <a:endParaRPr/>
          </a:p>
        </p:txBody>
      </p:sp>
      <p:sp>
        <p:nvSpPr>
          <p:cNvPr id="489"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SUB copy 1">
    <p:bg>
      <p:bgPr>
        <a:solidFill>
          <a:srgbClr val="FEEE85"/>
        </a:solidFill>
        <a:effectLst/>
      </p:bgPr>
    </p:bg>
    <p:spTree>
      <p:nvGrpSpPr>
        <p:cNvPr id="1" name=""/>
        <p:cNvGrpSpPr/>
        <p:nvPr/>
      </p:nvGrpSpPr>
      <p:grpSpPr>
        <a:xfrm>
          <a:off x="0" y="0"/>
          <a:ext cx="0" cy="0"/>
          <a:chOff x="0" y="0"/>
          <a:chExt cx="0" cy="0"/>
        </a:xfrm>
      </p:grpSpPr>
      <p:sp>
        <p:nvSpPr>
          <p:cNvPr id="496" name="본문 첫 번째 줄…"/>
          <p:cNvSpPr txBox="1">
            <a:spLocks noGrp="1"/>
          </p:cNvSpPr>
          <p:nvPr>
            <p:ph type="body" sz="quarter" idx="1" hasCustomPrompt="1"/>
          </p:nvPr>
        </p:nvSpPr>
        <p:spPr>
          <a:xfrm>
            <a:off x="2343898" y="6376194"/>
            <a:ext cx="19601846" cy="963621"/>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497"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8_SUB copy 1">
    <p:bg>
      <p:bgPr>
        <a:solidFill>
          <a:srgbClr val="FFFFFF"/>
        </a:solidFill>
        <a:effectLst/>
      </p:bgPr>
    </p:bg>
    <p:spTree>
      <p:nvGrpSpPr>
        <p:cNvPr id="1" name=""/>
        <p:cNvGrpSpPr/>
        <p:nvPr/>
      </p:nvGrpSpPr>
      <p:grpSpPr>
        <a:xfrm>
          <a:off x="0" y="0"/>
          <a:ext cx="0" cy="0"/>
          <a:chOff x="0" y="0"/>
          <a:chExt cx="0" cy="0"/>
        </a:xfrm>
      </p:grpSpPr>
      <p:sp>
        <p:nvSpPr>
          <p:cNvPr id="504" name="선"/>
          <p:cNvSpPr/>
          <p:nvPr/>
        </p:nvSpPr>
        <p:spPr>
          <a:xfrm>
            <a:off x="3" y="4791483"/>
            <a:ext cx="24384016" cy="14"/>
          </a:xfrm>
          <a:prstGeom prst="line">
            <a:avLst/>
          </a:prstGeom>
          <a:ln w="63500">
            <a:solidFill>
              <a:srgbClr val="96B9D5"/>
            </a:solidFill>
          </a:ln>
        </p:spPr>
        <p:txBody>
          <a:bodyPr lIns="45718" tIns="45718" rIns="45718" bIns="45718"/>
          <a:lstStyle/>
          <a:p>
            <a:endParaRPr/>
          </a:p>
        </p:txBody>
      </p:sp>
      <p:sp>
        <p:nvSpPr>
          <p:cNvPr id="505"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506"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07"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508"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509"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510"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9_SUB copy 1">
    <p:bg>
      <p:bgPr>
        <a:solidFill>
          <a:srgbClr val="FFFFFF"/>
        </a:solidFill>
        <a:effectLst/>
      </p:bgPr>
    </p:bg>
    <p:spTree>
      <p:nvGrpSpPr>
        <p:cNvPr id="1" name=""/>
        <p:cNvGrpSpPr/>
        <p:nvPr/>
      </p:nvGrpSpPr>
      <p:grpSpPr>
        <a:xfrm>
          <a:off x="0" y="0"/>
          <a:ext cx="0" cy="0"/>
          <a:chOff x="0" y="0"/>
          <a:chExt cx="0" cy="0"/>
        </a:xfrm>
      </p:grpSpPr>
      <p:sp>
        <p:nvSpPr>
          <p:cNvPr id="56" name="선"/>
          <p:cNvSpPr/>
          <p:nvPr/>
        </p:nvSpPr>
        <p:spPr>
          <a:xfrm>
            <a:off x="2" y="3664029"/>
            <a:ext cx="24384016" cy="14"/>
          </a:xfrm>
          <a:prstGeom prst="line">
            <a:avLst/>
          </a:prstGeom>
          <a:ln w="63500">
            <a:solidFill>
              <a:srgbClr val="96B9D5"/>
            </a:solidFill>
          </a:ln>
        </p:spPr>
        <p:txBody>
          <a:bodyPr lIns="45718" tIns="45718" rIns="45718" bIns="45718"/>
          <a:lstStyle/>
          <a:p>
            <a:endParaRPr/>
          </a:p>
        </p:txBody>
      </p:sp>
      <p:sp>
        <p:nvSpPr>
          <p:cNvPr id="57" name="선"/>
          <p:cNvSpPr/>
          <p:nvPr/>
        </p:nvSpPr>
        <p:spPr>
          <a:xfrm flipH="1">
            <a:off x="12192000" y="3673155"/>
            <a:ext cx="12368" cy="10042830"/>
          </a:xfrm>
          <a:prstGeom prst="line">
            <a:avLst/>
          </a:prstGeom>
          <a:ln w="63500">
            <a:solidFill>
              <a:srgbClr val="96B9D5"/>
            </a:solidFill>
          </a:ln>
        </p:spPr>
        <p:txBody>
          <a:bodyPr lIns="45718" tIns="45718" rIns="45718" bIns="45718"/>
          <a:lstStyle/>
          <a:p>
            <a:endParaRPr/>
          </a:p>
        </p:txBody>
      </p:sp>
      <p:sp>
        <p:nvSpPr>
          <p:cNvPr id="58" name="AS-WAS"/>
          <p:cNvSpPr txBox="1"/>
          <p:nvPr/>
        </p:nvSpPr>
        <p:spPr>
          <a:xfrm>
            <a:off x="5718519" y="3932104"/>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9" name="TO-BE"/>
          <p:cNvSpPr txBox="1"/>
          <p:nvPr/>
        </p:nvSpPr>
        <p:spPr>
          <a:xfrm>
            <a:off x="17981902" y="3932104"/>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60" name="표 2"/>
          <p:cNvGraphicFramePr/>
          <p:nvPr/>
        </p:nvGraphicFramePr>
        <p:xfrm>
          <a:off x="517952" y="421548"/>
          <a:ext cx="8747205" cy="2750843"/>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61"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62"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3"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64" name="Shape 364"/>
          <p:cNvSpPr/>
          <p:nvPr/>
        </p:nvSpPr>
        <p:spPr>
          <a:xfrm>
            <a:off x="20771713" y="385458"/>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5" name="Changed"/>
          <p:cNvSpPr txBox="1"/>
          <p:nvPr/>
        </p:nvSpPr>
        <p:spPr>
          <a:xfrm>
            <a:off x="20684061" y="1287121"/>
            <a:ext cx="919574" cy="353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vl1pPr>
          </a:lstStyle>
          <a:p>
            <a:r>
              <a:t>Changed</a:t>
            </a:r>
          </a:p>
        </p:txBody>
      </p:sp>
      <p:sp>
        <p:nvSpPr>
          <p:cNvPr id="66" name="Added"/>
          <p:cNvSpPr txBox="1"/>
          <p:nvPr/>
        </p:nvSpPr>
        <p:spPr>
          <a:xfrm>
            <a:off x="21941919" y="1287121"/>
            <a:ext cx="705324" cy="353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vl1pPr>
          </a:lstStyle>
          <a:p>
            <a:r>
              <a:t>Added</a:t>
            </a:r>
          </a:p>
        </p:txBody>
      </p:sp>
      <p:sp>
        <p:nvSpPr>
          <p:cNvPr id="67" name="Deleted"/>
          <p:cNvSpPr txBox="1"/>
          <p:nvPr/>
        </p:nvSpPr>
        <p:spPr>
          <a:xfrm>
            <a:off x="23040015" y="1287121"/>
            <a:ext cx="810583" cy="3536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vl1pPr>
          </a:lstStyle>
          <a:p>
            <a:r>
              <a:t>Deleted</a:t>
            </a:r>
          </a:p>
        </p:txBody>
      </p:sp>
      <p:sp>
        <p:nvSpPr>
          <p:cNvPr id="68" name="슬라이드 번호"/>
          <p:cNvSpPr txBox="1">
            <a:spLocks noGrp="1"/>
          </p:cNvSpPr>
          <p:nvPr>
            <p:ph type="sldNum" sz="quarter" idx="2"/>
          </p:nvPr>
        </p:nvSpPr>
        <p:spPr>
          <a:xfrm>
            <a:off x="18313589" y="13248117"/>
            <a:ext cx="258621"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10_SUB copy 1">
    <p:bg>
      <p:bgPr>
        <a:solidFill>
          <a:srgbClr val="FFFFFF"/>
        </a:solidFill>
        <a:effectLst/>
      </p:bgPr>
    </p:bg>
    <p:spTree>
      <p:nvGrpSpPr>
        <p:cNvPr id="1" name=""/>
        <p:cNvGrpSpPr/>
        <p:nvPr/>
      </p:nvGrpSpPr>
      <p:grpSpPr>
        <a:xfrm>
          <a:off x="0" y="0"/>
          <a:ext cx="0" cy="0"/>
          <a:chOff x="0" y="0"/>
          <a:chExt cx="0" cy="0"/>
        </a:xfrm>
      </p:grpSpPr>
      <p:sp>
        <p:nvSpPr>
          <p:cNvPr id="517" name="선"/>
          <p:cNvSpPr/>
          <p:nvPr/>
        </p:nvSpPr>
        <p:spPr>
          <a:xfrm>
            <a:off x="3" y="3664030"/>
            <a:ext cx="24384016" cy="14"/>
          </a:xfrm>
          <a:prstGeom prst="line">
            <a:avLst/>
          </a:prstGeom>
          <a:ln w="63500">
            <a:solidFill>
              <a:srgbClr val="96B9D5"/>
            </a:solidFill>
          </a:ln>
        </p:spPr>
        <p:txBody>
          <a:bodyPr lIns="45718" tIns="45718" rIns="45718" bIns="45718"/>
          <a:lstStyle/>
          <a:p>
            <a:endParaRPr/>
          </a:p>
        </p:txBody>
      </p:sp>
      <p:sp>
        <p:nvSpPr>
          <p:cNvPr id="518" name="선"/>
          <p:cNvSpPr/>
          <p:nvPr/>
        </p:nvSpPr>
        <p:spPr>
          <a:xfrm flipH="1">
            <a:off x="12191997" y="3673155"/>
            <a:ext cx="12374" cy="10042830"/>
          </a:xfrm>
          <a:prstGeom prst="line">
            <a:avLst/>
          </a:prstGeom>
          <a:ln w="63500">
            <a:solidFill>
              <a:srgbClr val="96B9D5"/>
            </a:solidFill>
          </a:ln>
        </p:spPr>
        <p:txBody>
          <a:bodyPr lIns="45718" tIns="45718" rIns="45718" bIns="45718"/>
          <a:lstStyle/>
          <a:p>
            <a:endParaRPr/>
          </a:p>
        </p:txBody>
      </p:sp>
      <p:sp>
        <p:nvSpPr>
          <p:cNvPr id="519" name="AS-WAS"/>
          <p:cNvSpPr txBox="1"/>
          <p:nvPr/>
        </p:nvSpPr>
        <p:spPr>
          <a:xfrm>
            <a:off x="5718519" y="3932104"/>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20" name="TO-BE"/>
          <p:cNvSpPr txBox="1"/>
          <p:nvPr/>
        </p:nvSpPr>
        <p:spPr>
          <a:xfrm>
            <a:off x="17981902" y="3932104"/>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521" name="표 2"/>
          <p:cNvGraphicFramePr/>
          <p:nvPr/>
        </p:nvGraphicFramePr>
        <p:xfrm>
          <a:off x="517952" y="421548"/>
          <a:ext cx="8747205" cy="2750843"/>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522"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523" name="Shape 364"/>
          <p:cNvSpPr/>
          <p:nvPr/>
        </p:nvSpPr>
        <p:spPr>
          <a:xfrm>
            <a:off x="21922452" y="385456"/>
            <a:ext cx="744300" cy="744309"/>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524" name="Shape 364"/>
          <p:cNvSpPr/>
          <p:nvPr/>
        </p:nvSpPr>
        <p:spPr>
          <a:xfrm>
            <a:off x="23073190" y="385456"/>
            <a:ext cx="744299" cy="744309"/>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525" name="Shape 364"/>
          <p:cNvSpPr/>
          <p:nvPr/>
        </p:nvSpPr>
        <p:spPr>
          <a:xfrm>
            <a:off x="20771713" y="403953"/>
            <a:ext cx="744300"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526" name="Changed"/>
          <p:cNvSpPr txBox="1"/>
          <p:nvPr/>
        </p:nvSpPr>
        <p:spPr>
          <a:xfrm>
            <a:off x="20746058" y="1297813"/>
            <a:ext cx="79557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527" name="Added"/>
          <p:cNvSpPr txBox="1"/>
          <p:nvPr/>
        </p:nvSpPr>
        <p:spPr>
          <a:xfrm>
            <a:off x="21975059" y="1297813"/>
            <a:ext cx="63904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528" name="Deleted"/>
          <p:cNvSpPr txBox="1"/>
          <p:nvPr/>
        </p:nvSpPr>
        <p:spPr>
          <a:xfrm>
            <a:off x="23078553" y="1297813"/>
            <a:ext cx="733504"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529" name="슬라이드 번호"/>
          <p:cNvSpPr txBox="1">
            <a:spLocks noGrp="1"/>
          </p:cNvSpPr>
          <p:nvPr>
            <p:ph type="sldNum" sz="quarter" idx="2"/>
          </p:nvPr>
        </p:nvSpPr>
        <p:spPr>
          <a:xfrm>
            <a:off x="18313589" y="13248117"/>
            <a:ext cx="258621"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4_SUB copy 1">
    <p:bg>
      <p:bgPr>
        <a:solidFill>
          <a:srgbClr val="FFFFFF"/>
        </a:solidFill>
        <a:effectLst/>
      </p:bgPr>
    </p:bg>
    <p:spTree>
      <p:nvGrpSpPr>
        <p:cNvPr id="1" name=""/>
        <p:cNvGrpSpPr/>
        <p:nvPr/>
      </p:nvGrpSpPr>
      <p:grpSpPr>
        <a:xfrm>
          <a:off x="0" y="0"/>
          <a:ext cx="0" cy="0"/>
          <a:chOff x="0" y="0"/>
          <a:chExt cx="0" cy="0"/>
        </a:xfrm>
      </p:grpSpPr>
      <p:sp>
        <p:nvSpPr>
          <p:cNvPr id="536" name="선"/>
          <p:cNvSpPr/>
          <p:nvPr/>
        </p:nvSpPr>
        <p:spPr>
          <a:xfrm>
            <a:off x="3" y="4791483"/>
            <a:ext cx="24384016" cy="14"/>
          </a:xfrm>
          <a:prstGeom prst="line">
            <a:avLst/>
          </a:prstGeom>
          <a:ln w="63500">
            <a:solidFill>
              <a:srgbClr val="96B9D5"/>
            </a:solidFill>
          </a:ln>
        </p:spPr>
        <p:txBody>
          <a:bodyPr lIns="45718" tIns="45718" rIns="45718" bIns="45718"/>
          <a:lstStyle/>
          <a:p>
            <a:endParaRPr/>
          </a:p>
        </p:txBody>
      </p:sp>
      <p:sp>
        <p:nvSpPr>
          <p:cNvPr id="537"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538"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39"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540" name="표 2"/>
          <p:cNvGraphicFramePr/>
          <p:nvPr/>
        </p:nvGraphicFramePr>
        <p:xfrm>
          <a:off x="506523" y="413473"/>
          <a:ext cx="9658203" cy="4060738"/>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541" name="본문 첫 번째 줄…"/>
          <p:cNvSpPr txBox="1">
            <a:spLocks noGrp="1"/>
          </p:cNvSpPr>
          <p:nvPr>
            <p:ph type="body" sz="quarter" idx="1" hasCustomPrompt="1"/>
          </p:nvPr>
        </p:nvSpPr>
        <p:spPr>
          <a:xfrm>
            <a:off x="2103434" y="857250"/>
            <a:ext cx="8072443"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542"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5_SUB copy 1">
    <p:bg>
      <p:bgPr>
        <a:solidFill>
          <a:srgbClr val="FFFFFF"/>
        </a:solidFill>
        <a:effectLst/>
      </p:bgPr>
    </p:bg>
    <p:spTree>
      <p:nvGrpSpPr>
        <p:cNvPr id="1" name=""/>
        <p:cNvGrpSpPr/>
        <p:nvPr/>
      </p:nvGrpSpPr>
      <p:grpSpPr>
        <a:xfrm>
          <a:off x="0" y="0"/>
          <a:ext cx="0" cy="0"/>
          <a:chOff x="0" y="0"/>
          <a:chExt cx="0" cy="0"/>
        </a:xfrm>
      </p:grpSpPr>
      <p:sp>
        <p:nvSpPr>
          <p:cNvPr id="549"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550" name="선"/>
          <p:cNvSpPr/>
          <p:nvPr/>
        </p:nvSpPr>
        <p:spPr>
          <a:xfrm flipH="1">
            <a:off x="12204351" y="4800610"/>
            <a:ext cx="15" cy="8915391"/>
          </a:xfrm>
          <a:prstGeom prst="line">
            <a:avLst/>
          </a:prstGeom>
          <a:ln w="63500">
            <a:solidFill>
              <a:srgbClr val="96B9D5"/>
            </a:solidFill>
          </a:ln>
        </p:spPr>
        <p:txBody>
          <a:bodyPr lIns="45718" tIns="45718" rIns="45718" bIns="45718"/>
          <a:lstStyle/>
          <a:p>
            <a:endParaRPr/>
          </a:p>
        </p:txBody>
      </p:sp>
      <p:sp>
        <p:nvSpPr>
          <p:cNvPr id="551"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52"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553" name="표 2"/>
          <p:cNvGraphicFramePr/>
          <p:nvPr/>
        </p:nvGraphicFramePr>
        <p:xfrm>
          <a:off x="506523" y="413473"/>
          <a:ext cx="8747205" cy="4060738"/>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554" name="본문 첫 번째 줄…"/>
          <p:cNvSpPr txBox="1">
            <a:spLocks noGrp="1"/>
          </p:cNvSpPr>
          <p:nvPr>
            <p:ph type="body" sz="quarter" idx="1" hasCustomPrompt="1"/>
          </p:nvPr>
        </p:nvSpPr>
        <p:spPr>
          <a:xfrm>
            <a:off x="2103438" y="857250"/>
            <a:ext cx="7150101"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555" name="슬라이드 번호"/>
          <p:cNvSpPr txBox="1">
            <a:spLocks noGrp="1"/>
          </p:cNvSpPr>
          <p:nvPr>
            <p:ph type="sldNum" sz="quarter" idx="2"/>
          </p:nvPr>
        </p:nvSpPr>
        <p:spPr>
          <a:xfrm>
            <a:off x="17216585" y="12588551"/>
            <a:ext cx="258620"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16_SUB copy 1">
    <p:bg>
      <p:bgPr>
        <a:solidFill>
          <a:srgbClr val="FEEE85"/>
        </a:solidFill>
        <a:effectLst/>
      </p:bgPr>
    </p:bg>
    <p:spTree>
      <p:nvGrpSpPr>
        <p:cNvPr id="1" name=""/>
        <p:cNvGrpSpPr/>
        <p:nvPr/>
      </p:nvGrpSpPr>
      <p:grpSpPr>
        <a:xfrm>
          <a:off x="0" y="0"/>
          <a:ext cx="0" cy="0"/>
          <a:chOff x="0" y="0"/>
          <a:chExt cx="0" cy="0"/>
        </a:xfrm>
      </p:grpSpPr>
      <p:sp>
        <p:nvSpPr>
          <p:cNvPr id="562" name="본문 첫 번째 줄…"/>
          <p:cNvSpPr txBox="1">
            <a:spLocks noGrp="1"/>
          </p:cNvSpPr>
          <p:nvPr>
            <p:ph type="body" sz="quarter" idx="1" hasCustomPrompt="1"/>
          </p:nvPr>
        </p:nvSpPr>
        <p:spPr>
          <a:xfrm>
            <a:off x="2343898" y="6376194"/>
            <a:ext cx="19601846" cy="963622"/>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563"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17_SUB copy 1">
    <p:bg>
      <p:bgPr>
        <a:solidFill>
          <a:srgbClr val="FFFFFF"/>
        </a:solidFill>
        <a:effectLst/>
      </p:bgPr>
    </p:bg>
    <p:spTree>
      <p:nvGrpSpPr>
        <p:cNvPr id="1" name=""/>
        <p:cNvGrpSpPr/>
        <p:nvPr/>
      </p:nvGrpSpPr>
      <p:grpSpPr>
        <a:xfrm>
          <a:off x="0" y="0"/>
          <a:ext cx="0" cy="0"/>
          <a:chOff x="0" y="0"/>
          <a:chExt cx="0" cy="0"/>
        </a:xfrm>
      </p:grpSpPr>
      <p:sp>
        <p:nvSpPr>
          <p:cNvPr id="570" name="선"/>
          <p:cNvSpPr/>
          <p:nvPr/>
        </p:nvSpPr>
        <p:spPr>
          <a:xfrm>
            <a:off x="-12" y="4791482"/>
            <a:ext cx="24384026" cy="14"/>
          </a:xfrm>
          <a:prstGeom prst="line">
            <a:avLst/>
          </a:prstGeom>
          <a:ln w="63500">
            <a:solidFill>
              <a:srgbClr val="96B9D5"/>
            </a:solidFill>
          </a:ln>
        </p:spPr>
        <p:txBody>
          <a:bodyPr lIns="45718" tIns="45718" rIns="45718" bIns="45718"/>
          <a:lstStyle/>
          <a:p>
            <a:endParaRPr/>
          </a:p>
        </p:txBody>
      </p:sp>
      <p:sp>
        <p:nvSpPr>
          <p:cNvPr id="571" name="선"/>
          <p:cNvSpPr/>
          <p:nvPr/>
        </p:nvSpPr>
        <p:spPr>
          <a:xfrm flipH="1">
            <a:off x="12204354" y="4800610"/>
            <a:ext cx="15" cy="8915391"/>
          </a:xfrm>
          <a:prstGeom prst="line">
            <a:avLst/>
          </a:prstGeom>
          <a:ln w="63500">
            <a:solidFill>
              <a:srgbClr val="96B9D5"/>
            </a:solidFill>
          </a:ln>
        </p:spPr>
        <p:txBody>
          <a:bodyPr lIns="45718" tIns="45718" rIns="45718" bIns="45718"/>
          <a:lstStyle/>
          <a:p>
            <a:endParaRPr/>
          </a:p>
        </p:txBody>
      </p:sp>
      <p:sp>
        <p:nvSpPr>
          <p:cNvPr id="572"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73"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574"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575"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576"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18_SUB copy 1">
    <p:bg>
      <p:bgPr>
        <a:solidFill>
          <a:srgbClr val="FEEE85"/>
        </a:solidFill>
        <a:effectLst/>
      </p:bgPr>
    </p:bg>
    <p:spTree>
      <p:nvGrpSpPr>
        <p:cNvPr id="1" name=""/>
        <p:cNvGrpSpPr/>
        <p:nvPr/>
      </p:nvGrpSpPr>
      <p:grpSpPr>
        <a:xfrm>
          <a:off x="0" y="0"/>
          <a:ext cx="0" cy="0"/>
          <a:chOff x="0" y="0"/>
          <a:chExt cx="0" cy="0"/>
        </a:xfrm>
      </p:grpSpPr>
      <p:sp>
        <p:nvSpPr>
          <p:cNvPr id="583" name="본문 첫 번째 줄…"/>
          <p:cNvSpPr txBox="1">
            <a:spLocks noGrp="1"/>
          </p:cNvSpPr>
          <p:nvPr>
            <p:ph type="body" sz="quarter" idx="1" hasCustomPrompt="1"/>
          </p:nvPr>
        </p:nvSpPr>
        <p:spPr>
          <a:xfrm>
            <a:off x="2343898" y="6376194"/>
            <a:ext cx="19601847" cy="963616"/>
          </a:xfrm>
          <a:prstGeom prst="rect">
            <a:avLst/>
          </a:prstGeom>
        </p:spPr>
        <p:txBody>
          <a:bodyPr/>
          <a:lstStyle/>
          <a:p>
            <a:r>
              <a:t>TITLE GOES HERE</a:t>
            </a:r>
          </a:p>
          <a:p>
            <a:pPr lvl="1"/>
            <a:endParaRPr/>
          </a:p>
          <a:p>
            <a:pPr lvl="2"/>
            <a:endParaRPr/>
          </a:p>
          <a:p>
            <a:pPr lvl="3"/>
            <a:endParaRPr/>
          </a:p>
          <a:p>
            <a:pPr lvl="4"/>
            <a:endParaRPr/>
          </a:p>
        </p:txBody>
      </p:sp>
      <p:sp>
        <p:nvSpPr>
          <p:cNvPr id="584"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19_SUB copy 1">
    <p:bg>
      <p:bgPr>
        <a:solidFill>
          <a:srgbClr val="FFFFFF"/>
        </a:solidFill>
        <a:effectLst/>
      </p:bgPr>
    </p:bg>
    <p:spTree>
      <p:nvGrpSpPr>
        <p:cNvPr id="1" name=""/>
        <p:cNvGrpSpPr/>
        <p:nvPr/>
      </p:nvGrpSpPr>
      <p:grpSpPr>
        <a:xfrm>
          <a:off x="0" y="0"/>
          <a:ext cx="0" cy="0"/>
          <a:chOff x="0" y="0"/>
          <a:chExt cx="0" cy="0"/>
        </a:xfrm>
      </p:grpSpPr>
      <p:sp>
        <p:nvSpPr>
          <p:cNvPr id="591" name="선"/>
          <p:cNvSpPr/>
          <p:nvPr/>
        </p:nvSpPr>
        <p:spPr>
          <a:xfrm>
            <a:off x="-2" y="4791486"/>
            <a:ext cx="24384016" cy="1"/>
          </a:xfrm>
          <a:prstGeom prst="line">
            <a:avLst/>
          </a:prstGeom>
          <a:ln w="63500">
            <a:solidFill>
              <a:srgbClr val="96B9D5"/>
            </a:solidFill>
          </a:ln>
        </p:spPr>
        <p:txBody>
          <a:bodyPr lIns="45718" tIns="45718" rIns="45718" bIns="45718"/>
          <a:lstStyle/>
          <a:p>
            <a:endParaRPr/>
          </a:p>
        </p:txBody>
      </p:sp>
      <p:sp>
        <p:nvSpPr>
          <p:cNvPr id="592" name="선"/>
          <p:cNvSpPr/>
          <p:nvPr/>
        </p:nvSpPr>
        <p:spPr>
          <a:xfrm flipH="1">
            <a:off x="12204355" y="4800610"/>
            <a:ext cx="10" cy="8915391"/>
          </a:xfrm>
          <a:prstGeom prst="line">
            <a:avLst/>
          </a:prstGeom>
          <a:ln w="63500">
            <a:solidFill>
              <a:srgbClr val="96B9D5"/>
            </a:solidFill>
          </a:ln>
        </p:spPr>
        <p:txBody>
          <a:bodyPr lIns="45718" tIns="45718" rIns="45718" bIns="45718"/>
          <a:lstStyle/>
          <a:p>
            <a:endParaRPr/>
          </a:p>
        </p:txBody>
      </p:sp>
      <p:sp>
        <p:nvSpPr>
          <p:cNvPr id="593"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594"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595" name="Remark :"/>
          <p:cNvSpPr txBox="1"/>
          <p:nvPr/>
        </p:nvSpPr>
        <p:spPr>
          <a:xfrm>
            <a:off x="826070" y="1307154"/>
            <a:ext cx="1029671"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596" name="본문 첫 번째 줄…"/>
          <p:cNvSpPr txBox="1">
            <a:spLocks noGrp="1"/>
          </p:cNvSpPr>
          <p:nvPr>
            <p:ph type="body" sz="quarter" idx="1" hasCustomPrompt="1"/>
          </p:nvPr>
        </p:nvSpPr>
        <p:spPr>
          <a:xfrm>
            <a:off x="1861897" y="1314090"/>
            <a:ext cx="10183456" cy="393944"/>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597" name="본문 첫 번째 줄…"/>
          <p:cNvSpPr txBox="1">
            <a:spLocks noGrp="1"/>
          </p:cNvSpPr>
          <p:nvPr>
            <p:ph type="body" sz="quarter" idx="21" hasCustomPrompt="1"/>
          </p:nvPr>
        </p:nvSpPr>
        <p:spPr>
          <a:xfrm>
            <a:off x="1859021" y="2222412"/>
            <a:ext cx="10183454" cy="393944"/>
          </a:xfrm>
          <a:prstGeom prst="rect">
            <a:avLst/>
          </a:prstGeom>
        </p:spPr>
        <p:txBody>
          <a:bodyPr/>
          <a:lstStyle>
            <a:lvl1pPr>
              <a:defRPr sz="1800" b="0">
                <a:solidFill>
                  <a:srgbClr val="000000"/>
                </a:solidFill>
              </a:defRPr>
            </a:lvl1pPr>
          </a:lstStyle>
          <a:p>
            <a:r>
              <a:t>수정된 내용을 입력해 주세요</a:t>
            </a:r>
          </a:p>
        </p:txBody>
      </p:sp>
      <p:sp>
        <p:nvSpPr>
          <p:cNvPr id="598" name="본문 첫 번째 줄…"/>
          <p:cNvSpPr txBox="1">
            <a:spLocks noGrp="1"/>
          </p:cNvSpPr>
          <p:nvPr>
            <p:ph type="body" sz="quarter" idx="22" hasCustomPrompt="1"/>
          </p:nvPr>
        </p:nvSpPr>
        <p:spPr>
          <a:xfrm>
            <a:off x="826068" y="747982"/>
            <a:ext cx="11233661" cy="459716"/>
          </a:xfrm>
          <a:prstGeom prst="rect">
            <a:avLst/>
          </a:prstGeom>
        </p:spPr>
        <p:txBody>
          <a:bodyPr/>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599" name="Remark :"/>
          <p:cNvSpPr txBox="1"/>
          <p:nvPr/>
        </p:nvSpPr>
        <p:spPr>
          <a:xfrm>
            <a:off x="840448" y="2163719"/>
            <a:ext cx="894498"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600" name="Shape 364"/>
          <p:cNvSpPr/>
          <p:nvPr/>
        </p:nvSpPr>
        <p:spPr>
          <a:xfrm>
            <a:off x="21922452" y="385456"/>
            <a:ext cx="744300" cy="744309"/>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01" name="Shape 364"/>
          <p:cNvSpPr/>
          <p:nvPr/>
        </p:nvSpPr>
        <p:spPr>
          <a:xfrm>
            <a:off x="23073190" y="385456"/>
            <a:ext cx="744299" cy="744309"/>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602" name="Shape 364"/>
          <p:cNvSpPr/>
          <p:nvPr/>
        </p:nvSpPr>
        <p:spPr>
          <a:xfrm>
            <a:off x="20771713" y="403953"/>
            <a:ext cx="744300"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03" name="Changed"/>
          <p:cNvSpPr txBox="1"/>
          <p:nvPr/>
        </p:nvSpPr>
        <p:spPr>
          <a:xfrm>
            <a:off x="20746058" y="1297813"/>
            <a:ext cx="79557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604" name="Added"/>
          <p:cNvSpPr txBox="1"/>
          <p:nvPr/>
        </p:nvSpPr>
        <p:spPr>
          <a:xfrm>
            <a:off x="21975059" y="1297813"/>
            <a:ext cx="63904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605" name="Deleted"/>
          <p:cNvSpPr txBox="1"/>
          <p:nvPr/>
        </p:nvSpPr>
        <p:spPr>
          <a:xfrm>
            <a:off x="23078553" y="1297813"/>
            <a:ext cx="733504"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606"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20_SUB copy 1">
    <p:bg>
      <p:bgPr>
        <a:solidFill>
          <a:srgbClr val="FFFFFF"/>
        </a:solidFill>
        <a:effectLst/>
      </p:bgPr>
    </p:bg>
    <p:spTree>
      <p:nvGrpSpPr>
        <p:cNvPr id="1" name=""/>
        <p:cNvGrpSpPr/>
        <p:nvPr/>
      </p:nvGrpSpPr>
      <p:grpSpPr>
        <a:xfrm>
          <a:off x="0" y="0"/>
          <a:ext cx="0" cy="0"/>
          <a:chOff x="0" y="0"/>
          <a:chExt cx="0" cy="0"/>
        </a:xfrm>
      </p:grpSpPr>
      <p:sp>
        <p:nvSpPr>
          <p:cNvPr id="613" name="선"/>
          <p:cNvSpPr/>
          <p:nvPr/>
        </p:nvSpPr>
        <p:spPr>
          <a:xfrm>
            <a:off x="0" y="4791488"/>
            <a:ext cx="24384016" cy="1"/>
          </a:xfrm>
          <a:prstGeom prst="line">
            <a:avLst/>
          </a:prstGeom>
          <a:ln w="63500">
            <a:solidFill>
              <a:srgbClr val="96B9D5"/>
            </a:solidFill>
          </a:ln>
        </p:spPr>
        <p:txBody>
          <a:bodyPr lIns="45718" tIns="45718" rIns="45718" bIns="45718"/>
          <a:lstStyle/>
          <a:p>
            <a:endParaRPr/>
          </a:p>
        </p:txBody>
      </p:sp>
      <p:sp>
        <p:nvSpPr>
          <p:cNvPr id="614" name="선"/>
          <p:cNvSpPr/>
          <p:nvPr/>
        </p:nvSpPr>
        <p:spPr>
          <a:xfrm flipH="1">
            <a:off x="12204353" y="4800610"/>
            <a:ext cx="15" cy="8915391"/>
          </a:xfrm>
          <a:prstGeom prst="line">
            <a:avLst/>
          </a:prstGeom>
          <a:ln w="63500">
            <a:solidFill>
              <a:srgbClr val="96B9D5"/>
            </a:solidFill>
          </a:ln>
        </p:spPr>
        <p:txBody>
          <a:bodyPr lIns="45718" tIns="45718" rIns="45718" bIns="45718"/>
          <a:lstStyle/>
          <a:p>
            <a:endParaRPr/>
          </a:p>
        </p:txBody>
      </p:sp>
      <p:sp>
        <p:nvSpPr>
          <p:cNvPr id="615"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616"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617" name="Remark :"/>
          <p:cNvSpPr txBox="1"/>
          <p:nvPr/>
        </p:nvSpPr>
        <p:spPr>
          <a:xfrm>
            <a:off x="807020" y="1307154"/>
            <a:ext cx="977991"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Remark :</a:t>
            </a:r>
          </a:p>
        </p:txBody>
      </p:sp>
      <p:sp>
        <p:nvSpPr>
          <p:cNvPr id="618" name="본문 첫 번째 줄…"/>
          <p:cNvSpPr txBox="1">
            <a:spLocks noGrp="1"/>
          </p:cNvSpPr>
          <p:nvPr>
            <p:ph type="body" sz="quarter" idx="1" hasCustomPrompt="1"/>
          </p:nvPr>
        </p:nvSpPr>
        <p:spPr>
          <a:xfrm>
            <a:off x="1859020" y="1327748"/>
            <a:ext cx="10148952" cy="342187"/>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619" name="본문 첫 번째 줄…"/>
          <p:cNvSpPr txBox="1">
            <a:spLocks noGrp="1"/>
          </p:cNvSpPr>
          <p:nvPr>
            <p:ph type="body" sz="quarter" idx="21" hasCustomPrompt="1"/>
          </p:nvPr>
        </p:nvSpPr>
        <p:spPr>
          <a:xfrm>
            <a:off x="1859019" y="2339436"/>
            <a:ext cx="10148956" cy="342187"/>
          </a:xfrm>
          <a:prstGeom prst="rect">
            <a:avLst/>
          </a:prstGeom>
        </p:spPr>
        <p:txBody>
          <a:bodyPr/>
          <a:lstStyle>
            <a:lvl1pPr defTabSz="780452">
              <a:defRPr sz="1700" b="0">
                <a:solidFill>
                  <a:srgbClr val="000000"/>
                </a:solidFill>
              </a:defRPr>
            </a:lvl1pPr>
          </a:lstStyle>
          <a:p>
            <a:r>
              <a:t>수정된 내용을 입력해 주세요</a:t>
            </a:r>
          </a:p>
        </p:txBody>
      </p:sp>
      <p:sp>
        <p:nvSpPr>
          <p:cNvPr id="620" name="본문 첫 번째 줄…"/>
          <p:cNvSpPr txBox="1">
            <a:spLocks noGrp="1"/>
          </p:cNvSpPr>
          <p:nvPr>
            <p:ph type="body" sz="quarter" idx="22" hasCustomPrompt="1"/>
          </p:nvPr>
        </p:nvSpPr>
        <p:spPr>
          <a:xfrm>
            <a:off x="826066" y="747982"/>
            <a:ext cx="11164653" cy="459716"/>
          </a:xfrm>
          <a:prstGeom prst="rect">
            <a:avLst/>
          </a:prstGeom>
        </p:spPr>
        <p:txBody>
          <a:bodyPr/>
          <a:lstStyle>
            <a:lvl1pPr defTabSz="583284">
              <a:defRPr sz="2200" b="0">
                <a:solidFill>
                  <a:srgbClr val="000000"/>
                </a:solidFill>
                <a:latin typeface="+mn-lt"/>
                <a:ea typeface="+mn-ea"/>
                <a:cs typeface="+mn-cs"/>
                <a:sym typeface="Helvetica Neue"/>
              </a:defRPr>
            </a:lvl1pPr>
          </a:lstStyle>
          <a:p>
            <a:r>
              <a:t>수정된 내용을 입력해 주세요</a:t>
            </a:r>
          </a:p>
        </p:txBody>
      </p:sp>
      <p:sp>
        <p:nvSpPr>
          <p:cNvPr id="621" name="Shape 364"/>
          <p:cNvSpPr/>
          <p:nvPr/>
        </p:nvSpPr>
        <p:spPr>
          <a:xfrm>
            <a:off x="21922452" y="385455"/>
            <a:ext cx="744302" cy="744312"/>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22" name="Shape 364"/>
          <p:cNvSpPr/>
          <p:nvPr/>
        </p:nvSpPr>
        <p:spPr>
          <a:xfrm>
            <a:off x="23073190" y="385455"/>
            <a:ext cx="744301" cy="744312"/>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623" name="Shape 364"/>
          <p:cNvSpPr/>
          <p:nvPr/>
        </p:nvSpPr>
        <p:spPr>
          <a:xfrm>
            <a:off x="20771713" y="403953"/>
            <a:ext cx="744302"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624" name="Changed"/>
          <p:cNvSpPr txBox="1"/>
          <p:nvPr/>
        </p:nvSpPr>
        <p:spPr>
          <a:xfrm>
            <a:off x="20746058" y="1297813"/>
            <a:ext cx="795578"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625" name="Added"/>
          <p:cNvSpPr txBox="1"/>
          <p:nvPr/>
        </p:nvSpPr>
        <p:spPr>
          <a:xfrm>
            <a:off x="21975059" y="1297813"/>
            <a:ext cx="639047"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626" name="Deleted"/>
          <p:cNvSpPr txBox="1"/>
          <p:nvPr/>
        </p:nvSpPr>
        <p:spPr>
          <a:xfrm>
            <a:off x="23078553" y="1297813"/>
            <a:ext cx="733504" cy="332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627" name="Remark :"/>
          <p:cNvSpPr txBox="1"/>
          <p:nvPr/>
        </p:nvSpPr>
        <p:spPr>
          <a:xfrm>
            <a:off x="807020" y="2323151"/>
            <a:ext cx="894498" cy="384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628"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사용자 지정 레이아웃">
    <p:spTree>
      <p:nvGrpSpPr>
        <p:cNvPr id="1" name=""/>
        <p:cNvGrpSpPr/>
        <p:nvPr/>
      </p:nvGrpSpPr>
      <p:grpSpPr>
        <a:xfrm>
          <a:off x="0" y="0"/>
          <a:ext cx="0" cy="0"/>
          <a:chOff x="0" y="0"/>
          <a:chExt cx="0" cy="0"/>
        </a:xfrm>
      </p:grpSpPr>
      <p:sp>
        <p:nvSpPr>
          <p:cNvPr id="13" name="슬라이드 번호"/>
          <p:cNvSpPr txBox="1">
            <a:spLocks noGrp="1"/>
          </p:cNvSpPr>
          <p:nvPr>
            <p:ph type="sldNum" sz="quarter" idx="2"/>
          </p:nvPr>
        </p:nvSpPr>
        <p:spPr>
          <a:xfrm>
            <a:off x="11899021" y="13073062"/>
            <a:ext cx="576437" cy="58477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57655232"/>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1_BLANK">
    <p:spTree>
      <p:nvGrpSpPr>
        <p:cNvPr id="1" name=""/>
        <p:cNvGrpSpPr/>
        <p:nvPr/>
      </p:nvGrpSpPr>
      <p:grpSpPr>
        <a:xfrm>
          <a:off x="0" y="0"/>
          <a:ext cx="0" cy="0"/>
          <a:chOff x="0" y="0"/>
          <a:chExt cx="0" cy="0"/>
        </a:xfrm>
      </p:grpSpPr>
      <p:sp>
        <p:nvSpPr>
          <p:cNvPr id="11" name="본문 첫 번째 줄…"/>
          <p:cNvSpPr txBox="1">
            <a:spLocks noGrp="1"/>
          </p:cNvSpPr>
          <p:nvPr>
            <p:ph type="body" sz="quarter" idx="1" hasCustomPrompt="1"/>
          </p:nvPr>
        </p:nvSpPr>
        <p:spPr>
          <a:prstGeom prst="rect">
            <a:avLst/>
          </a:prstGeom>
        </p:spPr>
        <p:txBody>
          <a:bodyPr/>
          <a:lstStyle/>
          <a:p>
            <a:r>
              <a:t>TITLE GOES HERE</a:t>
            </a:r>
          </a:p>
          <a:p>
            <a:pPr lvl="1"/>
            <a:endParaRPr/>
          </a:p>
          <a:p>
            <a:pPr lvl="2"/>
            <a:endParaRPr/>
          </a:p>
          <a:p>
            <a:pPr lvl="3"/>
            <a:endParaRPr/>
          </a:p>
          <a:p>
            <a:pPr lvl="4"/>
            <a:endParaRPr/>
          </a:p>
        </p:txBody>
      </p:sp>
      <p:sp>
        <p:nvSpPr>
          <p:cNvPr id="12"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8112979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SUB copy 1">
    <p:bg>
      <p:bgPr>
        <a:solidFill>
          <a:srgbClr val="FFFFFF"/>
        </a:solidFill>
        <a:effectLst/>
      </p:bgPr>
    </p:bg>
    <p:spTree>
      <p:nvGrpSpPr>
        <p:cNvPr id="1" name=""/>
        <p:cNvGrpSpPr/>
        <p:nvPr/>
      </p:nvGrpSpPr>
      <p:grpSpPr>
        <a:xfrm>
          <a:off x="0" y="0"/>
          <a:ext cx="0" cy="0"/>
          <a:chOff x="0" y="0"/>
          <a:chExt cx="0" cy="0"/>
        </a:xfrm>
      </p:grpSpPr>
      <p:sp>
        <p:nvSpPr>
          <p:cNvPr id="75" name="선"/>
          <p:cNvSpPr/>
          <p:nvPr/>
        </p:nvSpPr>
        <p:spPr>
          <a:xfrm>
            <a:off x="2" y="4791482"/>
            <a:ext cx="24384016" cy="14"/>
          </a:xfrm>
          <a:prstGeom prst="line">
            <a:avLst/>
          </a:prstGeom>
          <a:ln w="63500">
            <a:solidFill>
              <a:srgbClr val="96B9D5"/>
            </a:solidFill>
          </a:ln>
        </p:spPr>
        <p:txBody>
          <a:bodyPr lIns="45718" tIns="45718" rIns="45718" bIns="45718"/>
          <a:lstStyle/>
          <a:p>
            <a:endParaRPr/>
          </a:p>
        </p:txBody>
      </p:sp>
      <p:sp>
        <p:nvSpPr>
          <p:cNvPr id="76" name="선"/>
          <p:cNvSpPr/>
          <p:nvPr/>
        </p:nvSpPr>
        <p:spPr>
          <a:xfrm flipH="1">
            <a:off x="12204355" y="4800610"/>
            <a:ext cx="15" cy="8915391"/>
          </a:xfrm>
          <a:prstGeom prst="line">
            <a:avLst/>
          </a:prstGeom>
          <a:ln w="63500">
            <a:solidFill>
              <a:srgbClr val="96B9D5"/>
            </a:solidFill>
          </a:ln>
        </p:spPr>
        <p:txBody>
          <a:bodyPr lIns="45718" tIns="45718" rIns="45718" bIns="45718"/>
          <a:lstStyle/>
          <a:p>
            <a:endParaRPr/>
          </a:p>
        </p:txBody>
      </p:sp>
      <p:sp>
        <p:nvSpPr>
          <p:cNvPr id="77"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78"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79" name="표 2"/>
          <p:cNvGraphicFramePr/>
          <p:nvPr/>
        </p:nvGraphicFramePr>
        <p:xfrm>
          <a:off x="506523" y="413473"/>
          <a:ext cx="9658203" cy="406073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80" name="본문 첫 번째 줄…"/>
          <p:cNvSpPr txBox="1">
            <a:spLocks noGrp="1"/>
          </p:cNvSpPr>
          <p:nvPr>
            <p:ph type="body" sz="quarter" idx="1" hasCustomPrompt="1"/>
          </p:nvPr>
        </p:nvSpPr>
        <p:spPr>
          <a:xfrm>
            <a:off x="2103434" y="857250"/>
            <a:ext cx="8072443"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81"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3_SUB copy 1">
    <p:bg>
      <p:bgPr>
        <a:solidFill>
          <a:srgbClr val="FEEE85"/>
        </a:solidFill>
        <a:effectLst/>
      </p:bgPr>
    </p:bg>
    <p:spTree>
      <p:nvGrpSpPr>
        <p:cNvPr id="1" name=""/>
        <p:cNvGrpSpPr/>
        <p:nvPr/>
      </p:nvGrpSpPr>
      <p:grpSpPr>
        <a:xfrm>
          <a:off x="0" y="0"/>
          <a:ext cx="0" cy="0"/>
          <a:chOff x="0" y="0"/>
          <a:chExt cx="0" cy="0"/>
        </a:xfrm>
      </p:grpSpPr>
      <p:sp>
        <p:nvSpPr>
          <p:cNvPr id="19" name="본문 첫 번째 줄…"/>
          <p:cNvSpPr txBox="1">
            <a:spLocks noGrp="1"/>
          </p:cNvSpPr>
          <p:nvPr>
            <p:ph type="body" sz="quarter" idx="1" hasCustomPrompt="1"/>
          </p:nvPr>
        </p:nvSpPr>
        <p:spPr>
          <a:xfrm>
            <a:off x="2343899" y="6376194"/>
            <a:ext cx="19601845" cy="963614"/>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20"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38490442"/>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BLANK">
    <p:bg>
      <p:bgPr>
        <a:solidFill>
          <a:schemeClr val="accent1"/>
        </a:solidFill>
        <a:effectLst/>
      </p:bgPr>
    </p:bg>
    <p:spTree>
      <p:nvGrpSpPr>
        <p:cNvPr id="1" name=""/>
        <p:cNvGrpSpPr/>
        <p:nvPr/>
      </p:nvGrpSpPr>
      <p:grpSpPr>
        <a:xfrm>
          <a:off x="0" y="0"/>
          <a:ext cx="0" cy="0"/>
          <a:chOff x="0" y="0"/>
          <a:chExt cx="0" cy="0"/>
        </a:xfrm>
      </p:grpSpPr>
      <p:sp>
        <p:nvSpPr>
          <p:cNvPr id="35" name="본문 첫 번째 줄…"/>
          <p:cNvSpPr txBox="1">
            <a:spLocks noGrp="1"/>
          </p:cNvSpPr>
          <p:nvPr>
            <p:ph type="body" sz="quarter" idx="1" hasCustomPrompt="1"/>
          </p:nvPr>
        </p:nvSpPr>
        <p:spPr>
          <a:xfrm>
            <a:off x="2343898" y="6376194"/>
            <a:ext cx="19601846" cy="963619"/>
          </a:xfrm>
          <a:prstGeom prst="rect">
            <a:avLst/>
          </a:prstGeom>
        </p:spPr>
        <p:txBody>
          <a:bodyPr lIns="45718" tIns="45718" rIns="45718" bIns="45718"/>
          <a:lstStyle/>
          <a:p>
            <a:r>
              <a:t>TITLE GOES HERE</a:t>
            </a:r>
          </a:p>
          <a:p>
            <a:pPr lvl="1"/>
            <a:endParaRPr/>
          </a:p>
          <a:p>
            <a:pPr lvl="2"/>
            <a:endParaRPr/>
          </a:p>
          <a:p>
            <a:pPr lvl="3"/>
            <a:endParaRPr/>
          </a:p>
          <a:p>
            <a:pPr lvl="4"/>
            <a:endParaRPr/>
          </a:p>
        </p:txBody>
      </p:sp>
      <p:sp>
        <p:nvSpPr>
          <p:cNvPr id="36"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1648479187"/>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1_SUB copy 1">
    <p:bg>
      <p:bgPr>
        <a:solidFill>
          <a:srgbClr val="FFFFFF"/>
        </a:solidFill>
        <a:effectLst/>
      </p:bgPr>
    </p:bg>
    <p:spTree>
      <p:nvGrpSpPr>
        <p:cNvPr id="1" name=""/>
        <p:cNvGrpSpPr/>
        <p:nvPr/>
      </p:nvGrpSpPr>
      <p:grpSpPr>
        <a:xfrm>
          <a:off x="0" y="0"/>
          <a:ext cx="0" cy="0"/>
          <a:chOff x="0" y="0"/>
          <a:chExt cx="0" cy="0"/>
        </a:xfrm>
      </p:grpSpPr>
      <p:sp>
        <p:nvSpPr>
          <p:cNvPr id="59" name="선"/>
          <p:cNvSpPr/>
          <p:nvPr/>
        </p:nvSpPr>
        <p:spPr>
          <a:xfrm>
            <a:off x="1" y="4791485"/>
            <a:ext cx="24384017" cy="8"/>
          </a:xfrm>
          <a:prstGeom prst="line">
            <a:avLst/>
          </a:prstGeom>
          <a:ln w="63500">
            <a:solidFill>
              <a:srgbClr val="96B9D5"/>
            </a:solidFill>
          </a:ln>
        </p:spPr>
        <p:txBody>
          <a:bodyPr lIns="45718" tIns="45718" rIns="45718" bIns="45718"/>
          <a:lstStyle/>
          <a:p>
            <a:endParaRPr/>
          </a:p>
        </p:txBody>
      </p:sp>
      <p:sp>
        <p:nvSpPr>
          <p:cNvPr id="60" name="선"/>
          <p:cNvSpPr/>
          <p:nvPr/>
        </p:nvSpPr>
        <p:spPr>
          <a:xfrm flipH="1">
            <a:off x="12204356" y="4800610"/>
            <a:ext cx="13" cy="8915391"/>
          </a:xfrm>
          <a:prstGeom prst="line">
            <a:avLst/>
          </a:prstGeom>
          <a:ln w="63500">
            <a:solidFill>
              <a:srgbClr val="96B9D5"/>
            </a:solidFill>
          </a:ln>
        </p:spPr>
        <p:txBody>
          <a:bodyPr lIns="45718" tIns="45718" rIns="45718" bIns="45718"/>
          <a:lstStyle/>
          <a:p>
            <a:endParaRPr/>
          </a:p>
        </p:txBody>
      </p:sp>
      <p:sp>
        <p:nvSpPr>
          <p:cNvPr id="61"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62"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63"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64"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65"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3214048100"/>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9_SUB copy 1">
    <p:bg>
      <p:bgPr>
        <a:solidFill>
          <a:srgbClr val="FFFFFF"/>
        </a:solidFill>
        <a:effectLst/>
      </p:bgPr>
    </p:bg>
    <p:spTree>
      <p:nvGrpSpPr>
        <p:cNvPr id="1" name=""/>
        <p:cNvGrpSpPr/>
        <p:nvPr/>
      </p:nvGrpSpPr>
      <p:grpSpPr>
        <a:xfrm>
          <a:off x="0" y="0"/>
          <a:ext cx="0" cy="0"/>
          <a:chOff x="0" y="0"/>
          <a:chExt cx="0" cy="0"/>
        </a:xfrm>
      </p:grpSpPr>
      <p:sp>
        <p:nvSpPr>
          <p:cNvPr id="72" name="선"/>
          <p:cNvSpPr/>
          <p:nvPr/>
        </p:nvSpPr>
        <p:spPr>
          <a:xfrm>
            <a:off x="1" y="3664032"/>
            <a:ext cx="24384017" cy="8"/>
          </a:xfrm>
          <a:prstGeom prst="line">
            <a:avLst/>
          </a:prstGeom>
          <a:ln w="63500">
            <a:solidFill>
              <a:srgbClr val="96B9D5"/>
            </a:solidFill>
          </a:ln>
        </p:spPr>
        <p:txBody>
          <a:bodyPr lIns="45718" tIns="45718" rIns="45718" bIns="45718"/>
          <a:lstStyle/>
          <a:p>
            <a:endParaRPr/>
          </a:p>
        </p:txBody>
      </p:sp>
      <p:sp>
        <p:nvSpPr>
          <p:cNvPr id="73" name="선"/>
          <p:cNvSpPr/>
          <p:nvPr/>
        </p:nvSpPr>
        <p:spPr>
          <a:xfrm flipH="1">
            <a:off x="12191999" y="3673156"/>
            <a:ext cx="12369" cy="10042828"/>
          </a:xfrm>
          <a:prstGeom prst="line">
            <a:avLst/>
          </a:prstGeom>
          <a:ln w="63500">
            <a:solidFill>
              <a:srgbClr val="96B9D5"/>
            </a:solidFill>
          </a:ln>
        </p:spPr>
        <p:txBody>
          <a:bodyPr lIns="45718" tIns="45718" rIns="45718" bIns="45718"/>
          <a:lstStyle/>
          <a:p>
            <a:endParaRPr/>
          </a:p>
        </p:txBody>
      </p:sp>
      <p:sp>
        <p:nvSpPr>
          <p:cNvPr id="74" name="AS-WAS"/>
          <p:cNvSpPr txBox="1"/>
          <p:nvPr/>
        </p:nvSpPr>
        <p:spPr>
          <a:xfrm>
            <a:off x="5718519" y="3932104"/>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75" name="TO-BE"/>
          <p:cNvSpPr txBox="1"/>
          <p:nvPr/>
        </p:nvSpPr>
        <p:spPr>
          <a:xfrm>
            <a:off x="17981902" y="3932104"/>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76" name="표 2"/>
          <p:cNvGraphicFramePr/>
          <p:nvPr/>
        </p:nvGraphicFramePr>
        <p:xfrm>
          <a:off x="517952" y="421548"/>
          <a:ext cx="8747205" cy="2750843"/>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77"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78" name="Shape 364"/>
          <p:cNvSpPr/>
          <p:nvPr/>
        </p:nvSpPr>
        <p:spPr>
          <a:xfrm>
            <a:off x="21922452" y="385457"/>
            <a:ext cx="744298" cy="744306"/>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79" name="Shape 364"/>
          <p:cNvSpPr/>
          <p:nvPr/>
        </p:nvSpPr>
        <p:spPr>
          <a:xfrm>
            <a:off x="23073190" y="385457"/>
            <a:ext cx="744297" cy="744306"/>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80" name="Shape 364"/>
          <p:cNvSpPr/>
          <p:nvPr/>
        </p:nvSpPr>
        <p:spPr>
          <a:xfrm>
            <a:off x="20771713" y="385458"/>
            <a:ext cx="744298"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81" name="Changed"/>
          <p:cNvSpPr txBox="1"/>
          <p:nvPr/>
        </p:nvSpPr>
        <p:spPr>
          <a:xfrm>
            <a:off x="20684061" y="1287121"/>
            <a:ext cx="919574" cy="353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vl1pPr>
          </a:lstStyle>
          <a:p>
            <a:r>
              <a:t>Changed</a:t>
            </a:r>
          </a:p>
        </p:txBody>
      </p:sp>
      <p:sp>
        <p:nvSpPr>
          <p:cNvPr id="82" name="Added"/>
          <p:cNvSpPr txBox="1"/>
          <p:nvPr/>
        </p:nvSpPr>
        <p:spPr>
          <a:xfrm>
            <a:off x="21941919" y="1287121"/>
            <a:ext cx="705325" cy="353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vl1pPr>
          </a:lstStyle>
          <a:p>
            <a:r>
              <a:t>Added</a:t>
            </a:r>
          </a:p>
        </p:txBody>
      </p:sp>
      <p:sp>
        <p:nvSpPr>
          <p:cNvPr id="83" name="Deleted"/>
          <p:cNvSpPr txBox="1"/>
          <p:nvPr/>
        </p:nvSpPr>
        <p:spPr>
          <a:xfrm>
            <a:off x="23040015" y="1287121"/>
            <a:ext cx="810582" cy="353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vl1pPr>
          </a:lstStyle>
          <a:p>
            <a:r>
              <a:t>Deleted</a:t>
            </a:r>
          </a:p>
        </p:txBody>
      </p:sp>
      <p:sp>
        <p:nvSpPr>
          <p:cNvPr id="84" name="슬라이드 번호"/>
          <p:cNvSpPr txBox="1">
            <a:spLocks noGrp="1"/>
          </p:cNvSpPr>
          <p:nvPr>
            <p:ph type="sldNum" sz="quarter" idx="2"/>
          </p:nvPr>
        </p:nvSpPr>
        <p:spPr>
          <a:xfrm>
            <a:off x="18313588" y="13248117"/>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055539873"/>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2_SUB copy 1">
    <p:bg>
      <p:bgPr>
        <a:solidFill>
          <a:srgbClr val="FFFFFF"/>
        </a:solidFill>
        <a:effectLst/>
      </p:bgPr>
    </p:bg>
    <p:spTree>
      <p:nvGrpSpPr>
        <p:cNvPr id="1" name=""/>
        <p:cNvGrpSpPr/>
        <p:nvPr/>
      </p:nvGrpSpPr>
      <p:grpSpPr>
        <a:xfrm>
          <a:off x="0" y="0"/>
          <a:ext cx="0" cy="0"/>
          <a:chOff x="0" y="0"/>
          <a:chExt cx="0" cy="0"/>
        </a:xfrm>
      </p:grpSpPr>
      <p:sp>
        <p:nvSpPr>
          <p:cNvPr id="91" name="선"/>
          <p:cNvSpPr/>
          <p:nvPr/>
        </p:nvSpPr>
        <p:spPr>
          <a:xfrm>
            <a:off x="1" y="4791485"/>
            <a:ext cx="24384017" cy="8"/>
          </a:xfrm>
          <a:prstGeom prst="line">
            <a:avLst/>
          </a:prstGeom>
          <a:ln w="63500">
            <a:solidFill>
              <a:srgbClr val="96B9D5"/>
            </a:solidFill>
          </a:ln>
        </p:spPr>
        <p:txBody>
          <a:bodyPr lIns="45718" tIns="45718" rIns="45718" bIns="45718"/>
          <a:lstStyle/>
          <a:p>
            <a:endParaRPr/>
          </a:p>
        </p:txBody>
      </p:sp>
      <p:sp>
        <p:nvSpPr>
          <p:cNvPr id="92" name="선"/>
          <p:cNvSpPr/>
          <p:nvPr/>
        </p:nvSpPr>
        <p:spPr>
          <a:xfrm flipH="1">
            <a:off x="12204356" y="4800610"/>
            <a:ext cx="13" cy="8915391"/>
          </a:xfrm>
          <a:prstGeom prst="line">
            <a:avLst/>
          </a:prstGeom>
          <a:ln w="63500">
            <a:solidFill>
              <a:srgbClr val="96B9D5"/>
            </a:solidFill>
          </a:ln>
        </p:spPr>
        <p:txBody>
          <a:bodyPr lIns="45718" tIns="45718" rIns="45718" bIns="45718"/>
          <a:lstStyle/>
          <a:p>
            <a:endParaRPr/>
          </a:p>
        </p:txBody>
      </p:sp>
      <p:sp>
        <p:nvSpPr>
          <p:cNvPr id="93"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94"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95" name="표 2"/>
          <p:cNvGraphicFramePr/>
          <p:nvPr/>
        </p:nvGraphicFramePr>
        <p:xfrm>
          <a:off x="506523" y="413473"/>
          <a:ext cx="9658203" cy="4060738"/>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96" name="본문 첫 번째 줄…"/>
          <p:cNvSpPr txBox="1">
            <a:spLocks noGrp="1"/>
          </p:cNvSpPr>
          <p:nvPr>
            <p:ph type="body" sz="quarter" idx="1" hasCustomPrompt="1"/>
          </p:nvPr>
        </p:nvSpPr>
        <p:spPr>
          <a:xfrm>
            <a:off x="2103434" y="857250"/>
            <a:ext cx="8072443" cy="708657"/>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97"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117026879"/>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4_SUB copy 1">
    <p:bg>
      <p:bgPr>
        <a:solidFill>
          <a:srgbClr val="FFFFFF"/>
        </a:solidFill>
        <a:effectLst/>
      </p:bgPr>
    </p:bg>
    <p:spTree>
      <p:nvGrpSpPr>
        <p:cNvPr id="1" name=""/>
        <p:cNvGrpSpPr/>
        <p:nvPr/>
      </p:nvGrpSpPr>
      <p:grpSpPr>
        <a:xfrm>
          <a:off x="0" y="0"/>
          <a:ext cx="0" cy="0"/>
          <a:chOff x="0" y="0"/>
          <a:chExt cx="0" cy="0"/>
        </a:xfrm>
      </p:grpSpPr>
      <p:sp>
        <p:nvSpPr>
          <p:cNvPr id="104" name="선"/>
          <p:cNvSpPr/>
          <p:nvPr/>
        </p:nvSpPr>
        <p:spPr>
          <a:xfrm>
            <a:off x="0" y="4791485"/>
            <a:ext cx="24384017" cy="7"/>
          </a:xfrm>
          <a:prstGeom prst="line">
            <a:avLst/>
          </a:prstGeom>
          <a:ln w="63500">
            <a:solidFill>
              <a:srgbClr val="96B9D5"/>
            </a:solidFill>
          </a:ln>
        </p:spPr>
        <p:txBody>
          <a:bodyPr lIns="45718" tIns="45718" rIns="45718" bIns="45718"/>
          <a:lstStyle/>
          <a:p>
            <a:endParaRPr/>
          </a:p>
        </p:txBody>
      </p:sp>
      <p:sp>
        <p:nvSpPr>
          <p:cNvPr id="105" name="선"/>
          <p:cNvSpPr/>
          <p:nvPr/>
        </p:nvSpPr>
        <p:spPr>
          <a:xfrm flipH="1">
            <a:off x="12204352" y="4800610"/>
            <a:ext cx="13" cy="8915391"/>
          </a:xfrm>
          <a:prstGeom prst="line">
            <a:avLst/>
          </a:prstGeom>
          <a:ln w="63500">
            <a:solidFill>
              <a:srgbClr val="96B9D5"/>
            </a:solidFill>
          </a:ln>
        </p:spPr>
        <p:txBody>
          <a:bodyPr lIns="45718" tIns="45718" rIns="45718" bIns="45718"/>
          <a:lstStyle/>
          <a:p>
            <a:endParaRPr/>
          </a:p>
        </p:txBody>
      </p:sp>
      <p:sp>
        <p:nvSpPr>
          <p:cNvPr id="106"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07"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108" name="표 2"/>
          <p:cNvGraphicFramePr/>
          <p:nvPr/>
        </p:nvGraphicFramePr>
        <p:xfrm>
          <a:off x="506523" y="413473"/>
          <a:ext cx="8747205" cy="406073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109" name="본문 첫 번째 줄…"/>
          <p:cNvSpPr txBox="1">
            <a:spLocks noGrp="1"/>
          </p:cNvSpPr>
          <p:nvPr>
            <p:ph type="body" sz="quarter" idx="1" hasCustomPrompt="1"/>
          </p:nvPr>
        </p:nvSpPr>
        <p:spPr>
          <a:xfrm>
            <a:off x="2103438" y="857250"/>
            <a:ext cx="7150101" cy="708657"/>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110" name="슬라이드 번호"/>
          <p:cNvSpPr txBox="1">
            <a:spLocks noGrp="1"/>
          </p:cNvSpPr>
          <p:nvPr>
            <p:ph type="sldNum" sz="quarter" idx="2"/>
          </p:nvPr>
        </p:nvSpPr>
        <p:spPr>
          <a:xfrm>
            <a:off x="17216584" y="12588550"/>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653507291"/>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5_SUB copy 1">
    <p:bg>
      <p:bgPr>
        <a:solidFill>
          <a:srgbClr val="FEEE85"/>
        </a:solidFill>
        <a:effectLst/>
      </p:bgPr>
    </p:bg>
    <p:spTree>
      <p:nvGrpSpPr>
        <p:cNvPr id="1" name=""/>
        <p:cNvGrpSpPr/>
        <p:nvPr/>
      </p:nvGrpSpPr>
      <p:grpSpPr>
        <a:xfrm>
          <a:off x="0" y="0"/>
          <a:ext cx="0" cy="0"/>
          <a:chOff x="0" y="0"/>
          <a:chExt cx="0" cy="0"/>
        </a:xfrm>
      </p:grpSpPr>
      <p:sp>
        <p:nvSpPr>
          <p:cNvPr id="117" name="본문 첫 번째 줄…"/>
          <p:cNvSpPr txBox="1">
            <a:spLocks noGrp="1"/>
          </p:cNvSpPr>
          <p:nvPr>
            <p:ph type="body" sz="quarter" idx="1" hasCustomPrompt="1"/>
          </p:nvPr>
        </p:nvSpPr>
        <p:spPr>
          <a:xfrm>
            <a:off x="2343898" y="6376194"/>
            <a:ext cx="19601846" cy="963620"/>
          </a:xfrm>
          <a:prstGeom prst="rect">
            <a:avLst/>
          </a:prstGeom>
        </p:spPr>
        <p:txBody>
          <a:bodyPr lIns="45718" tIns="45718" rIns="45718" bIns="45718"/>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118"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1314576797"/>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6_SUB copy 1">
    <p:bg>
      <p:bgPr>
        <a:solidFill>
          <a:srgbClr val="FFFFFF"/>
        </a:solidFill>
        <a:effectLst/>
      </p:bgPr>
    </p:bg>
    <p:spTree>
      <p:nvGrpSpPr>
        <p:cNvPr id="1" name=""/>
        <p:cNvGrpSpPr/>
        <p:nvPr/>
      </p:nvGrpSpPr>
      <p:grpSpPr>
        <a:xfrm>
          <a:off x="0" y="0"/>
          <a:ext cx="0" cy="0"/>
          <a:chOff x="0" y="0"/>
          <a:chExt cx="0" cy="0"/>
        </a:xfrm>
      </p:grpSpPr>
      <p:sp>
        <p:nvSpPr>
          <p:cNvPr id="133" name="선"/>
          <p:cNvSpPr/>
          <p:nvPr/>
        </p:nvSpPr>
        <p:spPr>
          <a:xfrm>
            <a:off x="-10" y="4791485"/>
            <a:ext cx="24384025" cy="7"/>
          </a:xfrm>
          <a:prstGeom prst="line">
            <a:avLst/>
          </a:prstGeom>
          <a:ln w="63500">
            <a:solidFill>
              <a:srgbClr val="96B9D5"/>
            </a:solidFill>
          </a:ln>
        </p:spPr>
        <p:txBody>
          <a:bodyPr lIns="45718" tIns="45718" rIns="45718" bIns="45718"/>
          <a:lstStyle/>
          <a:p>
            <a:endParaRPr/>
          </a:p>
        </p:txBody>
      </p:sp>
      <p:sp>
        <p:nvSpPr>
          <p:cNvPr id="134" name="선"/>
          <p:cNvSpPr/>
          <p:nvPr/>
        </p:nvSpPr>
        <p:spPr>
          <a:xfrm flipH="1">
            <a:off x="12204355" y="4800610"/>
            <a:ext cx="12" cy="8915391"/>
          </a:xfrm>
          <a:prstGeom prst="line">
            <a:avLst/>
          </a:prstGeom>
          <a:ln w="63500">
            <a:solidFill>
              <a:srgbClr val="96B9D5"/>
            </a:solidFill>
          </a:ln>
        </p:spPr>
        <p:txBody>
          <a:bodyPr lIns="45718" tIns="45718" rIns="45718" bIns="45718"/>
          <a:lstStyle/>
          <a:p>
            <a:endParaRPr/>
          </a:p>
        </p:txBody>
      </p:sp>
      <p:sp>
        <p:nvSpPr>
          <p:cNvPr id="135"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36"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137"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138"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139"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1639625763"/>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7_SUB copy 1">
    <p:bg>
      <p:bgPr>
        <a:solidFill>
          <a:srgbClr val="FEEE85"/>
        </a:solidFill>
        <a:effectLst/>
      </p:bgPr>
    </p:bg>
    <p:spTree>
      <p:nvGrpSpPr>
        <p:cNvPr id="1" name=""/>
        <p:cNvGrpSpPr/>
        <p:nvPr/>
      </p:nvGrpSpPr>
      <p:grpSpPr>
        <a:xfrm>
          <a:off x="0" y="0"/>
          <a:ext cx="0" cy="0"/>
          <a:chOff x="0" y="0"/>
          <a:chExt cx="0" cy="0"/>
        </a:xfrm>
      </p:grpSpPr>
      <p:sp>
        <p:nvSpPr>
          <p:cNvPr id="146" name="본문 첫 번째 줄…"/>
          <p:cNvSpPr txBox="1">
            <a:spLocks noGrp="1"/>
          </p:cNvSpPr>
          <p:nvPr>
            <p:ph type="body" sz="quarter" idx="1" hasCustomPrompt="1"/>
          </p:nvPr>
        </p:nvSpPr>
        <p:spPr>
          <a:xfrm>
            <a:off x="2343899" y="6376194"/>
            <a:ext cx="19601845" cy="963614"/>
          </a:xfrm>
          <a:prstGeom prst="rect">
            <a:avLst/>
          </a:prstGeom>
        </p:spPr>
        <p:txBody>
          <a:bodyPr lIns="45718" tIns="45718" rIns="45718" bIns="45718"/>
          <a:lstStyle/>
          <a:p>
            <a:r>
              <a:t>TITLE GOES HERE</a:t>
            </a:r>
          </a:p>
          <a:p>
            <a:pPr lvl="1"/>
            <a:endParaRPr/>
          </a:p>
          <a:p>
            <a:pPr lvl="2"/>
            <a:endParaRPr/>
          </a:p>
          <a:p>
            <a:pPr lvl="3"/>
            <a:endParaRPr/>
          </a:p>
          <a:p>
            <a:pPr lvl="4"/>
            <a:endParaRPr/>
          </a:p>
        </p:txBody>
      </p:sp>
      <p:sp>
        <p:nvSpPr>
          <p:cNvPr id="147"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3016473895"/>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11_SUB copy 1">
    <p:bg>
      <p:bgPr>
        <a:solidFill>
          <a:srgbClr val="FFFFFF"/>
        </a:solidFill>
        <a:effectLst/>
      </p:bgPr>
    </p:bg>
    <p:spTree>
      <p:nvGrpSpPr>
        <p:cNvPr id="1" name=""/>
        <p:cNvGrpSpPr/>
        <p:nvPr/>
      </p:nvGrpSpPr>
      <p:grpSpPr>
        <a:xfrm>
          <a:off x="0" y="0"/>
          <a:ext cx="0" cy="0"/>
          <a:chOff x="0" y="0"/>
          <a:chExt cx="0" cy="0"/>
        </a:xfrm>
      </p:grpSpPr>
      <p:sp>
        <p:nvSpPr>
          <p:cNvPr id="154" name="선"/>
          <p:cNvSpPr/>
          <p:nvPr/>
        </p:nvSpPr>
        <p:spPr>
          <a:xfrm>
            <a:off x="-4" y="4791485"/>
            <a:ext cx="24384017" cy="3"/>
          </a:xfrm>
          <a:prstGeom prst="line">
            <a:avLst/>
          </a:prstGeom>
          <a:ln w="63500">
            <a:solidFill>
              <a:srgbClr val="96B9D5"/>
            </a:solidFill>
          </a:ln>
        </p:spPr>
        <p:txBody>
          <a:bodyPr lIns="45718" tIns="45718" rIns="45718" bIns="45718"/>
          <a:lstStyle/>
          <a:p>
            <a:endParaRPr/>
          </a:p>
        </p:txBody>
      </p:sp>
      <p:sp>
        <p:nvSpPr>
          <p:cNvPr id="155" name="선"/>
          <p:cNvSpPr/>
          <p:nvPr/>
        </p:nvSpPr>
        <p:spPr>
          <a:xfrm flipH="1">
            <a:off x="12204355" y="4800610"/>
            <a:ext cx="9" cy="8915391"/>
          </a:xfrm>
          <a:prstGeom prst="line">
            <a:avLst/>
          </a:prstGeom>
          <a:ln w="63500">
            <a:solidFill>
              <a:srgbClr val="96B9D5"/>
            </a:solidFill>
          </a:ln>
        </p:spPr>
        <p:txBody>
          <a:bodyPr lIns="45718" tIns="45718" rIns="45718" bIns="45718"/>
          <a:lstStyle/>
          <a:p>
            <a:endParaRPr/>
          </a:p>
        </p:txBody>
      </p:sp>
      <p:sp>
        <p:nvSpPr>
          <p:cNvPr id="156"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57"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158" name="Remark :"/>
          <p:cNvSpPr txBox="1"/>
          <p:nvPr/>
        </p:nvSpPr>
        <p:spPr>
          <a:xfrm>
            <a:off x="826070" y="1307154"/>
            <a:ext cx="1029671"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159" name="본문 첫 번째 줄…"/>
          <p:cNvSpPr txBox="1">
            <a:spLocks noGrp="1"/>
          </p:cNvSpPr>
          <p:nvPr>
            <p:ph type="body" sz="quarter" idx="1" hasCustomPrompt="1"/>
          </p:nvPr>
        </p:nvSpPr>
        <p:spPr>
          <a:xfrm>
            <a:off x="1861898" y="1314090"/>
            <a:ext cx="10183454" cy="393942"/>
          </a:xfrm>
          <a:prstGeom prst="rect">
            <a:avLst/>
          </a:prstGeom>
        </p:spPr>
        <p:txBody>
          <a:bodyPr/>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160" name="본문 첫 번째 줄…"/>
          <p:cNvSpPr txBox="1">
            <a:spLocks noGrp="1"/>
          </p:cNvSpPr>
          <p:nvPr>
            <p:ph type="body" sz="quarter" idx="21" hasCustomPrompt="1"/>
          </p:nvPr>
        </p:nvSpPr>
        <p:spPr>
          <a:xfrm>
            <a:off x="1859022" y="1690777"/>
            <a:ext cx="10183453" cy="393942"/>
          </a:xfrm>
          <a:prstGeom prst="rect">
            <a:avLst/>
          </a:prstGeom>
        </p:spPr>
        <p:txBody>
          <a:bodyPr/>
          <a:lstStyle>
            <a:lvl1pPr>
              <a:defRPr sz="1800" b="0">
                <a:solidFill>
                  <a:srgbClr val="000000"/>
                </a:solidFill>
              </a:defRPr>
            </a:lvl1pPr>
          </a:lstStyle>
          <a:p>
            <a:r>
              <a:t>수정된 내용을 입력해 주세요</a:t>
            </a:r>
          </a:p>
        </p:txBody>
      </p:sp>
      <p:sp>
        <p:nvSpPr>
          <p:cNvPr id="161" name="본문 첫 번째 줄…"/>
          <p:cNvSpPr txBox="1">
            <a:spLocks noGrp="1"/>
          </p:cNvSpPr>
          <p:nvPr>
            <p:ph type="body" sz="quarter" idx="22" hasCustomPrompt="1"/>
          </p:nvPr>
        </p:nvSpPr>
        <p:spPr>
          <a:xfrm>
            <a:off x="826069" y="747983"/>
            <a:ext cx="11233660" cy="459715"/>
          </a:xfrm>
          <a:prstGeom prst="rect">
            <a:avLst/>
          </a:prstGeom>
        </p:spPr>
        <p:txBody>
          <a:bodyPr/>
          <a:lstStyle>
            <a:lvl1pPr defTabSz="583285">
              <a:defRPr sz="2272" b="0">
                <a:solidFill>
                  <a:srgbClr val="000000"/>
                </a:solidFill>
                <a:latin typeface="+mj-lt"/>
                <a:ea typeface="+mj-ea"/>
                <a:cs typeface="+mj-cs"/>
                <a:sym typeface="Helvetica"/>
              </a:defRPr>
            </a:lvl1pPr>
          </a:lstStyle>
          <a:p>
            <a:r>
              <a:t>수정된 내용을 입력해 주세요</a:t>
            </a:r>
          </a:p>
        </p:txBody>
      </p:sp>
      <p:sp>
        <p:nvSpPr>
          <p:cNvPr id="162" name="Remark :"/>
          <p:cNvSpPr txBox="1"/>
          <p:nvPr/>
        </p:nvSpPr>
        <p:spPr>
          <a:xfrm>
            <a:off x="840448" y="1632082"/>
            <a:ext cx="894498" cy="3845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163" name="Shape 364"/>
          <p:cNvSpPr/>
          <p:nvPr/>
        </p:nvSpPr>
        <p:spPr>
          <a:xfrm>
            <a:off x="21922452" y="385457"/>
            <a:ext cx="744298" cy="744306"/>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64" name="Shape 364"/>
          <p:cNvSpPr/>
          <p:nvPr/>
        </p:nvSpPr>
        <p:spPr>
          <a:xfrm>
            <a:off x="23073190" y="385457"/>
            <a:ext cx="744297" cy="744306"/>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165" name="Shape 364"/>
          <p:cNvSpPr/>
          <p:nvPr/>
        </p:nvSpPr>
        <p:spPr>
          <a:xfrm>
            <a:off x="20771713" y="403953"/>
            <a:ext cx="744298"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166" name="Changed"/>
          <p:cNvSpPr txBox="1"/>
          <p:nvPr/>
        </p:nvSpPr>
        <p:spPr>
          <a:xfrm>
            <a:off x="20746059" y="1297813"/>
            <a:ext cx="79557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167" name="Added"/>
          <p:cNvSpPr txBox="1"/>
          <p:nvPr/>
        </p:nvSpPr>
        <p:spPr>
          <a:xfrm>
            <a:off x="21975058" y="1297813"/>
            <a:ext cx="63904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168" name="Deleted"/>
          <p:cNvSpPr txBox="1"/>
          <p:nvPr/>
        </p:nvSpPr>
        <p:spPr>
          <a:xfrm>
            <a:off x="23078554" y="1297813"/>
            <a:ext cx="733503"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169"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18998746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4_SUB copy 1">
    <p:bg>
      <p:bgPr>
        <a:solidFill>
          <a:srgbClr val="FFFFFF"/>
        </a:solidFill>
        <a:effectLst/>
      </p:bgPr>
    </p:bg>
    <p:spTree>
      <p:nvGrpSpPr>
        <p:cNvPr id="1" name=""/>
        <p:cNvGrpSpPr/>
        <p:nvPr/>
      </p:nvGrpSpPr>
      <p:grpSpPr>
        <a:xfrm>
          <a:off x="0" y="0"/>
          <a:ext cx="0" cy="0"/>
          <a:chOff x="0" y="0"/>
          <a:chExt cx="0" cy="0"/>
        </a:xfrm>
      </p:grpSpPr>
      <p:sp>
        <p:nvSpPr>
          <p:cNvPr id="88" name="선"/>
          <p:cNvSpPr/>
          <p:nvPr/>
        </p:nvSpPr>
        <p:spPr>
          <a:xfrm>
            <a:off x="1" y="4791482"/>
            <a:ext cx="24384016" cy="14"/>
          </a:xfrm>
          <a:prstGeom prst="line">
            <a:avLst/>
          </a:prstGeom>
          <a:ln w="63500">
            <a:solidFill>
              <a:srgbClr val="96B9D5"/>
            </a:solidFill>
          </a:ln>
        </p:spPr>
        <p:txBody>
          <a:bodyPr lIns="45718" tIns="45718" rIns="45718" bIns="45718"/>
          <a:lstStyle/>
          <a:p>
            <a:endParaRPr/>
          </a:p>
        </p:txBody>
      </p:sp>
      <p:sp>
        <p:nvSpPr>
          <p:cNvPr id="89" name="선"/>
          <p:cNvSpPr/>
          <p:nvPr/>
        </p:nvSpPr>
        <p:spPr>
          <a:xfrm flipH="1">
            <a:off x="12204351" y="4800610"/>
            <a:ext cx="15" cy="8915391"/>
          </a:xfrm>
          <a:prstGeom prst="line">
            <a:avLst/>
          </a:prstGeom>
          <a:ln w="63500">
            <a:solidFill>
              <a:srgbClr val="96B9D5"/>
            </a:solidFill>
          </a:ln>
        </p:spPr>
        <p:txBody>
          <a:bodyPr lIns="45718" tIns="45718" rIns="45718" bIns="45718"/>
          <a:lstStyle/>
          <a:p>
            <a:endParaRPr/>
          </a:p>
        </p:txBody>
      </p:sp>
      <p:sp>
        <p:nvSpPr>
          <p:cNvPr id="90"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91"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92" name="표 2"/>
          <p:cNvGraphicFramePr/>
          <p:nvPr/>
        </p:nvGraphicFramePr>
        <p:xfrm>
          <a:off x="506523" y="413473"/>
          <a:ext cx="8747205" cy="406073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2F2F2"/>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93" name="본문 첫 번째 줄…"/>
          <p:cNvSpPr txBox="1">
            <a:spLocks noGrp="1"/>
          </p:cNvSpPr>
          <p:nvPr>
            <p:ph type="body" sz="quarter" idx="1" hasCustomPrompt="1"/>
          </p:nvPr>
        </p:nvSpPr>
        <p:spPr>
          <a:xfrm>
            <a:off x="2103438" y="857250"/>
            <a:ext cx="7150101" cy="708657"/>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94" name="슬라이드 번호"/>
          <p:cNvSpPr txBox="1">
            <a:spLocks noGrp="1"/>
          </p:cNvSpPr>
          <p:nvPr>
            <p:ph type="sldNum" sz="quarter" idx="2"/>
          </p:nvPr>
        </p:nvSpPr>
        <p:spPr>
          <a:xfrm>
            <a:off x="17216585" y="12588551"/>
            <a:ext cx="258620" cy="2483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2_BLANK">
    <p:spTree>
      <p:nvGrpSpPr>
        <p:cNvPr id="1" name=""/>
        <p:cNvGrpSpPr/>
        <p:nvPr/>
      </p:nvGrpSpPr>
      <p:grpSpPr>
        <a:xfrm>
          <a:off x="0" y="0"/>
          <a:ext cx="0" cy="0"/>
          <a:chOff x="0" y="0"/>
          <a:chExt cx="0" cy="0"/>
        </a:xfrm>
      </p:grpSpPr>
      <p:sp>
        <p:nvSpPr>
          <p:cNvPr id="216" name="본문 첫 번째 줄…"/>
          <p:cNvSpPr txBox="1">
            <a:spLocks noGrp="1"/>
          </p:cNvSpPr>
          <p:nvPr>
            <p:ph type="body" sz="quarter" idx="1" hasCustomPrompt="1"/>
          </p:nvPr>
        </p:nvSpPr>
        <p:spPr>
          <a:xfrm>
            <a:off x="2343898" y="6376194"/>
            <a:ext cx="19601846" cy="963615"/>
          </a:xfrm>
          <a:prstGeom prst="rect">
            <a:avLst/>
          </a:prstGeom>
        </p:spPr>
        <p:txBody>
          <a:bodyPr lIns="45718" tIns="45718" rIns="45718" bIns="45718"/>
          <a:lstStyle/>
          <a:p>
            <a:r>
              <a:t>TITLE GOES HERE</a:t>
            </a:r>
          </a:p>
          <a:p>
            <a:pPr lvl="1"/>
            <a:endParaRPr/>
          </a:p>
          <a:p>
            <a:pPr lvl="2"/>
            <a:endParaRPr/>
          </a:p>
          <a:p>
            <a:pPr lvl="3"/>
            <a:endParaRPr/>
          </a:p>
          <a:p>
            <a:pPr lvl="4"/>
            <a:endParaRPr/>
          </a:p>
        </p:txBody>
      </p:sp>
      <p:sp>
        <p:nvSpPr>
          <p:cNvPr id="217"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1842729630"/>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3_BLANK">
    <p:bg>
      <p:bgPr>
        <a:solidFill>
          <a:schemeClr val="accent1"/>
        </a:solidFill>
        <a:effectLst/>
      </p:bgPr>
    </p:bg>
    <p:spTree>
      <p:nvGrpSpPr>
        <p:cNvPr id="1" name=""/>
        <p:cNvGrpSpPr/>
        <p:nvPr/>
      </p:nvGrpSpPr>
      <p:grpSpPr>
        <a:xfrm>
          <a:off x="0" y="0"/>
          <a:ext cx="0" cy="0"/>
          <a:chOff x="0" y="0"/>
          <a:chExt cx="0" cy="0"/>
        </a:xfrm>
      </p:grpSpPr>
      <p:sp>
        <p:nvSpPr>
          <p:cNvPr id="224" name="본문 첫 번째 줄…"/>
          <p:cNvSpPr txBox="1">
            <a:spLocks noGrp="1"/>
          </p:cNvSpPr>
          <p:nvPr>
            <p:ph type="body" sz="quarter" idx="1" hasCustomPrompt="1"/>
          </p:nvPr>
        </p:nvSpPr>
        <p:spPr>
          <a:xfrm>
            <a:off x="2343898" y="6376194"/>
            <a:ext cx="19601846" cy="963620"/>
          </a:xfrm>
          <a:prstGeom prst="rect">
            <a:avLst/>
          </a:prstGeom>
        </p:spPr>
        <p:txBody>
          <a:bodyPr lIns="45718" tIns="45718" rIns="45718" bIns="45718"/>
          <a:lstStyle/>
          <a:p>
            <a:r>
              <a:t>TITLE GOES HERE</a:t>
            </a:r>
          </a:p>
          <a:p>
            <a:pPr lvl="1"/>
            <a:endParaRPr/>
          </a:p>
          <a:p>
            <a:pPr lvl="2"/>
            <a:endParaRPr/>
          </a:p>
          <a:p>
            <a:pPr lvl="3"/>
            <a:endParaRPr/>
          </a:p>
          <a:p>
            <a:pPr lvl="4"/>
            <a:endParaRPr/>
          </a:p>
        </p:txBody>
      </p:sp>
      <p:sp>
        <p:nvSpPr>
          <p:cNvPr id="225"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460546598"/>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8_SUB copy 1">
    <p:bg>
      <p:bgPr>
        <a:solidFill>
          <a:srgbClr val="FFFFFF"/>
        </a:solidFill>
        <a:effectLst/>
      </p:bgPr>
    </p:bg>
    <p:spTree>
      <p:nvGrpSpPr>
        <p:cNvPr id="1" name=""/>
        <p:cNvGrpSpPr/>
        <p:nvPr/>
      </p:nvGrpSpPr>
      <p:grpSpPr>
        <a:xfrm>
          <a:off x="0" y="0"/>
          <a:ext cx="0" cy="0"/>
          <a:chOff x="0" y="0"/>
          <a:chExt cx="0" cy="0"/>
        </a:xfrm>
      </p:grpSpPr>
      <p:sp>
        <p:nvSpPr>
          <p:cNvPr id="240" name="선"/>
          <p:cNvSpPr/>
          <p:nvPr/>
        </p:nvSpPr>
        <p:spPr>
          <a:xfrm>
            <a:off x="2" y="4791485"/>
            <a:ext cx="24384017" cy="9"/>
          </a:xfrm>
          <a:prstGeom prst="line">
            <a:avLst/>
          </a:prstGeom>
          <a:ln w="63500">
            <a:solidFill>
              <a:srgbClr val="96B9D5"/>
            </a:solidFill>
          </a:ln>
        </p:spPr>
        <p:txBody>
          <a:bodyPr lIns="45718" tIns="45718" rIns="45718" bIns="45718"/>
          <a:lstStyle/>
          <a:p>
            <a:endParaRPr/>
          </a:p>
        </p:txBody>
      </p:sp>
      <p:sp>
        <p:nvSpPr>
          <p:cNvPr id="241" name="선"/>
          <p:cNvSpPr/>
          <p:nvPr/>
        </p:nvSpPr>
        <p:spPr>
          <a:xfrm flipH="1">
            <a:off x="12204356" y="4800610"/>
            <a:ext cx="13" cy="8915391"/>
          </a:xfrm>
          <a:prstGeom prst="line">
            <a:avLst/>
          </a:prstGeom>
          <a:ln w="63500">
            <a:solidFill>
              <a:srgbClr val="96B9D5"/>
            </a:solidFill>
          </a:ln>
        </p:spPr>
        <p:txBody>
          <a:bodyPr lIns="45718" tIns="45718" rIns="45718" bIns="45718"/>
          <a:lstStyle/>
          <a:p>
            <a:endParaRPr/>
          </a:p>
        </p:txBody>
      </p:sp>
      <p:sp>
        <p:nvSpPr>
          <p:cNvPr id="242"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43"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44" name="표 2"/>
          <p:cNvGraphicFramePr/>
          <p:nvPr/>
        </p:nvGraphicFramePr>
        <p:xfrm>
          <a:off x="517952" y="421548"/>
          <a:ext cx="8747205" cy="418809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245"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46"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810268557"/>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10_SUB copy 1">
    <p:bg>
      <p:bgPr>
        <a:solidFill>
          <a:srgbClr val="FFFFFF"/>
        </a:solidFill>
        <a:effectLst/>
      </p:bgPr>
    </p:bg>
    <p:spTree>
      <p:nvGrpSpPr>
        <p:cNvPr id="1" name=""/>
        <p:cNvGrpSpPr/>
        <p:nvPr/>
      </p:nvGrpSpPr>
      <p:grpSpPr>
        <a:xfrm>
          <a:off x="0" y="0"/>
          <a:ext cx="0" cy="0"/>
          <a:chOff x="0" y="0"/>
          <a:chExt cx="0" cy="0"/>
        </a:xfrm>
      </p:grpSpPr>
      <p:sp>
        <p:nvSpPr>
          <p:cNvPr id="253" name="선"/>
          <p:cNvSpPr/>
          <p:nvPr/>
        </p:nvSpPr>
        <p:spPr>
          <a:xfrm>
            <a:off x="2" y="3664032"/>
            <a:ext cx="24384017" cy="9"/>
          </a:xfrm>
          <a:prstGeom prst="line">
            <a:avLst/>
          </a:prstGeom>
          <a:ln w="63500">
            <a:solidFill>
              <a:srgbClr val="96B9D5"/>
            </a:solidFill>
          </a:ln>
        </p:spPr>
        <p:txBody>
          <a:bodyPr lIns="45718" tIns="45718" rIns="45718" bIns="45718"/>
          <a:lstStyle/>
          <a:p>
            <a:endParaRPr/>
          </a:p>
        </p:txBody>
      </p:sp>
      <p:sp>
        <p:nvSpPr>
          <p:cNvPr id="254" name="선"/>
          <p:cNvSpPr/>
          <p:nvPr/>
        </p:nvSpPr>
        <p:spPr>
          <a:xfrm flipH="1">
            <a:off x="12191999" y="3673155"/>
            <a:ext cx="12370" cy="10042830"/>
          </a:xfrm>
          <a:prstGeom prst="line">
            <a:avLst/>
          </a:prstGeom>
          <a:ln w="63500">
            <a:solidFill>
              <a:srgbClr val="96B9D5"/>
            </a:solidFill>
          </a:ln>
        </p:spPr>
        <p:txBody>
          <a:bodyPr lIns="45718" tIns="45718" rIns="45718" bIns="45718"/>
          <a:lstStyle/>
          <a:p>
            <a:endParaRPr/>
          </a:p>
        </p:txBody>
      </p:sp>
      <p:sp>
        <p:nvSpPr>
          <p:cNvPr id="255" name="AS-WAS"/>
          <p:cNvSpPr txBox="1"/>
          <p:nvPr/>
        </p:nvSpPr>
        <p:spPr>
          <a:xfrm>
            <a:off x="5718519" y="3932104"/>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56" name="TO-BE"/>
          <p:cNvSpPr txBox="1"/>
          <p:nvPr/>
        </p:nvSpPr>
        <p:spPr>
          <a:xfrm>
            <a:off x="17981902" y="3932104"/>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57" name="표 2"/>
          <p:cNvGraphicFramePr/>
          <p:nvPr/>
        </p:nvGraphicFramePr>
        <p:xfrm>
          <a:off x="517952" y="421548"/>
          <a:ext cx="8747205" cy="2798409"/>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409634">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1068569">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1272640">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258"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59"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60"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261"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262" name="Changed"/>
          <p:cNvSpPr txBox="1"/>
          <p:nvPr/>
        </p:nvSpPr>
        <p:spPr>
          <a:xfrm>
            <a:off x="20746060" y="1297813"/>
            <a:ext cx="79557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263" name="Added"/>
          <p:cNvSpPr txBox="1"/>
          <p:nvPr/>
        </p:nvSpPr>
        <p:spPr>
          <a:xfrm>
            <a:off x="21975058" y="1297813"/>
            <a:ext cx="63904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264" name="Deleted"/>
          <p:cNvSpPr txBox="1"/>
          <p:nvPr/>
        </p:nvSpPr>
        <p:spPr>
          <a:xfrm>
            <a:off x="23078554" y="1297813"/>
            <a:ext cx="733504"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265" name="슬라이드 번호"/>
          <p:cNvSpPr txBox="1">
            <a:spLocks noGrp="1"/>
          </p:cNvSpPr>
          <p:nvPr>
            <p:ph type="sldNum" sz="quarter" idx="2"/>
          </p:nvPr>
        </p:nvSpPr>
        <p:spPr>
          <a:xfrm>
            <a:off x="18313588" y="13248117"/>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00278923"/>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12_SUB copy 1">
    <p:bg>
      <p:bgPr>
        <a:solidFill>
          <a:srgbClr val="FFFFFF"/>
        </a:solidFill>
        <a:effectLst/>
      </p:bgPr>
    </p:bg>
    <p:spTree>
      <p:nvGrpSpPr>
        <p:cNvPr id="1" name=""/>
        <p:cNvGrpSpPr/>
        <p:nvPr/>
      </p:nvGrpSpPr>
      <p:grpSpPr>
        <a:xfrm>
          <a:off x="0" y="0"/>
          <a:ext cx="0" cy="0"/>
          <a:chOff x="0" y="0"/>
          <a:chExt cx="0" cy="0"/>
        </a:xfrm>
      </p:grpSpPr>
      <p:sp>
        <p:nvSpPr>
          <p:cNvPr id="272" name="선"/>
          <p:cNvSpPr/>
          <p:nvPr/>
        </p:nvSpPr>
        <p:spPr>
          <a:xfrm>
            <a:off x="2" y="4791485"/>
            <a:ext cx="24384017" cy="9"/>
          </a:xfrm>
          <a:prstGeom prst="line">
            <a:avLst/>
          </a:prstGeom>
          <a:ln w="63500">
            <a:solidFill>
              <a:srgbClr val="96B9D5"/>
            </a:solidFill>
          </a:ln>
        </p:spPr>
        <p:txBody>
          <a:bodyPr lIns="45718" tIns="45718" rIns="45718" bIns="45718"/>
          <a:lstStyle/>
          <a:p>
            <a:endParaRPr/>
          </a:p>
        </p:txBody>
      </p:sp>
      <p:sp>
        <p:nvSpPr>
          <p:cNvPr id="273" name="선"/>
          <p:cNvSpPr/>
          <p:nvPr/>
        </p:nvSpPr>
        <p:spPr>
          <a:xfrm flipH="1">
            <a:off x="12204356" y="4800610"/>
            <a:ext cx="13" cy="8915391"/>
          </a:xfrm>
          <a:prstGeom prst="line">
            <a:avLst/>
          </a:prstGeom>
          <a:ln w="63500">
            <a:solidFill>
              <a:srgbClr val="96B9D5"/>
            </a:solidFill>
          </a:ln>
        </p:spPr>
        <p:txBody>
          <a:bodyPr lIns="45718" tIns="45718" rIns="45718" bIns="45718"/>
          <a:lstStyle/>
          <a:p>
            <a:endParaRPr/>
          </a:p>
        </p:txBody>
      </p:sp>
      <p:sp>
        <p:nvSpPr>
          <p:cNvPr id="274"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75"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76" name="표 2"/>
          <p:cNvGraphicFramePr/>
          <p:nvPr/>
        </p:nvGraphicFramePr>
        <p:xfrm>
          <a:off x="506523" y="413473"/>
          <a:ext cx="9658203" cy="4147097"/>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8054572">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277" name="본문 첫 번째 줄…"/>
          <p:cNvSpPr txBox="1">
            <a:spLocks noGrp="1"/>
          </p:cNvSpPr>
          <p:nvPr>
            <p:ph type="body" sz="quarter" idx="1" hasCustomPrompt="1"/>
          </p:nvPr>
        </p:nvSpPr>
        <p:spPr>
          <a:xfrm>
            <a:off x="2103434" y="857250"/>
            <a:ext cx="8072443" cy="708657"/>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78"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097080273"/>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13_SUB copy 1">
    <p:bg>
      <p:bgPr>
        <a:solidFill>
          <a:srgbClr val="FFFFFF"/>
        </a:solidFill>
        <a:effectLst/>
      </p:bgPr>
    </p:bg>
    <p:spTree>
      <p:nvGrpSpPr>
        <p:cNvPr id="1" name=""/>
        <p:cNvGrpSpPr/>
        <p:nvPr/>
      </p:nvGrpSpPr>
      <p:grpSpPr>
        <a:xfrm>
          <a:off x="0" y="0"/>
          <a:ext cx="0" cy="0"/>
          <a:chOff x="0" y="0"/>
          <a:chExt cx="0" cy="0"/>
        </a:xfrm>
      </p:grpSpPr>
      <p:sp>
        <p:nvSpPr>
          <p:cNvPr id="285" name="선"/>
          <p:cNvSpPr/>
          <p:nvPr/>
        </p:nvSpPr>
        <p:spPr>
          <a:xfrm>
            <a:off x="1" y="4791485"/>
            <a:ext cx="24384017" cy="8"/>
          </a:xfrm>
          <a:prstGeom prst="line">
            <a:avLst/>
          </a:prstGeom>
          <a:ln w="63500">
            <a:solidFill>
              <a:srgbClr val="96B9D5"/>
            </a:solidFill>
          </a:ln>
        </p:spPr>
        <p:txBody>
          <a:bodyPr lIns="45718" tIns="45718" rIns="45718" bIns="45718"/>
          <a:lstStyle/>
          <a:p>
            <a:endParaRPr/>
          </a:p>
        </p:txBody>
      </p:sp>
      <p:sp>
        <p:nvSpPr>
          <p:cNvPr id="286" name="선"/>
          <p:cNvSpPr/>
          <p:nvPr/>
        </p:nvSpPr>
        <p:spPr>
          <a:xfrm flipH="1">
            <a:off x="12204352" y="4800610"/>
            <a:ext cx="13" cy="8915391"/>
          </a:xfrm>
          <a:prstGeom prst="line">
            <a:avLst/>
          </a:prstGeom>
          <a:ln w="63500">
            <a:solidFill>
              <a:srgbClr val="96B9D5"/>
            </a:solidFill>
          </a:ln>
        </p:spPr>
        <p:txBody>
          <a:bodyPr lIns="45718" tIns="45718" rIns="45718" bIns="45718"/>
          <a:lstStyle/>
          <a:p>
            <a:endParaRPr/>
          </a:p>
        </p:txBody>
      </p:sp>
      <p:sp>
        <p:nvSpPr>
          <p:cNvPr id="287"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288"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289" name="표 2"/>
          <p:cNvGraphicFramePr/>
          <p:nvPr/>
        </p:nvGraphicFramePr>
        <p:xfrm>
          <a:off x="506523" y="413473"/>
          <a:ext cx="8747205" cy="4147097"/>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706667">
                <a:tc>
                  <a:txBody>
                    <a:bodyPr/>
                    <a:lstStyle/>
                    <a:p>
                      <a:pPr>
                        <a:defRPr sz="1800"/>
                      </a:pPr>
                      <a:r>
                        <a:rPr sz="1600">
                          <a:latin typeface="+mj-lt"/>
                          <a:ea typeface="+mj-ea"/>
                          <a:cs typeface="+mj-cs"/>
                          <a:sym typeface="Helvetica"/>
                        </a:rPr>
                        <a:t>Remark</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983230">
                <a:tc>
                  <a:txBody>
                    <a:bodyPr/>
                    <a:lstStyle/>
                    <a:p>
                      <a:pPr>
                        <a:defRPr sz="1800"/>
                      </a:pPr>
                      <a:r>
                        <a:rPr sz="1600">
                          <a:latin typeface="+mj-lt"/>
                          <a:ea typeface="+mj-ea"/>
                          <a:cs typeface="+mj-cs"/>
                          <a:sym typeface="Helvetica"/>
                        </a:rPr>
                        <a:t>Target</a:t>
                      </a:r>
                    </a:p>
                  </a:txBody>
                  <a:tcPr marL="45720" marR="45720" horzOverflow="overflow">
                    <a:solidFill>
                      <a:srgbClr val="F2F2F2"/>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290" name="본문 첫 번째 줄…"/>
          <p:cNvSpPr txBox="1">
            <a:spLocks noGrp="1"/>
          </p:cNvSpPr>
          <p:nvPr>
            <p:ph type="body" sz="quarter" idx="1" hasCustomPrompt="1"/>
          </p:nvPr>
        </p:nvSpPr>
        <p:spPr>
          <a:xfrm>
            <a:off x="2103438" y="857250"/>
            <a:ext cx="7150101" cy="708657"/>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291" name="슬라이드 번호"/>
          <p:cNvSpPr txBox="1">
            <a:spLocks noGrp="1"/>
          </p:cNvSpPr>
          <p:nvPr>
            <p:ph type="sldNum" sz="quarter" idx="2"/>
          </p:nvPr>
        </p:nvSpPr>
        <p:spPr>
          <a:xfrm>
            <a:off x="17216584" y="12588550"/>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4241538918"/>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14_SUB copy 1">
    <p:bg>
      <p:bgPr>
        <a:solidFill>
          <a:srgbClr val="FEEE85"/>
        </a:solidFill>
        <a:effectLst/>
      </p:bgPr>
    </p:bg>
    <p:spTree>
      <p:nvGrpSpPr>
        <p:cNvPr id="1" name=""/>
        <p:cNvGrpSpPr/>
        <p:nvPr/>
      </p:nvGrpSpPr>
      <p:grpSpPr>
        <a:xfrm>
          <a:off x="0" y="0"/>
          <a:ext cx="0" cy="0"/>
          <a:chOff x="0" y="0"/>
          <a:chExt cx="0" cy="0"/>
        </a:xfrm>
      </p:grpSpPr>
      <p:sp>
        <p:nvSpPr>
          <p:cNvPr id="298" name="본문 첫 번째 줄…"/>
          <p:cNvSpPr txBox="1">
            <a:spLocks noGrp="1"/>
          </p:cNvSpPr>
          <p:nvPr>
            <p:ph type="body" sz="quarter" idx="1" hasCustomPrompt="1"/>
          </p:nvPr>
        </p:nvSpPr>
        <p:spPr>
          <a:xfrm>
            <a:off x="2343898" y="6376194"/>
            <a:ext cx="19601846" cy="963621"/>
          </a:xfrm>
          <a:prstGeom prst="rect">
            <a:avLst/>
          </a:prstGeom>
        </p:spPr>
        <p:txBody>
          <a:bodyPr lIns="45718" tIns="45718" rIns="45718" bIns="45718"/>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299"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987201606"/>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15_SUB copy 1">
    <p:bg>
      <p:bgPr>
        <a:solidFill>
          <a:srgbClr val="FFFFFF"/>
        </a:solidFill>
        <a:effectLst/>
      </p:bgPr>
    </p:bg>
    <p:spTree>
      <p:nvGrpSpPr>
        <p:cNvPr id="1" name=""/>
        <p:cNvGrpSpPr/>
        <p:nvPr/>
      </p:nvGrpSpPr>
      <p:grpSpPr>
        <a:xfrm>
          <a:off x="0" y="0"/>
          <a:ext cx="0" cy="0"/>
          <a:chOff x="0" y="0"/>
          <a:chExt cx="0" cy="0"/>
        </a:xfrm>
      </p:grpSpPr>
      <p:sp>
        <p:nvSpPr>
          <p:cNvPr id="306" name="선"/>
          <p:cNvSpPr/>
          <p:nvPr/>
        </p:nvSpPr>
        <p:spPr>
          <a:xfrm>
            <a:off x="-11" y="4791485"/>
            <a:ext cx="24384025" cy="8"/>
          </a:xfrm>
          <a:prstGeom prst="line">
            <a:avLst/>
          </a:prstGeom>
          <a:ln w="63500">
            <a:solidFill>
              <a:srgbClr val="96B9D5"/>
            </a:solidFill>
          </a:ln>
        </p:spPr>
        <p:txBody>
          <a:bodyPr lIns="45718" tIns="45718" rIns="45718" bIns="45718"/>
          <a:lstStyle/>
          <a:p>
            <a:endParaRPr/>
          </a:p>
        </p:txBody>
      </p:sp>
      <p:sp>
        <p:nvSpPr>
          <p:cNvPr id="307" name="선"/>
          <p:cNvSpPr/>
          <p:nvPr/>
        </p:nvSpPr>
        <p:spPr>
          <a:xfrm flipH="1">
            <a:off x="12204355" y="4800610"/>
            <a:ext cx="13" cy="8915391"/>
          </a:xfrm>
          <a:prstGeom prst="line">
            <a:avLst/>
          </a:prstGeom>
          <a:ln w="63500">
            <a:solidFill>
              <a:srgbClr val="96B9D5"/>
            </a:solidFill>
          </a:ln>
        </p:spPr>
        <p:txBody>
          <a:bodyPr lIns="45718" tIns="45718" rIns="45718" bIns="45718"/>
          <a:lstStyle/>
          <a:p>
            <a:endParaRPr/>
          </a:p>
        </p:txBody>
      </p:sp>
      <p:sp>
        <p:nvSpPr>
          <p:cNvPr id="308"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09"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310" name="표 2"/>
          <p:cNvGraphicFramePr/>
          <p:nvPr/>
        </p:nvGraphicFramePr>
        <p:xfrm>
          <a:off x="517952" y="421548"/>
          <a:ext cx="8747205" cy="418809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solidFill>
                      <a:srgbClr val="F2F2F2"/>
                    </a:solidFill>
                  </a:tcPr>
                </a:tc>
                <a:tc hMerge="1">
                  <a:txBody>
                    <a:bodyPr/>
                    <a:lstStyle/>
                    <a:p>
                      <a:endParaRPr lang="en-US"/>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solidFill>
                      <a:srgbClr val="BFBFBF"/>
                    </a:solidFill>
                  </a:tcPr>
                </a:tc>
                <a:tc>
                  <a:txBody>
                    <a:bodyPr/>
                    <a:lstStyle/>
                    <a:p>
                      <a:pPr algn="l">
                        <a:defRPr sz="1600">
                          <a:latin typeface="+mj-lt"/>
                          <a:ea typeface="+mj-ea"/>
                          <a:cs typeface="+mj-cs"/>
                          <a:sym typeface="Helvetica"/>
                        </a:defRPr>
                      </a:pPr>
                      <a:endParaRPr/>
                    </a:p>
                  </a:txBody>
                  <a:tcPr marL="45720" marR="45720" horzOverflow="overflow"/>
                </a:tc>
                <a:extLst>
                  <a:ext uri="{0D108BD9-81ED-4DB2-BD59-A6C34878D82A}">
                    <a16:rowId xmlns:a16="http://schemas.microsoft.com/office/drawing/2014/main" val="10002"/>
                  </a:ext>
                </a:extLst>
              </a:tr>
            </a:tbl>
          </a:graphicData>
        </a:graphic>
      </p:graphicFrame>
      <p:sp>
        <p:nvSpPr>
          <p:cNvPr id="311" name="본문 첫 번째 줄…"/>
          <p:cNvSpPr txBox="1">
            <a:spLocks noGrp="1"/>
          </p:cNvSpPr>
          <p:nvPr>
            <p:ph type="body" sz="quarter" idx="1" hasCustomPrompt="1"/>
          </p:nvPr>
        </p:nvSpPr>
        <p:spPr>
          <a:xfrm>
            <a:off x="2103438" y="857250"/>
            <a:ext cx="7150101" cy="841288"/>
          </a:xfrm>
          <a:prstGeom prst="rect">
            <a:avLst/>
          </a:prstGeom>
        </p:spPr>
        <p:txBody>
          <a:bodyPr lIns="45718" tIns="45718" rIns="45718" bIns="45718"/>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312"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2915086958"/>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16_SUB copy 1">
    <p:bg>
      <p:bgPr>
        <a:solidFill>
          <a:srgbClr val="FEEE85"/>
        </a:solidFill>
        <a:effectLst/>
      </p:bgPr>
    </p:bg>
    <p:spTree>
      <p:nvGrpSpPr>
        <p:cNvPr id="1" name=""/>
        <p:cNvGrpSpPr/>
        <p:nvPr/>
      </p:nvGrpSpPr>
      <p:grpSpPr>
        <a:xfrm>
          <a:off x="0" y="0"/>
          <a:ext cx="0" cy="0"/>
          <a:chOff x="0" y="0"/>
          <a:chExt cx="0" cy="0"/>
        </a:xfrm>
      </p:grpSpPr>
      <p:sp>
        <p:nvSpPr>
          <p:cNvPr id="319" name="본문 첫 번째 줄…"/>
          <p:cNvSpPr txBox="1">
            <a:spLocks noGrp="1"/>
          </p:cNvSpPr>
          <p:nvPr>
            <p:ph type="body" sz="quarter" idx="1" hasCustomPrompt="1"/>
          </p:nvPr>
        </p:nvSpPr>
        <p:spPr>
          <a:xfrm>
            <a:off x="2343898" y="6376194"/>
            <a:ext cx="19601847" cy="963615"/>
          </a:xfrm>
          <a:prstGeom prst="rect">
            <a:avLst/>
          </a:prstGeom>
        </p:spPr>
        <p:txBody>
          <a:bodyPr lIns="45718" tIns="45718" rIns="45718" bIns="45718"/>
          <a:lstStyle/>
          <a:p>
            <a:r>
              <a:t>TITLE GOES HERE</a:t>
            </a:r>
          </a:p>
          <a:p>
            <a:pPr lvl="1"/>
            <a:endParaRPr/>
          </a:p>
          <a:p>
            <a:pPr lvl="2"/>
            <a:endParaRPr/>
          </a:p>
          <a:p>
            <a:pPr lvl="3"/>
            <a:endParaRPr/>
          </a:p>
          <a:p>
            <a:pPr lvl="4"/>
            <a:endParaRPr/>
          </a:p>
        </p:txBody>
      </p:sp>
      <p:sp>
        <p:nvSpPr>
          <p:cNvPr id="320" name="슬라이드 번호"/>
          <p:cNvSpPr txBox="1">
            <a:spLocks noGrp="1"/>
          </p:cNvSpPr>
          <p:nvPr>
            <p:ph type="sldNum" sz="quarter" idx="2"/>
          </p:nvPr>
        </p:nvSpPr>
        <p:spPr>
          <a:xfrm>
            <a:off x="11929192" y="13073062"/>
            <a:ext cx="516093" cy="497043"/>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422063043"/>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17_SUB copy 1">
    <p:bg>
      <p:bgPr>
        <a:solidFill>
          <a:srgbClr val="FFFFFF"/>
        </a:solidFill>
        <a:effectLst/>
      </p:bgPr>
    </p:bg>
    <p:spTree>
      <p:nvGrpSpPr>
        <p:cNvPr id="1" name=""/>
        <p:cNvGrpSpPr/>
        <p:nvPr/>
      </p:nvGrpSpPr>
      <p:grpSpPr>
        <a:xfrm>
          <a:off x="0" y="0"/>
          <a:ext cx="0" cy="0"/>
          <a:chOff x="0" y="0"/>
          <a:chExt cx="0" cy="0"/>
        </a:xfrm>
      </p:grpSpPr>
      <p:sp>
        <p:nvSpPr>
          <p:cNvPr id="349" name="선"/>
          <p:cNvSpPr/>
          <p:nvPr/>
        </p:nvSpPr>
        <p:spPr>
          <a:xfrm>
            <a:off x="-3" y="4791485"/>
            <a:ext cx="24384017" cy="4"/>
          </a:xfrm>
          <a:prstGeom prst="line">
            <a:avLst/>
          </a:prstGeom>
          <a:ln w="63500">
            <a:solidFill>
              <a:srgbClr val="96B9D5"/>
            </a:solidFill>
          </a:ln>
        </p:spPr>
        <p:txBody>
          <a:bodyPr lIns="45718" tIns="45718" rIns="45718" bIns="45718"/>
          <a:lstStyle/>
          <a:p>
            <a:endParaRPr/>
          </a:p>
        </p:txBody>
      </p:sp>
      <p:sp>
        <p:nvSpPr>
          <p:cNvPr id="350" name="선"/>
          <p:cNvSpPr/>
          <p:nvPr/>
        </p:nvSpPr>
        <p:spPr>
          <a:xfrm flipH="1">
            <a:off x="12204355" y="4800610"/>
            <a:ext cx="10" cy="8915391"/>
          </a:xfrm>
          <a:prstGeom prst="line">
            <a:avLst/>
          </a:prstGeom>
          <a:ln w="63500">
            <a:solidFill>
              <a:srgbClr val="96B9D5"/>
            </a:solidFill>
          </a:ln>
        </p:spPr>
        <p:txBody>
          <a:bodyPr lIns="45718" tIns="45718" rIns="45718" bIns="45718"/>
          <a:lstStyle/>
          <a:p>
            <a:endParaRPr/>
          </a:p>
        </p:txBody>
      </p:sp>
      <p:sp>
        <p:nvSpPr>
          <p:cNvPr id="351"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52"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353" name="Remark :"/>
          <p:cNvSpPr txBox="1"/>
          <p:nvPr/>
        </p:nvSpPr>
        <p:spPr>
          <a:xfrm>
            <a:off x="826070" y="1307154"/>
            <a:ext cx="1029671"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Remark : </a:t>
            </a:r>
          </a:p>
        </p:txBody>
      </p:sp>
      <p:sp>
        <p:nvSpPr>
          <p:cNvPr id="354" name="본문 첫 번째 줄…"/>
          <p:cNvSpPr txBox="1">
            <a:spLocks noGrp="1"/>
          </p:cNvSpPr>
          <p:nvPr>
            <p:ph type="body" sz="quarter" idx="1" hasCustomPrompt="1"/>
          </p:nvPr>
        </p:nvSpPr>
        <p:spPr>
          <a:xfrm>
            <a:off x="1861897" y="1314090"/>
            <a:ext cx="10183456" cy="393943"/>
          </a:xfrm>
          <a:prstGeom prst="rect">
            <a:avLst/>
          </a:prstGeom>
        </p:spPr>
        <p:txBody>
          <a:bodyPr lIns="45718" tIns="45718" rIns="45718" bIns="45718"/>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355" name="본문 첫 번째 줄…"/>
          <p:cNvSpPr txBox="1">
            <a:spLocks noGrp="1"/>
          </p:cNvSpPr>
          <p:nvPr>
            <p:ph type="body" sz="quarter" idx="21" hasCustomPrompt="1"/>
          </p:nvPr>
        </p:nvSpPr>
        <p:spPr>
          <a:xfrm>
            <a:off x="1859022" y="2222413"/>
            <a:ext cx="10183453" cy="393943"/>
          </a:xfrm>
          <a:prstGeom prst="rect">
            <a:avLst/>
          </a:prstGeom>
        </p:spPr>
        <p:txBody>
          <a:bodyPr lIns="45718" tIns="45718" rIns="45718" bIns="45718"/>
          <a:lstStyle>
            <a:lvl1pPr>
              <a:defRPr sz="1800" b="0">
                <a:solidFill>
                  <a:srgbClr val="000000"/>
                </a:solidFill>
              </a:defRPr>
            </a:lvl1pPr>
          </a:lstStyle>
          <a:p>
            <a:r>
              <a:t>수정된 내용을 입력해 주세요</a:t>
            </a:r>
          </a:p>
        </p:txBody>
      </p:sp>
      <p:sp>
        <p:nvSpPr>
          <p:cNvPr id="356" name="본문 첫 번째 줄…"/>
          <p:cNvSpPr txBox="1">
            <a:spLocks noGrp="1"/>
          </p:cNvSpPr>
          <p:nvPr>
            <p:ph type="body" sz="quarter" idx="22" hasCustomPrompt="1"/>
          </p:nvPr>
        </p:nvSpPr>
        <p:spPr>
          <a:xfrm>
            <a:off x="826068" y="747982"/>
            <a:ext cx="11233661" cy="459716"/>
          </a:xfrm>
          <a:prstGeom prst="rect">
            <a:avLst/>
          </a:prstGeom>
        </p:spPr>
        <p:txBody>
          <a:bodyPr lIns="45718" tIns="45718" rIns="45718" bIns="45718"/>
          <a:lstStyle>
            <a:lvl1pPr defTabSz="583284">
              <a:defRPr sz="2200" b="0">
                <a:solidFill>
                  <a:srgbClr val="000000"/>
                </a:solidFill>
                <a:latin typeface="+mj-lt"/>
                <a:ea typeface="+mj-ea"/>
                <a:cs typeface="+mj-cs"/>
                <a:sym typeface="Helvetica"/>
              </a:defRPr>
            </a:lvl1pPr>
          </a:lstStyle>
          <a:p>
            <a:r>
              <a:t>수정된 내용을 입력해 주세요</a:t>
            </a:r>
          </a:p>
        </p:txBody>
      </p:sp>
      <p:sp>
        <p:nvSpPr>
          <p:cNvPr id="357" name="Remark :"/>
          <p:cNvSpPr txBox="1"/>
          <p:nvPr/>
        </p:nvSpPr>
        <p:spPr>
          <a:xfrm>
            <a:off x="840448" y="2163719"/>
            <a:ext cx="894498"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358" name="Shape 364"/>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59" name="Shape 364"/>
          <p:cNvSpPr/>
          <p:nvPr/>
        </p:nvSpPr>
        <p:spPr>
          <a:xfrm>
            <a:off x="23073190" y="385456"/>
            <a:ext cx="744298" cy="744308"/>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360" name="Shape 364"/>
          <p:cNvSpPr/>
          <p:nvPr/>
        </p:nvSpPr>
        <p:spPr>
          <a:xfrm>
            <a:off x="20771713" y="403953"/>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61" name="Changed"/>
          <p:cNvSpPr txBox="1"/>
          <p:nvPr/>
        </p:nvSpPr>
        <p:spPr>
          <a:xfrm>
            <a:off x="20746059" y="1297813"/>
            <a:ext cx="79557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362" name="Added"/>
          <p:cNvSpPr txBox="1"/>
          <p:nvPr/>
        </p:nvSpPr>
        <p:spPr>
          <a:xfrm>
            <a:off x="21975058" y="1297813"/>
            <a:ext cx="63904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363" name="Deleted"/>
          <p:cNvSpPr txBox="1"/>
          <p:nvPr/>
        </p:nvSpPr>
        <p:spPr>
          <a:xfrm>
            <a:off x="23078554" y="1297813"/>
            <a:ext cx="733503"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364"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400437147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5_SUB copy 1">
    <p:bg>
      <p:bgPr>
        <a:solidFill>
          <a:srgbClr val="FEEE85"/>
        </a:solidFill>
        <a:effectLst/>
      </p:bgPr>
    </p:bg>
    <p:spTree>
      <p:nvGrpSpPr>
        <p:cNvPr id="1" name=""/>
        <p:cNvGrpSpPr/>
        <p:nvPr/>
      </p:nvGrpSpPr>
      <p:grpSpPr>
        <a:xfrm>
          <a:off x="0" y="0"/>
          <a:ext cx="0" cy="0"/>
          <a:chOff x="0" y="0"/>
          <a:chExt cx="0" cy="0"/>
        </a:xfrm>
      </p:grpSpPr>
      <p:sp>
        <p:nvSpPr>
          <p:cNvPr id="101" name="본문 첫 번째 줄…"/>
          <p:cNvSpPr txBox="1">
            <a:spLocks noGrp="1"/>
          </p:cNvSpPr>
          <p:nvPr>
            <p:ph type="body" sz="quarter" idx="1" hasCustomPrompt="1"/>
          </p:nvPr>
        </p:nvSpPr>
        <p:spPr>
          <a:xfrm>
            <a:off x="2343898" y="6376194"/>
            <a:ext cx="19601846" cy="963621"/>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TITLE GOES HERE</a:t>
            </a:r>
          </a:p>
          <a:p>
            <a:pPr lvl="1"/>
            <a:endParaRPr/>
          </a:p>
          <a:p>
            <a:pPr lvl="2"/>
            <a:endParaRPr/>
          </a:p>
          <a:p>
            <a:pPr lvl="3"/>
            <a:endParaRPr/>
          </a:p>
          <a:p>
            <a:pPr lvl="4"/>
            <a:endParaRPr/>
          </a:p>
        </p:txBody>
      </p:sp>
      <p:sp>
        <p:nvSpPr>
          <p:cNvPr id="102"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18_SUB copy 1">
    <p:bg>
      <p:bgPr>
        <a:solidFill>
          <a:srgbClr val="FFFFFF"/>
        </a:solidFill>
        <a:effectLst/>
      </p:bgPr>
    </p:bg>
    <p:spTree>
      <p:nvGrpSpPr>
        <p:cNvPr id="1" name=""/>
        <p:cNvGrpSpPr/>
        <p:nvPr/>
      </p:nvGrpSpPr>
      <p:grpSpPr>
        <a:xfrm>
          <a:off x="0" y="0"/>
          <a:ext cx="0" cy="0"/>
          <a:chOff x="0" y="0"/>
          <a:chExt cx="0" cy="0"/>
        </a:xfrm>
      </p:grpSpPr>
      <p:sp>
        <p:nvSpPr>
          <p:cNvPr id="371" name="선"/>
          <p:cNvSpPr/>
          <p:nvPr/>
        </p:nvSpPr>
        <p:spPr>
          <a:xfrm>
            <a:off x="-1" y="4791485"/>
            <a:ext cx="24384017" cy="6"/>
          </a:xfrm>
          <a:prstGeom prst="line">
            <a:avLst/>
          </a:prstGeom>
          <a:ln w="63500">
            <a:solidFill>
              <a:srgbClr val="96B9D5"/>
            </a:solidFill>
          </a:ln>
        </p:spPr>
        <p:txBody>
          <a:bodyPr lIns="45718" tIns="45718" rIns="45718" bIns="45718"/>
          <a:lstStyle/>
          <a:p>
            <a:endParaRPr/>
          </a:p>
        </p:txBody>
      </p:sp>
      <p:sp>
        <p:nvSpPr>
          <p:cNvPr id="372" name="선"/>
          <p:cNvSpPr/>
          <p:nvPr/>
        </p:nvSpPr>
        <p:spPr>
          <a:xfrm flipH="1">
            <a:off x="12204355" y="4800610"/>
            <a:ext cx="12" cy="8915391"/>
          </a:xfrm>
          <a:prstGeom prst="line">
            <a:avLst/>
          </a:prstGeom>
          <a:ln w="63500">
            <a:solidFill>
              <a:srgbClr val="96B9D5"/>
            </a:solidFill>
          </a:ln>
        </p:spPr>
        <p:txBody>
          <a:bodyPr lIns="45718" tIns="45718" rIns="45718" bIns="45718"/>
          <a:lstStyle/>
          <a:p>
            <a:endParaRPr/>
          </a:p>
        </p:txBody>
      </p:sp>
      <p:sp>
        <p:nvSpPr>
          <p:cNvPr id="373" name="AS-WAS"/>
          <p:cNvSpPr txBox="1"/>
          <p:nvPr/>
        </p:nvSpPr>
        <p:spPr>
          <a:xfrm>
            <a:off x="5718519" y="5331976"/>
            <a:ext cx="829957"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374" name="TO-BE"/>
          <p:cNvSpPr txBox="1"/>
          <p:nvPr/>
        </p:nvSpPr>
        <p:spPr>
          <a:xfrm>
            <a:off x="17981902" y="5331976"/>
            <a:ext cx="663368" cy="352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sp>
        <p:nvSpPr>
          <p:cNvPr id="375" name="Remark :"/>
          <p:cNvSpPr txBox="1"/>
          <p:nvPr/>
        </p:nvSpPr>
        <p:spPr>
          <a:xfrm>
            <a:off x="807020" y="1307154"/>
            <a:ext cx="977991"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Remark :</a:t>
            </a:r>
          </a:p>
        </p:txBody>
      </p:sp>
      <p:sp>
        <p:nvSpPr>
          <p:cNvPr id="376" name="본문 첫 번째 줄…"/>
          <p:cNvSpPr txBox="1">
            <a:spLocks noGrp="1"/>
          </p:cNvSpPr>
          <p:nvPr>
            <p:ph type="body" sz="quarter" idx="1" hasCustomPrompt="1"/>
          </p:nvPr>
        </p:nvSpPr>
        <p:spPr>
          <a:xfrm>
            <a:off x="1859020" y="1327748"/>
            <a:ext cx="10148952" cy="342186"/>
          </a:xfrm>
          <a:prstGeom prst="rect">
            <a:avLst/>
          </a:prstGeom>
        </p:spPr>
        <p:txBody>
          <a:bodyPr lIns="45718" tIns="45718" rIns="45718" bIns="45718"/>
          <a:lstStyle>
            <a:lvl1pPr>
              <a:defRPr sz="1800" b="0">
                <a:solidFill>
                  <a:srgbClr val="000000"/>
                </a:solidFill>
              </a:defRPr>
            </a:lvl1pPr>
            <a:lvl2pPr>
              <a:defRPr sz="1800" b="0">
                <a:solidFill>
                  <a:srgbClr val="000000"/>
                </a:solidFill>
              </a:defRPr>
            </a:lvl2pPr>
            <a:lvl3pPr>
              <a:defRPr sz="1800" b="0">
                <a:solidFill>
                  <a:srgbClr val="000000"/>
                </a:solidFill>
              </a:defRPr>
            </a:lvl3pPr>
            <a:lvl4pPr>
              <a:defRPr sz="1800" b="0">
                <a:solidFill>
                  <a:srgbClr val="000000"/>
                </a:solidFill>
              </a:defRPr>
            </a:lvl4pPr>
            <a:lvl5pPr>
              <a:defRPr sz="1800" b="0">
                <a:solidFill>
                  <a:srgbClr val="000000"/>
                </a:solidFill>
              </a:defRPr>
            </a:lvl5pPr>
          </a:lstStyle>
          <a:p>
            <a:r>
              <a:t>수정된 내용을 입력해 주세요</a:t>
            </a:r>
          </a:p>
          <a:p>
            <a:pPr lvl="1"/>
            <a:endParaRPr/>
          </a:p>
          <a:p>
            <a:pPr lvl="2"/>
            <a:endParaRPr/>
          </a:p>
          <a:p>
            <a:pPr lvl="3"/>
            <a:endParaRPr/>
          </a:p>
          <a:p>
            <a:pPr lvl="4"/>
            <a:endParaRPr/>
          </a:p>
        </p:txBody>
      </p:sp>
      <p:sp>
        <p:nvSpPr>
          <p:cNvPr id="377" name="본문 첫 번째 줄…"/>
          <p:cNvSpPr txBox="1">
            <a:spLocks noGrp="1"/>
          </p:cNvSpPr>
          <p:nvPr>
            <p:ph type="body" sz="quarter" idx="21" hasCustomPrompt="1"/>
          </p:nvPr>
        </p:nvSpPr>
        <p:spPr>
          <a:xfrm>
            <a:off x="1859019" y="2339436"/>
            <a:ext cx="10148955" cy="342186"/>
          </a:xfrm>
          <a:prstGeom prst="rect">
            <a:avLst/>
          </a:prstGeom>
        </p:spPr>
        <p:txBody>
          <a:bodyPr lIns="45718" tIns="45718" rIns="45718" bIns="45718"/>
          <a:lstStyle>
            <a:lvl1pPr defTabSz="780452">
              <a:defRPr sz="1700" b="0">
                <a:solidFill>
                  <a:srgbClr val="000000"/>
                </a:solidFill>
              </a:defRPr>
            </a:lvl1pPr>
          </a:lstStyle>
          <a:p>
            <a:r>
              <a:t>수정된 내용을 입력해 주세요</a:t>
            </a:r>
          </a:p>
        </p:txBody>
      </p:sp>
      <p:sp>
        <p:nvSpPr>
          <p:cNvPr id="378" name="본문 첫 번째 줄…"/>
          <p:cNvSpPr txBox="1">
            <a:spLocks noGrp="1"/>
          </p:cNvSpPr>
          <p:nvPr>
            <p:ph type="body" sz="quarter" idx="22" hasCustomPrompt="1"/>
          </p:nvPr>
        </p:nvSpPr>
        <p:spPr>
          <a:xfrm>
            <a:off x="826066" y="747982"/>
            <a:ext cx="11164653" cy="459716"/>
          </a:xfrm>
          <a:prstGeom prst="rect">
            <a:avLst/>
          </a:prstGeom>
        </p:spPr>
        <p:txBody>
          <a:bodyPr lIns="45718" tIns="45718" rIns="45718" bIns="45718"/>
          <a:lstStyle>
            <a:lvl1pPr defTabSz="583284">
              <a:defRPr sz="2200" b="0">
                <a:solidFill>
                  <a:srgbClr val="000000"/>
                </a:solidFill>
                <a:latin typeface="+mn-lt"/>
                <a:ea typeface="+mn-ea"/>
                <a:cs typeface="+mn-cs"/>
                <a:sym typeface="Helvetica Neue"/>
              </a:defRPr>
            </a:lvl1pPr>
          </a:lstStyle>
          <a:p>
            <a:r>
              <a:t>수정된 내용을 입력해 주세요</a:t>
            </a:r>
          </a:p>
        </p:txBody>
      </p:sp>
      <p:sp>
        <p:nvSpPr>
          <p:cNvPr id="379" name="Shape 364"/>
          <p:cNvSpPr/>
          <p:nvPr/>
        </p:nvSpPr>
        <p:spPr>
          <a:xfrm>
            <a:off x="21922452" y="385455"/>
            <a:ext cx="744301" cy="744311"/>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80" name="Shape 364"/>
          <p:cNvSpPr/>
          <p:nvPr/>
        </p:nvSpPr>
        <p:spPr>
          <a:xfrm>
            <a:off x="23073190" y="385455"/>
            <a:ext cx="744300" cy="744311"/>
          </a:xfrm>
          <a:prstGeom prst="rect">
            <a:avLst/>
          </a:prstGeom>
          <a:solidFill>
            <a:schemeClr val="accent5"/>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381" name="Shape 364"/>
          <p:cNvSpPr/>
          <p:nvPr/>
        </p:nvSpPr>
        <p:spPr>
          <a:xfrm>
            <a:off x="20771713" y="403953"/>
            <a:ext cx="744301"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382" name="Changed"/>
          <p:cNvSpPr txBox="1"/>
          <p:nvPr/>
        </p:nvSpPr>
        <p:spPr>
          <a:xfrm>
            <a:off x="20746059" y="1297813"/>
            <a:ext cx="795577"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Changed</a:t>
            </a:r>
          </a:p>
        </p:txBody>
      </p:sp>
      <p:sp>
        <p:nvSpPr>
          <p:cNvPr id="383" name="Added"/>
          <p:cNvSpPr txBox="1"/>
          <p:nvPr/>
        </p:nvSpPr>
        <p:spPr>
          <a:xfrm>
            <a:off x="21975058" y="1297813"/>
            <a:ext cx="639048"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Added</a:t>
            </a:r>
          </a:p>
        </p:txBody>
      </p:sp>
      <p:sp>
        <p:nvSpPr>
          <p:cNvPr id="384" name="Deleted"/>
          <p:cNvSpPr txBox="1"/>
          <p:nvPr/>
        </p:nvSpPr>
        <p:spPr>
          <a:xfrm>
            <a:off x="23078554" y="1297813"/>
            <a:ext cx="733503" cy="332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nchor="ctr">
            <a:spAutoFit/>
          </a:bodyPr>
          <a:lstStyle>
            <a:lvl1pPr>
              <a:defRPr sz="1400" b="1">
                <a:latin typeface="Calibri"/>
                <a:ea typeface="Calibri"/>
                <a:cs typeface="Calibri"/>
                <a:sym typeface="Calibri"/>
              </a:defRPr>
            </a:lvl1pPr>
          </a:lstStyle>
          <a:p>
            <a:r>
              <a:t>Deleted</a:t>
            </a:r>
          </a:p>
        </p:txBody>
      </p:sp>
      <p:sp>
        <p:nvSpPr>
          <p:cNvPr id="385" name="Remark :"/>
          <p:cNvSpPr txBox="1"/>
          <p:nvPr/>
        </p:nvSpPr>
        <p:spPr>
          <a:xfrm>
            <a:off x="807020" y="2323151"/>
            <a:ext cx="894498" cy="384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3" tIns="71433" rIns="71433" bIns="71433">
            <a:spAutoFit/>
          </a:bodyPr>
          <a:lstStyle>
            <a:lvl1pPr algn="l">
              <a:defRPr sz="1800">
                <a:latin typeface="Calibri"/>
                <a:ea typeface="Calibri"/>
                <a:cs typeface="Calibri"/>
                <a:sym typeface="Calibri"/>
              </a:defRPr>
            </a:lvl1pPr>
          </a:lstStyle>
          <a:p>
            <a:r>
              <a:t>Target : </a:t>
            </a:r>
          </a:p>
        </p:txBody>
      </p:sp>
      <p:sp>
        <p:nvSpPr>
          <p:cNvPr id="386" name="슬라이드 번호"/>
          <p:cNvSpPr txBox="1">
            <a:spLocks noGrp="1"/>
          </p:cNvSpPr>
          <p:nvPr>
            <p:ph type="sldNum" sz="quarter" idx="2"/>
          </p:nvPr>
        </p:nvSpPr>
        <p:spPr>
          <a:xfrm>
            <a:off x="17216584" y="12588549"/>
            <a:ext cx="258621" cy="248302"/>
          </a:xfrm>
          <a:prstGeom prst="rect">
            <a:avLst/>
          </a:prstGeom>
        </p:spPr>
        <p:txBody>
          <a:bodyPr lIns="45718" tIns="45718" rIns="45718" bIns="45718" anchor="ctr"/>
          <a:lstStyle>
            <a:lvl1pPr algn="r">
              <a:defRPr sz="1200"/>
            </a:lvl1pPr>
          </a:lstStyle>
          <a:p>
            <a:fld id="{86CB4B4D-7CA3-9044-876B-883B54F8677D}" type="slidenum">
              <a:t>‹#›</a:t>
            </a:fld>
            <a:endParaRPr/>
          </a:p>
        </p:txBody>
      </p:sp>
    </p:spTree>
    <p:extLst>
      <p:ext uri="{BB962C8B-B14F-4D97-AF65-F5344CB8AC3E}">
        <p14:creationId xmlns:p14="http://schemas.microsoft.com/office/powerpoint/2010/main" val="44814114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6_SUB copy 1">
    <p:bg>
      <p:bgPr>
        <a:solidFill>
          <a:srgbClr val="FFFFFF"/>
        </a:solidFill>
        <a:effectLst/>
      </p:bgPr>
    </p:bg>
    <p:spTree>
      <p:nvGrpSpPr>
        <p:cNvPr id="1" name=""/>
        <p:cNvGrpSpPr/>
        <p:nvPr/>
      </p:nvGrpSpPr>
      <p:grpSpPr>
        <a:xfrm>
          <a:off x="0" y="0"/>
          <a:ext cx="0" cy="0"/>
          <a:chOff x="0" y="0"/>
          <a:chExt cx="0" cy="0"/>
        </a:xfrm>
      </p:grpSpPr>
      <p:sp>
        <p:nvSpPr>
          <p:cNvPr id="109" name="선"/>
          <p:cNvSpPr/>
          <p:nvPr/>
        </p:nvSpPr>
        <p:spPr>
          <a:xfrm>
            <a:off x="-11" y="4791482"/>
            <a:ext cx="24384026" cy="14"/>
          </a:xfrm>
          <a:prstGeom prst="line">
            <a:avLst/>
          </a:prstGeom>
          <a:ln w="63500">
            <a:solidFill>
              <a:srgbClr val="96B9D5"/>
            </a:solidFill>
          </a:ln>
        </p:spPr>
        <p:txBody>
          <a:bodyPr lIns="45718" tIns="45718" rIns="45718" bIns="45718"/>
          <a:lstStyle/>
          <a:p>
            <a:endParaRPr/>
          </a:p>
        </p:txBody>
      </p:sp>
      <p:sp>
        <p:nvSpPr>
          <p:cNvPr id="110" name="선"/>
          <p:cNvSpPr/>
          <p:nvPr/>
        </p:nvSpPr>
        <p:spPr>
          <a:xfrm flipH="1">
            <a:off x="12204353" y="4800610"/>
            <a:ext cx="15" cy="8915391"/>
          </a:xfrm>
          <a:prstGeom prst="line">
            <a:avLst/>
          </a:prstGeom>
          <a:ln w="63500">
            <a:solidFill>
              <a:srgbClr val="96B9D5"/>
            </a:solidFill>
          </a:ln>
        </p:spPr>
        <p:txBody>
          <a:bodyPr lIns="45718" tIns="45718" rIns="45718" bIns="45718"/>
          <a:lstStyle/>
          <a:p>
            <a:endParaRPr/>
          </a:p>
        </p:txBody>
      </p:sp>
      <p:sp>
        <p:nvSpPr>
          <p:cNvPr id="111" name="AS-WAS"/>
          <p:cNvSpPr txBox="1"/>
          <p:nvPr/>
        </p:nvSpPr>
        <p:spPr>
          <a:xfrm>
            <a:off x="5718519" y="5331976"/>
            <a:ext cx="829957"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929292"/>
                </a:solidFill>
                <a:latin typeface="Calibri"/>
                <a:ea typeface="Calibri"/>
                <a:cs typeface="Calibri"/>
                <a:sym typeface="Calibri"/>
              </a:defRPr>
            </a:lvl1pPr>
          </a:lstStyle>
          <a:p>
            <a:r>
              <a:t>AS-WAS</a:t>
            </a:r>
          </a:p>
        </p:txBody>
      </p:sp>
      <p:sp>
        <p:nvSpPr>
          <p:cNvPr id="112" name="TO-BE"/>
          <p:cNvSpPr txBox="1"/>
          <p:nvPr/>
        </p:nvSpPr>
        <p:spPr>
          <a:xfrm>
            <a:off x="17981902" y="5331976"/>
            <a:ext cx="663368" cy="3520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3" tIns="71433" rIns="71433" bIns="71433" anchor="ctr">
            <a:spAutoFit/>
          </a:bodyPr>
          <a:lstStyle>
            <a:lvl1pPr algn="l">
              <a:defRPr sz="1600" b="1">
                <a:solidFill>
                  <a:srgbClr val="25B4E1"/>
                </a:solidFill>
                <a:latin typeface="Calibri"/>
                <a:ea typeface="Calibri"/>
                <a:cs typeface="Calibri"/>
                <a:sym typeface="Calibri"/>
              </a:defRPr>
            </a:lvl1pPr>
          </a:lstStyle>
          <a:p>
            <a:r>
              <a:t>TO-BE</a:t>
            </a:r>
          </a:p>
        </p:txBody>
      </p:sp>
      <p:graphicFrame>
        <p:nvGraphicFramePr>
          <p:cNvPr id="113" name="표 2"/>
          <p:cNvGraphicFramePr/>
          <p:nvPr/>
        </p:nvGraphicFramePr>
        <p:xfrm>
          <a:off x="517952" y="421548"/>
          <a:ext cx="8747205" cy="4101735"/>
        </p:xfrm>
        <a:graphic>
          <a:graphicData uri="http://schemas.openxmlformats.org/drawingml/2006/table">
            <a:tbl>
              <a:tblPr>
                <a:tableStyleId>{4C3C2611-4C71-4FC5-86AE-919BDF0F9419}</a:tableStyleId>
              </a:tblPr>
              <a:tblGrid>
                <a:gridCol w="1603631">
                  <a:extLst>
                    <a:ext uri="{9D8B030D-6E8A-4147-A177-3AD203B41FA5}">
                      <a16:colId xmlns:a16="http://schemas.microsoft.com/office/drawing/2014/main" val="20000"/>
                    </a:ext>
                  </a:extLst>
                </a:gridCol>
                <a:gridCol w="7143574">
                  <a:extLst>
                    <a:ext uri="{9D8B030D-6E8A-4147-A177-3AD203B41FA5}">
                      <a16:colId xmlns:a16="http://schemas.microsoft.com/office/drawing/2014/main" val="20001"/>
                    </a:ext>
                  </a:extLst>
                </a:gridCol>
              </a:tblGrid>
              <a:tr h="370840">
                <a:tc gridSpan="2">
                  <a:txBody>
                    <a:bodyPr/>
                    <a:lstStyle/>
                    <a:p>
                      <a:pPr algn="l">
                        <a:defRPr sz="2400" b="1">
                          <a:latin typeface="+mj-lt"/>
                          <a:ea typeface="+mj-ea"/>
                          <a:cs typeface="+mj-cs"/>
                          <a:sym typeface="Helvetica"/>
                        </a:defRPr>
                      </a:pPr>
                      <a:endParaRPr/>
                    </a:p>
                  </a:txBody>
                  <a:tcPr marL="45720" marR="45720" horzOverflow="overflow">
                    <a:lnL w="12700">
                      <a:miter lim="400000"/>
                    </a:lnL>
                    <a:lnR w="12700">
                      <a:miter lim="400000"/>
                    </a:lnR>
                    <a:lnT w="12700">
                      <a:miter lim="400000"/>
                    </a:lnT>
                    <a:lnB w="12700">
                      <a:solidFill>
                        <a:srgbClr val="000000"/>
                      </a:solidFill>
                    </a:lnB>
                    <a:solidFill>
                      <a:srgbClr val="F2F2F2"/>
                    </a:solidFill>
                  </a:tcPr>
                </a:tc>
                <a:tc hMerge="1">
                  <a:txBody>
                    <a:bodyPr/>
                    <a:lstStyle/>
                    <a:p>
                      <a:endParaRPr lang="ko-KR"/>
                    </a:p>
                  </a:txBody>
                  <a:tcPr/>
                </a:tc>
                <a:extLst>
                  <a:ext uri="{0D108BD9-81ED-4DB2-BD59-A6C34878D82A}">
                    <a16:rowId xmlns:a16="http://schemas.microsoft.com/office/drawing/2014/main" val="10000"/>
                  </a:ext>
                </a:extLst>
              </a:tr>
              <a:tr h="835751">
                <a:tc>
                  <a:txBody>
                    <a:bodyPr/>
                    <a:lstStyle/>
                    <a:p>
                      <a:pPr>
                        <a:defRPr sz="1800"/>
                      </a:pPr>
                      <a:r>
                        <a:rPr b="1">
                          <a:latin typeface="+mj-lt"/>
                          <a:ea typeface="+mj-ea"/>
                          <a:cs typeface="+mj-cs"/>
                          <a:sym typeface="Helvetica"/>
                        </a:rPr>
                        <a:t>Remark</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895144">
                <a:tc>
                  <a:txBody>
                    <a:bodyPr/>
                    <a:lstStyle/>
                    <a:p>
                      <a:pPr>
                        <a:defRPr sz="1800"/>
                      </a:pPr>
                      <a:r>
                        <a:rPr b="1">
                          <a:latin typeface="+mj-lt"/>
                          <a:ea typeface="+mj-ea"/>
                          <a:cs typeface="+mj-cs"/>
                          <a:sym typeface="Helvetica"/>
                        </a:rPr>
                        <a:t>Target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BFBFBF"/>
                    </a:solidFill>
                  </a:tcPr>
                </a:tc>
                <a:tc>
                  <a:txBody>
                    <a:bodyPr/>
                    <a:lstStyle/>
                    <a:p>
                      <a:pPr algn="l">
                        <a:defRPr sz="1600">
                          <a:latin typeface="+mj-lt"/>
                          <a:ea typeface="+mj-ea"/>
                          <a:cs typeface="+mj-cs"/>
                          <a:sym typeface="Helvetica"/>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bl>
          </a:graphicData>
        </a:graphic>
      </p:graphicFrame>
      <p:sp>
        <p:nvSpPr>
          <p:cNvPr id="114" name="본문 첫 번째 줄…"/>
          <p:cNvSpPr txBox="1">
            <a:spLocks noGrp="1"/>
          </p:cNvSpPr>
          <p:nvPr>
            <p:ph type="body" sz="quarter" idx="1" hasCustomPrompt="1"/>
          </p:nvPr>
        </p:nvSpPr>
        <p:spPr>
          <a:xfrm>
            <a:off x="2103438" y="857250"/>
            <a:ext cx="7150101" cy="841288"/>
          </a:xfrm>
          <a:prstGeom prst="rect">
            <a:avLst/>
          </a:prstGeom>
        </p:spPr>
        <p:txBody>
          <a:bodyPr/>
          <a:lstStyle>
            <a:lvl1pPr>
              <a:defRPr sz="1600" b="0">
                <a:solidFill>
                  <a:srgbClr val="000000"/>
                </a:solidFill>
              </a:defRPr>
            </a:lvl1pPr>
            <a:lvl2pPr>
              <a:defRPr sz="1600" b="0">
                <a:solidFill>
                  <a:srgbClr val="000000"/>
                </a:solidFill>
              </a:defRPr>
            </a:lvl2pPr>
            <a:lvl3pPr>
              <a:defRPr sz="1600" b="0">
                <a:solidFill>
                  <a:srgbClr val="000000"/>
                </a:solidFill>
              </a:defRPr>
            </a:lvl3pPr>
            <a:lvl4pPr>
              <a:defRPr sz="1600" b="0">
                <a:solidFill>
                  <a:srgbClr val="000000"/>
                </a:solidFill>
              </a:defRPr>
            </a:lvl4pPr>
            <a:lvl5pPr>
              <a:defRPr sz="1600" b="0">
                <a:solidFill>
                  <a:srgbClr val="000000"/>
                </a:solidFill>
              </a:defRPr>
            </a:lvl5pPr>
          </a:lstStyle>
          <a:p>
            <a:r>
              <a:t>수정된 내용을 입력해 주세요</a:t>
            </a:r>
          </a:p>
          <a:p>
            <a:pPr lvl="1"/>
            <a:endParaRPr/>
          </a:p>
          <a:p>
            <a:pPr lvl="2"/>
            <a:endParaRPr/>
          </a:p>
          <a:p>
            <a:pPr lvl="3"/>
            <a:endParaRPr/>
          </a:p>
          <a:p>
            <a:pPr lvl="4"/>
            <a:endParaRPr/>
          </a:p>
        </p:txBody>
      </p:sp>
      <p:sp>
        <p:nvSpPr>
          <p:cNvPr id="115" name="슬라이드 번호"/>
          <p:cNvSpPr txBox="1">
            <a:spLocks noGrp="1"/>
          </p:cNvSpPr>
          <p:nvPr>
            <p:ph type="sldNum" sz="quarter" idx="2"/>
          </p:nvPr>
        </p:nvSpPr>
        <p:spPr>
          <a:xfrm>
            <a:off x="17216585" y="12588549"/>
            <a:ext cx="258620" cy="248302"/>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7_SUB copy 1">
    <p:bg>
      <p:bgPr>
        <a:solidFill>
          <a:srgbClr val="FEEE85"/>
        </a:solidFill>
        <a:effectLst/>
      </p:bgPr>
    </p:bg>
    <p:spTree>
      <p:nvGrpSpPr>
        <p:cNvPr id="1" name=""/>
        <p:cNvGrpSpPr/>
        <p:nvPr/>
      </p:nvGrpSpPr>
      <p:grpSpPr>
        <a:xfrm>
          <a:off x="0" y="0"/>
          <a:ext cx="0" cy="0"/>
          <a:chOff x="0" y="0"/>
          <a:chExt cx="0" cy="0"/>
        </a:xfrm>
      </p:grpSpPr>
      <p:sp>
        <p:nvSpPr>
          <p:cNvPr id="122" name="본문 첫 번째 줄…"/>
          <p:cNvSpPr txBox="1">
            <a:spLocks noGrp="1"/>
          </p:cNvSpPr>
          <p:nvPr>
            <p:ph type="body" sz="quarter" idx="1" hasCustomPrompt="1"/>
          </p:nvPr>
        </p:nvSpPr>
        <p:spPr>
          <a:xfrm>
            <a:off x="2343898" y="6376194"/>
            <a:ext cx="19601847" cy="963615"/>
          </a:xfrm>
          <a:prstGeom prst="rect">
            <a:avLst/>
          </a:prstGeom>
        </p:spPr>
        <p:txBody>
          <a:bodyPr/>
          <a:lstStyle/>
          <a:p>
            <a:r>
              <a:t>TITLE GOES HERE</a:t>
            </a:r>
          </a:p>
          <a:p>
            <a:pPr lvl="1"/>
            <a:endParaRPr/>
          </a:p>
          <a:p>
            <a:pPr lvl="2"/>
            <a:endParaRPr/>
          </a:p>
          <a:p>
            <a:pPr lvl="3"/>
            <a:endParaRPr/>
          </a:p>
          <a:p>
            <a:pPr lvl="4"/>
            <a:endParaRPr/>
          </a:p>
        </p:txBody>
      </p:sp>
      <p:sp>
        <p:nvSpPr>
          <p:cNvPr id="123" name="슬라이드 번호"/>
          <p:cNvSpPr txBox="1">
            <a:spLocks noGrp="1"/>
          </p:cNvSpPr>
          <p:nvPr>
            <p:ph type="sldNum" sz="quarter" idx="2"/>
          </p:nvPr>
        </p:nvSpPr>
        <p:spPr>
          <a:xfrm>
            <a:off x="11929192" y="13073062"/>
            <a:ext cx="516093" cy="497043"/>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theme" Target="../theme/theme2.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91E5"/>
        </a:solidFill>
        <a:effectLst/>
      </p:bgPr>
    </p:bg>
    <p:spTree>
      <p:nvGrpSpPr>
        <p:cNvPr id="1" name=""/>
        <p:cNvGrpSpPr/>
        <p:nvPr/>
      </p:nvGrpSpPr>
      <p:grpSpPr>
        <a:xfrm>
          <a:off x="0" y="0"/>
          <a:ext cx="0" cy="0"/>
          <a:chOff x="0" y="0"/>
          <a:chExt cx="0" cy="0"/>
        </a:xfrm>
      </p:grpSpPr>
      <p:sp>
        <p:nvSpPr>
          <p:cNvPr id="2" name="본문 첫 번째 줄…"/>
          <p:cNvSpPr txBox="1">
            <a:spLocks noGrp="1"/>
          </p:cNvSpPr>
          <p:nvPr>
            <p:ph type="body" idx="1" hasCustomPrompt="1"/>
          </p:nvPr>
        </p:nvSpPr>
        <p:spPr>
          <a:xfrm>
            <a:off x="2343898" y="6376194"/>
            <a:ext cx="19601846" cy="963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TITLE GOES HERE</a:t>
            </a:r>
          </a:p>
          <a:p>
            <a:pPr lvl="1"/>
            <a:endParaRPr/>
          </a:p>
          <a:p>
            <a:pPr lvl="2"/>
            <a:endParaRPr/>
          </a:p>
          <a:p>
            <a:pPr lvl="3"/>
            <a:endParaRPr/>
          </a:p>
          <a:p>
            <a:pPr lvl="4"/>
            <a:endParaRPr/>
          </a:p>
        </p:txBody>
      </p:sp>
      <p:sp>
        <p:nvSpPr>
          <p:cNvPr id="3" name="제목 텍스트"/>
          <p:cNvSpPr txBox="1">
            <a:spLocks noGrp="1"/>
          </p:cNvSpPr>
          <p:nvPr>
            <p:ph type="title"/>
          </p:nvPr>
        </p:nvSpPr>
        <p:spPr>
          <a:xfrm>
            <a:off x="1828800" y="4260850"/>
            <a:ext cx="20726400" cy="2940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제목 텍스트</a:t>
            </a:r>
          </a:p>
        </p:txBody>
      </p:sp>
      <p:sp>
        <p:nvSpPr>
          <p:cNvPr id="4" name="슬라이드 번호"/>
          <p:cNvSpPr txBox="1">
            <a:spLocks noGrp="1"/>
          </p:cNvSpPr>
          <p:nvPr>
            <p:ph type="sldNum" sz="quarter" idx="2"/>
          </p:nvPr>
        </p:nvSpPr>
        <p:spPr>
          <a:xfrm>
            <a:off x="11929192" y="13073062"/>
            <a:ext cx="516094" cy="497043"/>
          </a:xfrm>
          <a:prstGeom prst="rect">
            <a:avLst/>
          </a:prstGeom>
          <a:ln w="12700">
            <a:miter lim="400000"/>
          </a:ln>
        </p:spPr>
        <p:txBody>
          <a:bodyPr wrap="none" lIns="45718" tIns="45718" rIns="45718" bIns="45718">
            <a:spAutoFit/>
          </a:bodyPr>
          <a:lstStyle>
            <a:lvl1pPr>
              <a:defRPr>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722" r:id="rId48"/>
  </p:sldLayoutIdLst>
  <p:transition spd="med"/>
  <p:txStyles>
    <p:titleStyle>
      <a:lvl1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1pPr>
      <a:lvl2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2pPr>
      <a:lvl3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3pPr>
      <a:lvl4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4pPr>
      <a:lvl5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5pPr>
      <a:lvl6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6pPr>
      <a:lvl7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7pPr>
      <a:lvl8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8pPr>
      <a:lvl9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9pPr>
    </p:bodyStyle>
    <p:otherStyle>
      <a:lvl1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1pPr>
      <a:lvl2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2pPr>
      <a:lvl3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3pPr>
      <a:lvl4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4pPr>
      <a:lvl5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5pPr>
      <a:lvl6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6pPr>
      <a:lvl7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7pPr>
      <a:lvl8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8pPr>
      <a:lvl9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391E5"/>
        </a:solidFill>
        <a:effectLst/>
      </p:bgPr>
    </p:bg>
    <p:spTree>
      <p:nvGrpSpPr>
        <p:cNvPr id="1" name=""/>
        <p:cNvGrpSpPr/>
        <p:nvPr/>
      </p:nvGrpSpPr>
      <p:grpSpPr>
        <a:xfrm>
          <a:off x="0" y="0"/>
          <a:ext cx="0" cy="0"/>
          <a:chOff x="0" y="0"/>
          <a:chExt cx="0" cy="0"/>
        </a:xfrm>
      </p:grpSpPr>
      <p:sp>
        <p:nvSpPr>
          <p:cNvPr id="2" name="본문 첫 번째 줄…"/>
          <p:cNvSpPr txBox="1">
            <a:spLocks noGrp="1"/>
          </p:cNvSpPr>
          <p:nvPr>
            <p:ph type="body" idx="1"/>
          </p:nvPr>
        </p:nvSpPr>
        <p:spPr>
          <a:xfrm>
            <a:off x="2343898" y="6376194"/>
            <a:ext cx="19601845" cy="9636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TITLE GOES HERE</a:t>
            </a:r>
          </a:p>
          <a:p>
            <a:pPr lvl="1"/>
            <a:endParaRPr/>
          </a:p>
          <a:p>
            <a:pPr lvl="2"/>
            <a:endParaRPr/>
          </a:p>
          <a:p>
            <a:pPr lvl="3"/>
            <a:endParaRPr/>
          </a:p>
          <a:p>
            <a:pPr lvl="4"/>
            <a:endParaRPr/>
          </a:p>
        </p:txBody>
      </p:sp>
      <p:sp>
        <p:nvSpPr>
          <p:cNvPr id="3" name="제목 텍스트"/>
          <p:cNvSpPr txBox="1">
            <a:spLocks noGrp="1"/>
          </p:cNvSpPr>
          <p:nvPr>
            <p:ph type="title"/>
          </p:nvPr>
        </p:nvSpPr>
        <p:spPr>
          <a:xfrm>
            <a:off x="1828800" y="4260850"/>
            <a:ext cx="20726400" cy="2940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t>제목 텍스트</a:t>
            </a:r>
          </a:p>
        </p:txBody>
      </p:sp>
      <p:sp>
        <p:nvSpPr>
          <p:cNvPr id="4" name="슬라이드 번호"/>
          <p:cNvSpPr txBox="1">
            <a:spLocks noGrp="1"/>
          </p:cNvSpPr>
          <p:nvPr>
            <p:ph type="sldNum" sz="quarter" idx="2"/>
          </p:nvPr>
        </p:nvSpPr>
        <p:spPr>
          <a:xfrm>
            <a:off x="11929191" y="13073062"/>
            <a:ext cx="516095" cy="497045"/>
          </a:xfrm>
          <a:prstGeom prst="rect">
            <a:avLst/>
          </a:prstGeom>
          <a:ln w="12700">
            <a:miter lim="400000"/>
          </a:ln>
        </p:spPr>
        <p:txBody>
          <a:bodyPr wrap="none" lIns="45718" tIns="45718" rIns="45718" bIns="45718">
            <a:spAutoFit/>
          </a:bodyPr>
          <a:lstStyle>
            <a:lvl1pPr>
              <a:defRPr>
                <a:latin typeface="Calibri"/>
                <a:ea typeface="Calibri"/>
                <a:cs typeface="Calibri"/>
                <a:sym typeface="Calibri"/>
              </a:defRPr>
            </a:lvl1pPr>
          </a:lstStyle>
          <a:p>
            <a:fld id="{86CB4B4D-7CA3-9044-876B-883B54F8677D}" type="slidenum">
              <a:t>‹#›</a:t>
            </a:fld>
            <a:endParaRPr/>
          </a:p>
        </p:txBody>
      </p:sp>
    </p:spTree>
    <p:extLst>
      <p:ext uri="{BB962C8B-B14F-4D97-AF65-F5344CB8AC3E}">
        <p14:creationId xmlns:p14="http://schemas.microsoft.com/office/powerpoint/2010/main" val="293823787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Lst>
  <p:transition spd="med"/>
  <p:txStyles>
    <p:titleStyle>
      <a:lvl1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1529"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1pPr>
      <a:lvl2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2pPr>
      <a:lvl3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3pPr>
      <a:lvl4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4pPr>
      <a:lvl5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5pPr>
      <a:lvl6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6pPr>
      <a:lvl7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7pPr>
      <a:lvl8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8pPr>
      <a:lvl9pPr marL="0" marR="0" indent="0" algn="l" defTabSz="821529" rtl="0" latinLnBrk="0">
        <a:lnSpc>
          <a:spcPct val="100000"/>
        </a:lnSpc>
        <a:spcBef>
          <a:spcPts val="0"/>
        </a:spcBef>
        <a:spcAft>
          <a:spcPts val="0"/>
        </a:spcAft>
        <a:buClrTx/>
        <a:buSzTx/>
        <a:buFontTx/>
        <a:buNone/>
        <a:tabLst/>
        <a:defRPr sz="6000" b="1" i="0" u="none" strike="noStrike" cap="none" spc="0" baseline="0">
          <a:solidFill>
            <a:srgbClr val="FFFFFF"/>
          </a:solidFill>
          <a:uFillTx/>
          <a:latin typeface="Calibri"/>
          <a:ea typeface="Calibri"/>
          <a:cs typeface="Calibri"/>
          <a:sym typeface="Calibri"/>
        </a:defRPr>
      </a:lvl9pPr>
    </p:bodyStyle>
    <p:otherStyle>
      <a:lvl1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1pPr>
      <a:lvl2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2pPr>
      <a:lvl3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3pPr>
      <a:lvl4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4pPr>
      <a:lvl5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5pPr>
      <a:lvl6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6pPr>
      <a:lvl7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7pPr>
      <a:lvl8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8pPr>
      <a:lvl9pPr marL="0" marR="0" indent="0" algn="ctr" defTabSz="821529" rtl="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0" name="TextBox 1"/>
          <p:cNvSpPr txBox="1"/>
          <p:nvPr/>
        </p:nvSpPr>
        <p:spPr>
          <a:xfrm>
            <a:off x="3335014" y="2890986"/>
            <a:ext cx="18218028" cy="59092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16" tIns="91416" rIns="91416" bIns="91416">
            <a:spAutoFit/>
          </a:bodyPr>
          <a:lstStyle/>
          <a:p>
            <a:pPr algn="l">
              <a:defRPr sz="4400" b="1">
                <a:solidFill>
                  <a:srgbClr val="FFFFFF"/>
                </a:solidFill>
                <a:latin typeface="SamsungOne 700"/>
                <a:ea typeface="SamsungOne 700"/>
                <a:cs typeface="SamsungOne 700"/>
                <a:sym typeface="SamsungOne 700"/>
              </a:defRPr>
            </a:pPr>
            <a:r>
              <a:rPr sz="10800" dirty="0"/>
              <a:t>Galaxy </a:t>
            </a:r>
            <a:r>
              <a:rPr lang="en-US" sz="10800" dirty="0"/>
              <a:t>Buds2 </a:t>
            </a:r>
          </a:p>
          <a:p>
            <a:pPr algn="l">
              <a:defRPr sz="4400" b="1">
                <a:solidFill>
                  <a:srgbClr val="FFFFFF"/>
                </a:solidFill>
                <a:latin typeface="SamsungOne 700"/>
                <a:ea typeface="SamsungOne 700"/>
                <a:cs typeface="SamsungOne 700"/>
                <a:sym typeface="SamsungOne 700"/>
              </a:defRPr>
            </a:pPr>
            <a:r>
              <a:rPr lang="en-US" altLang="ko-KR" sz="10800" dirty="0"/>
              <a:t>Modify</a:t>
            </a:r>
          </a:p>
          <a:p>
            <a:pPr algn="l">
              <a:defRPr sz="4400" b="1">
                <a:solidFill>
                  <a:srgbClr val="FFFFFF"/>
                </a:solidFill>
                <a:latin typeface="SamsungOne 700"/>
                <a:ea typeface="SamsungOne 700"/>
                <a:cs typeface="SamsungOne 700"/>
                <a:sym typeface="SamsungOne 700"/>
              </a:defRPr>
            </a:pPr>
            <a:r>
              <a:rPr lang="en-US" altLang="ko-KR" sz="9600" dirty="0">
                <a:latin typeface="SamsungOne 700" panose="020B0803030303020204" pitchFamily="34" charset="0"/>
                <a:ea typeface="SamsungOne 700" panose="020B0803030303020204" pitchFamily="34" charset="0"/>
              </a:rPr>
              <a:t>Authoring</a:t>
            </a:r>
            <a:r>
              <a:rPr lang="en-US" sz="10800" dirty="0"/>
              <a:t> </a:t>
            </a:r>
            <a:r>
              <a:rPr sz="10800" dirty="0"/>
              <a:t>Guid</a:t>
            </a:r>
            <a:r>
              <a:rPr lang="en-US" sz="10800" dirty="0"/>
              <a:t>e</a:t>
            </a:r>
            <a:r>
              <a:rPr sz="10800" dirty="0"/>
              <a:t> </a:t>
            </a:r>
            <a:endParaRPr lang="en-US" sz="10800" dirty="0"/>
          </a:p>
          <a:p>
            <a:pPr algn="l">
              <a:defRPr sz="4400" b="1">
                <a:solidFill>
                  <a:srgbClr val="FFFFFF"/>
                </a:solidFill>
                <a:latin typeface="SamsungOne 700"/>
                <a:ea typeface="SamsungOne 700"/>
                <a:cs typeface="SamsungOne 700"/>
                <a:sym typeface="SamsungOne 700"/>
              </a:defRPr>
            </a:pPr>
            <a:r>
              <a:rPr lang="en-US" sz="4800" dirty="0"/>
              <a:t>- P6 Standard feature HTML</a:t>
            </a:r>
            <a:endParaRPr sz="4800" dirty="0"/>
          </a:p>
        </p:txBody>
      </p:sp>
      <p:sp>
        <p:nvSpPr>
          <p:cNvPr id="51" name="TextBox 2"/>
          <p:cNvSpPr txBox="1"/>
          <p:nvPr/>
        </p:nvSpPr>
        <p:spPr>
          <a:xfrm>
            <a:off x="3407020" y="9311283"/>
            <a:ext cx="17713984" cy="677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16" tIns="91416" rIns="91416" bIns="91416">
            <a:spAutoFit/>
          </a:bodyPr>
          <a:lstStyle>
            <a:lvl1pPr>
              <a:defRPr sz="1600">
                <a:solidFill>
                  <a:srgbClr val="BFBFBF"/>
                </a:solidFill>
                <a:latin typeface="SamsungOne 400"/>
                <a:ea typeface="SamsungOne 400"/>
                <a:cs typeface="SamsungOne 400"/>
                <a:sym typeface="SamsungOne 400"/>
              </a:defRPr>
            </a:lvl1pPr>
          </a:lstStyle>
          <a:p>
            <a:pPr algn="l"/>
            <a:r>
              <a:rPr lang="en-US" sz="3200" dirty="0"/>
              <a:t>Brief date : 29th February, 2024</a:t>
            </a:r>
            <a:endParaRPr sz="3200" dirty="0"/>
          </a:p>
        </p:txBody>
      </p:sp>
      <p:pic>
        <p:nvPicPr>
          <p:cNvPr id="91" name="그림 90">
            <a:extLst>
              <a:ext uri="{FF2B5EF4-FFF2-40B4-BE49-F238E27FC236}">
                <a16:creationId xmlns:a16="http://schemas.microsoft.com/office/drawing/2014/main" id="{82E2CA7F-39A1-7642-ED01-73CE35DD9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765" y="11889345"/>
            <a:ext cx="15724470" cy="1502096"/>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C19243EE-09FA-335F-E1A8-C16735C06541}"/>
              </a:ext>
            </a:extLst>
          </p:cNvPr>
          <p:cNvSpPr txBox="1"/>
          <p:nvPr/>
        </p:nvSpPr>
        <p:spPr>
          <a:xfrm>
            <a:off x="2393797" y="5976502"/>
            <a:ext cx="19813059" cy="1447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260" tIns="107260" rIns="107260" bIns="107260">
            <a:spAutoFit/>
          </a:bodyPr>
          <a:lstStyle>
            <a:lvl1pPr>
              <a:defRPr sz="2800">
                <a:latin typeface="SamsungSharpSans-Bold"/>
                <a:ea typeface="SamsungSharpSans-Bold"/>
                <a:cs typeface="SamsungSharpSans-Bold"/>
                <a:sym typeface="SamsungSharpSans-Bold"/>
              </a:defRPr>
            </a:lvl1pPr>
          </a:lstStyle>
          <a:p>
            <a:pPr algn="l"/>
            <a:r>
              <a:rPr lang="en-US" sz="8000" dirty="0">
                <a:latin typeface="Samsung Sharp Sans Bold" pitchFamily="2" charset="0"/>
                <a:ea typeface="Samsung Sharp Sans Bold" pitchFamily="2" charset="0"/>
                <a:cs typeface="Samsung Sharp Sans Bold" pitchFamily="2" charset="0"/>
              </a:rPr>
              <a:t>PSD</a:t>
            </a:r>
            <a:endParaRPr sz="8000" dirty="0">
              <a:latin typeface="Samsung Sharp Sans Bold" pitchFamily="2" charset="0"/>
              <a:ea typeface="Samsung Sharp Sans Bold" pitchFamily="2" charset="0"/>
              <a:cs typeface="Samsung Sharp Sans Bold" pitchFamily="2"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텍스트, 스크린샷, 디자인이(가) 표시된 사진&#10;&#10;자동 생성된 설명">
            <a:extLst>
              <a:ext uri="{FF2B5EF4-FFF2-40B4-BE49-F238E27FC236}">
                <a16:creationId xmlns:a16="http://schemas.microsoft.com/office/drawing/2014/main" id="{D0549882-0A65-061E-0AB8-9641F04845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87633" y="5719073"/>
            <a:ext cx="1726551" cy="7996927"/>
          </a:xfrm>
          <a:prstGeom prst="rect">
            <a:avLst/>
          </a:prstGeom>
        </p:spPr>
      </p:pic>
      <p:sp>
        <p:nvSpPr>
          <p:cNvPr id="1008" name="내용 개체 틀 5"/>
          <p:cNvSpPr txBox="1">
            <a:spLocks noGrp="1"/>
          </p:cNvSpPr>
          <p:nvPr>
            <p:ph type="body" sz="quarter" idx="1"/>
          </p:nvPr>
        </p:nvSpPr>
        <p:spPr>
          <a:xfrm>
            <a:off x="1861897" y="1314090"/>
            <a:ext cx="10183456" cy="393945"/>
          </a:xfrm>
          <a:prstGeom prst="rect">
            <a:avLst/>
          </a:prstGeom>
        </p:spPr>
        <p:txBody>
          <a:bodyPr/>
          <a:lstStyle/>
          <a:p>
            <a:pPr>
              <a:lnSpc>
                <a:spcPct val="90000"/>
              </a:lnSpc>
            </a:pPr>
            <a:r>
              <a:rPr dirty="0"/>
              <a:t>[contents update]</a:t>
            </a:r>
            <a:r>
              <a:rPr dirty="0">
                <a:solidFill>
                  <a:srgbClr val="383838"/>
                </a:solidFill>
                <a:latin typeface="-apple-system"/>
                <a:ea typeface="-apple-system"/>
                <a:cs typeface="-apple-system"/>
                <a:sym typeface="-apple-system"/>
              </a:rPr>
              <a:t> </a:t>
            </a:r>
            <a:r>
              <a:rPr lang="en-US" altLang="ko-KR" dirty="0">
                <a:solidFill>
                  <a:srgbClr val="383838"/>
                </a:solidFill>
                <a:latin typeface="-apple-system"/>
                <a:ea typeface="-apple-system"/>
                <a:cs typeface="-apple-system"/>
                <a:sym typeface="-apple-system"/>
              </a:rPr>
              <a:t> Galaxy AI is here feature is added</a:t>
            </a:r>
            <a:endParaRPr dirty="0">
              <a:solidFill>
                <a:srgbClr val="383838"/>
              </a:solidFill>
              <a:latin typeface="-apple-system"/>
              <a:ea typeface="-apple-system"/>
              <a:cs typeface="-apple-system"/>
              <a:sym typeface="-apple-system"/>
            </a:endParaRPr>
          </a:p>
        </p:txBody>
      </p:sp>
      <p:sp>
        <p:nvSpPr>
          <p:cNvPr id="1009" name="텍스트 개체 틀 2"/>
          <p:cNvSpPr txBox="1">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616146">
              <a:defRPr sz="2400"/>
            </a:lvl1pPr>
          </a:lstStyle>
          <a:p>
            <a:r>
              <a:rPr lang="en-US" altLang="ko-KR" dirty="0"/>
              <a:t>Highlights &gt; Screen(UVI)</a:t>
            </a:r>
          </a:p>
        </p:txBody>
      </p:sp>
      <p:sp>
        <p:nvSpPr>
          <p:cNvPr id="10" name="Shape 364"/>
          <p:cNvSpPr/>
          <p:nvPr/>
        </p:nvSpPr>
        <p:spPr>
          <a:xfrm>
            <a:off x="17908438" y="6620255"/>
            <a:ext cx="310551" cy="237745"/>
          </a:xfrm>
          <a:prstGeom prst="rect">
            <a:avLst/>
          </a:prstGeom>
          <a:solidFill>
            <a:schemeClr val="accent1">
              <a:lumMod val="40000"/>
              <a:lumOff val="60000"/>
              <a:alpha val="50000"/>
            </a:schemeClr>
          </a:solidFill>
          <a:ln w="12700" cap="flat">
            <a:noFill/>
            <a:miter lim="400000"/>
          </a:ln>
          <a:effectLst/>
        </p:spPr>
        <p:txBody>
          <a:bodyPr wrap="square" lIns="71433" tIns="71433" rIns="71433" bIns="71433"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sz="1800">
                <a:latin typeface="Calibri"/>
                <a:ea typeface="Calibri"/>
                <a:cs typeface="Calibri"/>
                <a:sym typeface="Calibri"/>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pic>
        <p:nvPicPr>
          <p:cNvPr id="2" name="그림 1" descr="텍스트, 스크린샷, 디자인이(가) 표시된 사진&#10;&#10;자동 생성된 설명">
            <a:extLst>
              <a:ext uri="{FF2B5EF4-FFF2-40B4-BE49-F238E27FC236}">
                <a16:creationId xmlns:a16="http://schemas.microsoft.com/office/drawing/2014/main" id="{7428F191-28CB-26D9-1E3A-0CE50B7ACF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2063" y="5719073"/>
            <a:ext cx="1726551" cy="7996927"/>
          </a:xfrm>
          <a:prstGeom prst="rect">
            <a:avLst/>
          </a:prstGeom>
        </p:spPr>
      </p:pic>
    </p:spTree>
    <p:extLst>
      <p:ext uri="{BB962C8B-B14F-4D97-AF65-F5344CB8AC3E}">
        <p14:creationId xmlns:p14="http://schemas.microsoft.com/office/powerpoint/2010/main" val="24827403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a:extLst>
            <a:ext uri="{FF2B5EF4-FFF2-40B4-BE49-F238E27FC236}">
              <a16:creationId xmlns:a16="http://schemas.microsoft.com/office/drawing/2014/main" id="{FD588DE1-462B-593F-F651-CB1C207B25B3}"/>
            </a:ext>
          </a:extLst>
        </p:cNvPr>
        <p:cNvGrpSpPr/>
        <p:nvPr/>
      </p:nvGrpSpPr>
      <p:grpSpPr>
        <a:xfrm>
          <a:off x="0" y="0"/>
          <a:ext cx="0" cy="0"/>
          <a:chOff x="0" y="0"/>
          <a:chExt cx="0" cy="0"/>
        </a:xfrm>
      </p:grpSpPr>
      <p:sp>
        <p:nvSpPr>
          <p:cNvPr id="5" name="TextBox 3">
            <a:extLst>
              <a:ext uri="{FF2B5EF4-FFF2-40B4-BE49-F238E27FC236}">
                <a16:creationId xmlns:a16="http://schemas.microsoft.com/office/drawing/2014/main" id="{9F6B574D-929A-EBDF-7409-2E313CA94FAA}"/>
              </a:ext>
            </a:extLst>
          </p:cNvPr>
          <p:cNvSpPr txBox="1"/>
          <p:nvPr/>
        </p:nvSpPr>
        <p:spPr>
          <a:xfrm>
            <a:off x="2393797" y="5976502"/>
            <a:ext cx="19813059" cy="1447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260" tIns="107260" rIns="107260" bIns="107260">
            <a:spAutoFit/>
          </a:bodyPr>
          <a:lstStyle>
            <a:lvl1pPr>
              <a:defRPr sz="2800">
                <a:latin typeface="SamsungSharpSans-Bold"/>
                <a:ea typeface="SamsungSharpSans-Bold"/>
                <a:cs typeface="SamsungSharpSans-Bold"/>
                <a:sym typeface="SamsungSharpSans-Bold"/>
              </a:defRPr>
            </a:lvl1pPr>
          </a:lstStyle>
          <a:p>
            <a:pPr algn="l"/>
            <a:r>
              <a:rPr lang="en-US" sz="8000" dirty="0">
                <a:latin typeface="Samsung Sharp Sans Bold" pitchFamily="2" charset="0"/>
                <a:ea typeface="Samsung Sharp Sans Bold" pitchFamily="2" charset="0"/>
                <a:cs typeface="Samsung Sharp Sans Bold" pitchFamily="2" charset="0"/>
              </a:rPr>
              <a:t>HTML/CSS/JS and Media file </a:t>
            </a:r>
            <a:endParaRPr sz="8000" dirty="0">
              <a:latin typeface="Samsung Sharp Sans Bold" pitchFamily="2" charset="0"/>
              <a:ea typeface="Samsung Sharp Sans Bold" pitchFamily="2" charset="0"/>
              <a:cs typeface="Samsung Sharp Sans Bold" pitchFamily="2" charset="0"/>
            </a:endParaRPr>
          </a:p>
        </p:txBody>
      </p:sp>
      <p:sp>
        <p:nvSpPr>
          <p:cNvPr id="2" name="내용 개체 틀 5">
            <a:extLst>
              <a:ext uri="{FF2B5EF4-FFF2-40B4-BE49-F238E27FC236}">
                <a16:creationId xmlns:a16="http://schemas.microsoft.com/office/drawing/2014/main" id="{4873FF69-B0AC-2242-BEF6-AD44F870552E}"/>
              </a:ext>
            </a:extLst>
          </p:cNvPr>
          <p:cNvSpPr txBox="1">
            <a:spLocks noGrp="1"/>
          </p:cNvSpPr>
          <p:nvPr>
            <p:ph type="body" sz="quarter" idx="1"/>
          </p:nvPr>
        </p:nvSpPr>
        <p:spPr>
          <a:xfrm>
            <a:off x="2447414" y="7319365"/>
            <a:ext cx="19601851" cy="963617"/>
          </a:xfrm>
          <a:prstGeom prst="rect">
            <a:avLst/>
          </a:prstGeom>
        </p:spPr>
        <p:txBody>
          <a:bodyPr/>
          <a:lstStyle>
            <a:lvl1pPr>
              <a:lnSpc>
                <a:spcPct val="90000"/>
              </a:lnSpc>
            </a:lvl1pPr>
          </a:lstStyle>
          <a:p>
            <a:r>
              <a:rPr lang="en-US" dirty="0">
                <a:latin typeface="Samsung Sharp Sans" pitchFamily="2" charset="0"/>
                <a:ea typeface="Samsung Sharp Sans" pitchFamily="2" charset="0"/>
                <a:cs typeface="Samsung Sharp Sans" pitchFamily="2" charset="0"/>
              </a:rPr>
              <a:t>From mark-up</a:t>
            </a:r>
            <a:endParaRPr dirty="0">
              <a:latin typeface="Samsung Sharp Sans" pitchFamily="2" charset="0"/>
              <a:ea typeface="Samsung Sharp Sans" pitchFamily="2" charset="0"/>
              <a:cs typeface="Samsung Sharp Sans" pitchFamily="2" charset="0"/>
            </a:endParaRPr>
          </a:p>
        </p:txBody>
      </p:sp>
    </p:spTree>
    <p:extLst>
      <p:ext uri="{BB962C8B-B14F-4D97-AF65-F5344CB8AC3E}">
        <p14:creationId xmlns:p14="http://schemas.microsoft.com/office/powerpoint/2010/main" val="28993847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32A5D-2B79-E274-34A6-D9095B71B573}"/>
            </a:ext>
          </a:extLst>
        </p:cNvPr>
        <p:cNvGrpSpPr/>
        <p:nvPr/>
      </p:nvGrpSpPr>
      <p:grpSpPr>
        <a:xfrm>
          <a:off x="0" y="0"/>
          <a:ext cx="0" cy="0"/>
          <a:chOff x="0" y="0"/>
          <a:chExt cx="0" cy="0"/>
        </a:xfrm>
      </p:grpSpPr>
      <p:pic>
        <p:nvPicPr>
          <p:cNvPr id="3" name="그림 2">
            <a:extLst>
              <a:ext uri="{FF2B5EF4-FFF2-40B4-BE49-F238E27FC236}">
                <a16:creationId xmlns:a16="http://schemas.microsoft.com/office/drawing/2014/main" id="{FD0C4A30-B7A8-B0F7-0621-E5E96EAFBCE0}"/>
              </a:ext>
            </a:extLst>
          </p:cNvPr>
          <p:cNvPicPr>
            <a:picLocks noChangeAspect="1"/>
          </p:cNvPicPr>
          <p:nvPr/>
        </p:nvPicPr>
        <p:blipFill>
          <a:blip r:embed="rId3"/>
          <a:stretch>
            <a:fillRect/>
          </a:stretch>
        </p:blipFill>
        <p:spPr>
          <a:xfrm>
            <a:off x="12171435" y="245565"/>
            <a:ext cx="3528664" cy="2701633"/>
          </a:xfrm>
          <a:prstGeom prst="rect">
            <a:avLst/>
          </a:prstGeom>
        </p:spPr>
      </p:pic>
      <p:sp>
        <p:nvSpPr>
          <p:cNvPr id="952" name="내용 개체 틀 5">
            <a:extLst>
              <a:ext uri="{FF2B5EF4-FFF2-40B4-BE49-F238E27FC236}">
                <a16:creationId xmlns:a16="http://schemas.microsoft.com/office/drawing/2014/main" id="{408A8851-89AA-1C52-B567-40F334E1FBAC}"/>
              </a:ext>
            </a:extLst>
          </p:cNvPr>
          <p:cNvSpPr txBox="1">
            <a:spLocks noGrp="1"/>
          </p:cNvSpPr>
          <p:nvPr>
            <p:ph type="body" sz="quarter" idx="1"/>
          </p:nvPr>
        </p:nvSpPr>
        <p:spPr>
          <a:xfrm>
            <a:off x="1861897" y="1314090"/>
            <a:ext cx="9977358" cy="393943"/>
          </a:xfrm>
          <a:prstGeom prst="rect">
            <a:avLst/>
          </a:prstGeom>
        </p:spPr>
        <p:txBody>
          <a:bodyPr/>
          <a:lstStyle/>
          <a:p>
            <a:r>
              <a:rPr lang="en-US" dirty="0"/>
              <a:t>[contents update] Galaxy AI is here feature is added</a:t>
            </a:r>
            <a:endParaRPr dirty="0"/>
          </a:p>
        </p:txBody>
      </p:sp>
      <p:sp>
        <p:nvSpPr>
          <p:cNvPr id="953" name="텍스트 개체 틀 1">
            <a:extLst>
              <a:ext uri="{FF2B5EF4-FFF2-40B4-BE49-F238E27FC236}">
                <a16:creationId xmlns:a16="http://schemas.microsoft.com/office/drawing/2014/main" id="{F9772F9E-84C6-16B6-3689-3A03E6B87C7B}"/>
              </a:ext>
            </a:extLst>
          </p:cNvPr>
          <p:cNvSpPr txBox="1">
            <a:spLocks noGrp="1"/>
          </p:cNvSpPr>
          <p:nvPr>
            <p:ph type="body" idx="21"/>
          </p:nvPr>
        </p:nvSpPr>
        <p:spPr>
          <a:xfrm>
            <a:off x="1859021" y="1690777"/>
            <a:ext cx="10183454" cy="19485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p>
            <a:pPr>
              <a:defRPr sz="700"/>
            </a:pPr>
            <a:r>
              <a:rPr lang="en-US" altLang="ko-KR" sz="1600" dirty="0"/>
              <a:t>images/galaxy-buds2-ai-logo_v2</a:t>
            </a:r>
          </a:p>
          <a:p>
            <a:pPr>
              <a:defRPr sz="700"/>
            </a:pPr>
            <a:endParaRPr lang="en-US" altLang="ko-KR" sz="1600" dirty="0"/>
          </a:p>
        </p:txBody>
      </p:sp>
      <p:sp>
        <p:nvSpPr>
          <p:cNvPr id="954" name="텍스트 개체 틀 2">
            <a:extLst>
              <a:ext uri="{FF2B5EF4-FFF2-40B4-BE49-F238E27FC236}">
                <a16:creationId xmlns:a16="http://schemas.microsoft.com/office/drawing/2014/main" id="{DFEF4E47-1837-A036-3244-CE09FE75A1A1}"/>
              </a:ext>
            </a:extLst>
          </p:cNvPr>
          <p:cNvSpPr txBox="1">
            <a:spLocks noGrp="1"/>
          </p:cNvSpPr>
          <p:nvPr>
            <p:ph type="body" idx="22"/>
          </p:nvPr>
        </p:nvSpPr>
        <p:spPr>
          <a:xfrm>
            <a:off x="826068" y="708227"/>
            <a:ext cx="11233662" cy="4597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616146">
              <a:defRPr sz="2400"/>
            </a:lvl1pPr>
          </a:lstStyle>
          <a:p>
            <a:r>
              <a:rPr lang="en-US" dirty="0"/>
              <a:t>Galaxy Buds2 &gt; Galaxy AI is here [images </a:t>
            </a:r>
            <a:r>
              <a:rPr lang="en-US" dirty="0" err="1"/>
              <a:t>Assest</a:t>
            </a:r>
            <a:r>
              <a:rPr lang="en-US" dirty="0"/>
              <a:t>]</a:t>
            </a:r>
            <a:endParaRPr dirty="0"/>
          </a:p>
        </p:txBody>
      </p:sp>
      <p:sp>
        <p:nvSpPr>
          <p:cNvPr id="955" name="Shape 364">
            <a:extLst>
              <a:ext uri="{FF2B5EF4-FFF2-40B4-BE49-F238E27FC236}">
                <a16:creationId xmlns:a16="http://schemas.microsoft.com/office/drawing/2014/main" id="{BF52D79C-5B72-D76F-1D3C-032112A04CE7}"/>
              </a:ext>
            </a:extLst>
          </p:cNvPr>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6" name="Shape 364">
            <a:extLst>
              <a:ext uri="{FF2B5EF4-FFF2-40B4-BE49-F238E27FC236}">
                <a16:creationId xmlns:a16="http://schemas.microsoft.com/office/drawing/2014/main" id="{DE93F334-7E74-17A0-E72C-77BE3E1FA690}"/>
              </a:ext>
            </a:extLst>
          </p:cNvPr>
          <p:cNvSpPr/>
          <p:nvPr/>
        </p:nvSpPr>
        <p:spPr>
          <a:xfrm>
            <a:off x="20771713" y="385458"/>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7" name="Shape 364">
            <a:extLst>
              <a:ext uri="{FF2B5EF4-FFF2-40B4-BE49-F238E27FC236}">
                <a16:creationId xmlns:a16="http://schemas.microsoft.com/office/drawing/2014/main" id="{D4EEC40D-3DAA-2A5A-751C-5B93EACF9FC7}"/>
              </a:ext>
            </a:extLst>
          </p:cNvPr>
          <p:cNvSpPr/>
          <p:nvPr/>
        </p:nvSpPr>
        <p:spPr>
          <a:xfrm>
            <a:off x="23073190" y="385456"/>
            <a:ext cx="744298" cy="744308"/>
          </a:xfrm>
          <a:prstGeom prst="rect">
            <a:avLst/>
          </a:prstGeom>
          <a:solidFill>
            <a:schemeClr val="accent5">
              <a:alpha val="56078"/>
            </a:schemeClr>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pic>
        <p:nvPicPr>
          <p:cNvPr id="12" name="그림 11" descr="텍스트, 스크린샷, 폰트, 소프트웨어이(가) 표시된 사진&#10;&#10;자동 생성된 설명">
            <a:extLst>
              <a:ext uri="{FF2B5EF4-FFF2-40B4-BE49-F238E27FC236}">
                <a16:creationId xmlns:a16="http://schemas.microsoft.com/office/drawing/2014/main" id="{4CF2C57C-EC6A-E45A-3B4A-55B44D697C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85525" y="245565"/>
            <a:ext cx="3992909" cy="2137050"/>
          </a:xfrm>
          <a:prstGeom prst="rect">
            <a:avLst/>
          </a:prstGeom>
        </p:spPr>
      </p:pic>
      <p:pic>
        <p:nvPicPr>
          <p:cNvPr id="14" name="그림 13" descr="텍스트, 전자제품, 스크린샷, 정보기기이(가) 표시된 사진&#10;&#10;자동 생성된 설명">
            <a:extLst>
              <a:ext uri="{FF2B5EF4-FFF2-40B4-BE49-F238E27FC236}">
                <a16:creationId xmlns:a16="http://schemas.microsoft.com/office/drawing/2014/main" id="{255800AD-6AF2-1072-6521-6D3B9342A2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65330" y="2455767"/>
            <a:ext cx="3992909" cy="2214182"/>
          </a:xfrm>
          <a:prstGeom prst="rect">
            <a:avLst/>
          </a:prstGeom>
        </p:spPr>
      </p:pic>
      <p:sp>
        <p:nvSpPr>
          <p:cNvPr id="15" name="Shape 364">
            <a:extLst>
              <a:ext uri="{FF2B5EF4-FFF2-40B4-BE49-F238E27FC236}">
                <a16:creationId xmlns:a16="http://schemas.microsoft.com/office/drawing/2014/main" id="{99B057D8-ED64-59BE-165D-CBA54FA17B6C}"/>
              </a:ext>
            </a:extLst>
          </p:cNvPr>
          <p:cNvSpPr/>
          <p:nvPr/>
        </p:nvSpPr>
        <p:spPr>
          <a:xfrm>
            <a:off x="12068837" y="385456"/>
            <a:ext cx="3736314" cy="459716"/>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pic>
        <p:nvPicPr>
          <p:cNvPr id="4" name="그림 3" descr="텍스트, 스크린샷, 폰트, 번호이(가) 표시된 사진&#10;&#10;자동 생성된 설명">
            <a:extLst>
              <a:ext uri="{FF2B5EF4-FFF2-40B4-BE49-F238E27FC236}">
                <a16:creationId xmlns:a16="http://schemas.microsoft.com/office/drawing/2014/main" id="{AEE92FD0-7F77-1A9E-C9A3-F5AF5868655C}"/>
              </a:ext>
            </a:extLst>
          </p:cNvPr>
          <p:cNvPicPr>
            <a:picLocks noChangeAspect="1"/>
          </p:cNvPicPr>
          <p:nvPr/>
        </p:nvPicPr>
        <p:blipFill>
          <a:blip r:embed="rId6" cstate="print">
            <a:alphaModFix/>
            <a:extLst>
              <a:ext uri="{28A0092B-C50C-407E-A947-70E740481C1C}">
                <a14:useLocalDpi xmlns:a14="http://schemas.microsoft.com/office/drawing/2010/main" val="0"/>
              </a:ext>
            </a:extLst>
          </a:blip>
          <a:stretch>
            <a:fillRect/>
          </a:stretch>
        </p:blipFill>
        <p:spPr>
          <a:xfrm>
            <a:off x="16377856" y="170955"/>
            <a:ext cx="3812685" cy="1853388"/>
          </a:xfrm>
          <a:prstGeom prst="rect">
            <a:avLst/>
          </a:prstGeom>
        </p:spPr>
      </p:pic>
      <p:pic>
        <p:nvPicPr>
          <p:cNvPr id="7" name="그림 6">
            <a:extLst>
              <a:ext uri="{FF2B5EF4-FFF2-40B4-BE49-F238E27FC236}">
                <a16:creationId xmlns:a16="http://schemas.microsoft.com/office/drawing/2014/main" id="{9D3BE9CA-A5AB-6356-A246-5AD3E4422D0B}"/>
              </a:ext>
            </a:extLst>
          </p:cNvPr>
          <p:cNvPicPr>
            <a:picLocks noChangeAspect="1"/>
          </p:cNvPicPr>
          <p:nvPr/>
        </p:nvPicPr>
        <p:blipFill rotWithShape="1">
          <a:blip r:embed="rId7"/>
          <a:srcRect l="62103" r="18311" b="49283"/>
          <a:stretch/>
        </p:blipFill>
        <p:spPr>
          <a:xfrm>
            <a:off x="13164567" y="6447077"/>
            <a:ext cx="2063583" cy="2799914"/>
          </a:xfrm>
          <a:prstGeom prst="rect">
            <a:avLst/>
          </a:prstGeom>
        </p:spPr>
      </p:pic>
      <p:pic>
        <p:nvPicPr>
          <p:cNvPr id="5" name="그림 4" descr="그래픽, 예술, 실루엣이(가) 표시된 사진&#10;&#10;자동 생성된 설명">
            <a:extLst>
              <a:ext uri="{FF2B5EF4-FFF2-40B4-BE49-F238E27FC236}">
                <a16:creationId xmlns:a16="http://schemas.microsoft.com/office/drawing/2014/main" id="{46F4F2B5-7919-11AF-B7CF-CF7DEE23C21F}"/>
              </a:ext>
            </a:extLst>
          </p:cNvPr>
          <p:cNvPicPr>
            <a:picLocks noChangeAspect="1"/>
          </p:cNvPicPr>
          <p:nvPr/>
        </p:nvPicPr>
        <p:blipFill rotWithShape="1">
          <a:blip r:embed="rId8">
            <a:extLst>
              <a:ext uri="{28A0092B-C50C-407E-A947-70E740481C1C}">
                <a14:useLocalDpi xmlns:a14="http://schemas.microsoft.com/office/drawing/2010/main" val="0"/>
              </a:ext>
            </a:extLst>
          </a:blip>
          <a:srcRect l="33552" r="39021"/>
          <a:stretch/>
        </p:blipFill>
        <p:spPr>
          <a:xfrm>
            <a:off x="1086426" y="6781800"/>
            <a:ext cx="1622322" cy="1685925"/>
          </a:xfrm>
          <a:prstGeom prst="rect">
            <a:avLst/>
          </a:prstGeom>
        </p:spPr>
      </p:pic>
      <p:sp>
        <p:nvSpPr>
          <p:cNvPr id="8" name="TextBox 7">
            <a:extLst>
              <a:ext uri="{FF2B5EF4-FFF2-40B4-BE49-F238E27FC236}">
                <a16:creationId xmlns:a16="http://schemas.microsoft.com/office/drawing/2014/main" id="{09A2B5E8-2EC7-A6B3-0FE0-0EFC42ECEC6B}"/>
              </a:ext>
            </a:extLst>
          </p:cNvPr>
          <p:cNvSpPr txBox="1"/>
          <p:nvPr/>
        </p:nvSpPr>
        <p:spPr>
          <a:xfrm>
            <a:off x="826068" y="8375392"/>
            <a:ext cx="2143038" cy="1067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3" tIns="71433" rIns="71433" bIns="71433" numCol="1" spcCol="38100" rtlCol="0" anchor="ctr">
            <a:spAutoFit/>
          </a:bodyPr>
          <a:lstStyle/>
          <a:p>
            <a:r>
              <a:rPr lang="en-US" altLang="ko-KR" sz="2000" dirty="0"/>
              <a:t>galaxy-buds2-ai-logo.png</a:t>
            </a:r>
          </a:p>
          <a:p>
            <a:pPr marL="0" marR="0" indent="0" algn="ctr" defTabSz="821529" rtl="0" fontAlgn="auto" latinLnBrk="0" hangingPunct="0">
              <a:lnSpc>
                <a:spcPct val="100000"/>
              </a:lnSpc>
              <a:spcBef>
                <a:spcPts val="0"/>
              </a:spcBef>
              <a:spcAft>
                <a:spcPts val="0"/>
              </a:spcAft>
              <a:buClrTx/>
              <a:buSzTx/>
              <a:buFontTx/>
              <a:buNone/>
              <a:tabLst/>
            </a:pPr>
            <a:endParaRPr kumimoji="0" lang="ko-KR" altLang="en-US" sz="2000" b="0" i="0" u="none" strike="noStrike" cap="none" spc="0" normalizeH="0" baseline="0" dirty="0">
              <a:ln>
                <a:noFill/>
              </a:ln>
              <a:solidFill>
                <a:srgbClr val="000000"/>
              </a:solidFill>
              <a:effectLst/>
              <a:uFillTx/>
              <a:latin typeface="+mn-lt"/>
              <a:ea typeface="+mn-ea"/>
              <a:cs typeface="+mn-cs"/>
              <a:sym typeface="Helvetica Neue"/>
            </a:endParaRPr>
          </a:p>
        </p:txBody>
      </p:sp>
    </p:spTree>
    <p:extLst>
      <p:ext uri="{BB962C8B-B14F-4D97-AF65-F5344CB8AC3E}">
        <p14:creationId xmlns:p14="http://schemas.microsoft.com/office/powerpoint/2010/main" val="118422299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A797E-A618-61C1-8B1C-423729F44A33}"/>
            </a:ext>
          </a:extLst>
        </p:cNvPr>
        <p:cNvGrpSpPr/>
        <p:nvPr/>
      </p:nvGrpSpPr>
      <p:grpSpPr>
        <a:xfrm>
          <a:off x="0" y="0"/>
          <a:ext cx="0" cy="0"/>
          <a:chOff x="0" y="0"/>
          <a:chExt cx="0" cy="0"/>
        </a:xfrm>
      </p:grpSpPr>
      <p:sp>
        <p:nvSpPr>
          <p:cNvPr id="952" name="내용 개체 틀 5">
            <a:extLst>
              <a:ext uri="{FF2B5EF4-FFF2-40B4-BE49-F238E27FC236}">
                <a16:creationId xmlns:a16="http://schemas.microsoft.com/office/drawing/2014/main" id="{3FB9F951-56FA-A42D-4391-8DA3E047CE90}"/>
              </a:ext>
            </a:extLst>
          </p:cNvPr>
          <p:cNvSpPr txBox="1">
            <a:spLocks noGrp="1"/>
          </p:cNvSpPr>
          <p:nvPr>
            <p:ph type="body" sz="quarter" idx="1"/>
          </p:nvPr>
        </p:nvSpPr>
        <p:spPr>
          <a:xfrm>
            <a:off x="1861897" y="1314090"/>
            <a:ext cx="10183454" cy="393943"/>
          </a:xfrm>
          <a:prstGeom prst="rect">
            <a:avLst/>
          </a:prstGeom>
        </p:spPr>
        <p:txBody>
          <a:bodyPr/>
          <a:lstStyle/>
          <a:p>
            <a:r>
              <a:rPr lang="en-US" altLang="ko-KR" dirty="0"/>
              <a:t>[contents update] Galaxy AI is here feature is added</a:t>
            </a:r>
          </a:p>
          <a:p>
            <a:endParaRPr dirty="0"/>
          </a:p>
        </p:txBody>
      </p:sp>
      <p:sp>
        <p:nvSpPr>
          <p:cNvPr id="953" name="텍스트 개체 틀 1">
            <a:extLst>
              <a:ext uri="{FF2B5EF4-FFF2-40B4-BE49-F238E27FC236}">
                <a16:creationId xmlns:a16="http://schemas.microsoft.com/office/drawing/2014/main" id="{9054FEF6-7D6E-9C24-D4AF-62E71F1F1B9E}"/>
              </a:ext>
            </a:extLst>
          </p:cNvP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codes/index_pim.html</a:t>
            </a:r>
          </a:p>
        </p:txBody>
      </p:sp>
      <p:sp>
        <p:nvSpPr>
          <p:cNvPr id="954" name="텍스트 개체 틀 2">
            <a:extLst>
              <a:ext uri="{FF2B5EF4-FFF2-40B4-BE49-F238E27FC236}">
                <a16:creationId xmlns:a16="http://schemas.microsoft.com/office/drawing/2014/main" id="{25C09A85-5F23-ACFD-4FCA-7C98E8CBD0A6}"/>
              </a:ext>
            </a:extLst>
          </p:cNvPr>
          <p:cNvSpPr txBox="1">
            <a:spLocks noGrp="1"/>
          </p:cNvSpPr>
          <p:nvPr>
            <p:ph type="body" idx="22"/>
          </p:nvPr>
        </p:nvSpPr>
        <p:spPr>
          <a:xfrm>
            <a:off x="826068" y="708227"/>
            <a:ext cx="11233662" cy="4597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616146">
              <a:defRPr sz="2400"/>
            </a:lvl1pPr>
          </a:lstStyle>
          <a:p>
            <a:r>
              <a:rPr lang="en-US" dirty="0"/>
              <a:t>Galaxy Buds2 &gt; Galaxy AI is here [HTML Code]</a:t>
            </a:r>
            <a:endParaRPr dirty="0"/>
          </a:p>
        </p:txBody>
      </p:sp>
      <p:sp>
        <p:nvSpPr>
          <p:cNvPr id="955" name="Shape 364">
            <a:extLst>
              <a:ext uri="{FF2B5EF4-FFF2-40B4-BE49-F238E27FC236}">
                <a16:creationId xmlns:a16="http://schemas.microsoft.com/office/drawing/2014/main" id="{490A4C93-21D5-0CDA-55BD-771967249B0A}"/>
              </a:ext>
            </a:extLst>
          </p:cNvPr>
          <p:cNvSpPr/>
          <p:nvPr/>
        </p:nvSpPr>
        <p:spPr>
          <a:xfrm>
            <a:off x="21922452" y="385456"/>
            <a:ext cx="744299" cy="744308"/>
          </a:xfrm>
          <a:prstGeom prst="rect">
            <a:avLst/>
          </a:prstGeom>
          <a:solidFill>
            <a:srgbClr val="94DE5B">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6" name="Shape 364">
            <a:extLst>
              <a:ext uri="{FF2B5EF4-FFF2-40B4-BE49-F238E27FC236}">
                <a16:creationId xmlns:a16="http://schemas.microsoft.com/office/drawing/2014/main" id="{25892337-25A5-CDF6-A3AA-AA36CF7EB664}"/>
              </a:ext>
            </a:extLst>
          </p:cNvPr>
          <p:cNvSpPr/>
          <p:nvPr/>
        </p:nvSpPr>
        <p:spPr>
          <a:xfrm>
            <a:off x="20771713" y="385458"/>
            <a:ext cx="744299" cy="74429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
        <p:nvSpPr>
          <p:cNvPr id="957" name="Shape 364">
            <a:extLst>
              <a:ext uri="{FF2B5EF4-FFF2-40B4-BE49-F238E27FC236}">
                <a16:creationId xmlns:a16="http://schemas.microsoft.com/office/drawing/2014/main" id="{88A5E655-3D95-15AE-7266-D5766D196123}"/>
              </a:ext>
            </a:extLst>
          </p:cNvPr>
          <p:cNvSpPr/>
          <p:nvPr/>
        </p:nvSpPr>
        <p:spPr>
          <a:xfrm>
            <a:off x="23073190" y="385456"/>
            <a:ext cx="744298" cy="744308"/>
          </a:xfrm>
          <a:prstGeom prst="rect">
            <a:avLst/>
          </a:prstGeom>
          <a:solidFill>
            <a:schemeClr val="accent5">
              <a:alpha val="56078"/>
            </a:schemeClr>
          </a:solidFill>
          <a:ln w="12700">
            <a:miter lim="400000"/>
          </a:ln>
        </p:spPr>
        <p:txBody>
          <a:bodyPr lIns="71433" tIns="71433" rIns="71433" bIns="71433" anchor="ctr"/>
          <a:lstStyle/>
          <a:p>
            <a:pPr>
              <a:defRPr sz="3000">
                <a:solidFill>
                  <a:srgbClr val="FFFFFF"/>
                </a:solidFill>
                <a:latin typeface="Helvetica Neue Medium"/>
                <a:ea typeface="Helvetica Neue Medium"/>
                <a:cs typeface="Helvetica Neue Medium"/>
                <a:sym typeface="Helvetica Neue Medium"/>
              </a:defRPr>
            </a:pPr>
            <a:endParaRPr/>
          </a:p>
        </p:txBody>
      </p:sp>
      <p:pic>
        <p:nvPicPr>
          <p:cNvPr id="2" name="그림 1">
            <a:extLst>
              <a:ext uri="{FF2B5EF4-FFF2-40B4-BE49-F238E27FC236}">
                <a16:creationId xmlns:a16="http://schemas.microsoft.com/office/drawing/2014/main" id="{63884AC8-7A60-30E7-717A-266A5DC6FE05}"/>
              </a:ext>
            </a:extLst>
          </p:cNvPr>
          <p:cNvPicPr>
            <a:picLocks noChangeAspect="1"/>
          </p:cNvPicPr>
          <p:nvPr/>
        </p:nvPicPr>
        <p:blipFill>
          <a:blip r:embed="rId3"/>
          <a:stretch>
            <a:fillRect/>
          </a:stretch>
        </p:blipFill>
        <p:spPr>
          <a:xfrm>
            <a:off x="12171435" y="245565"/>
            <a:ext cx="3528664" cy="2701633"/>
          </a:xfrm>
          <a:prstGeom prst="rect">
            <a:avLst/>
          </a:prstGeom>
        </p:spPr>
      </p:pic>
      <p:sp>
        <p:nvSpPr>
          <p:cNvPr id="8" name="Shape 364">
            <a:extLst>
              <a:ext uri="{FF2B5EF4-FFF2-40B4-BE49-F238E27FC236}">
                <a16:creationId xmlns:a16="http://schemas.microsoft.com/office/drawing/2014/main" id="{07501319-494A-729C-D774-33A9AF2315D4}"/>
              </a:ext>
            </a:extLst>
          </p:cNvPr>
          <p:cNvSpPr/>
          <p:nvPr/>
        </p:nvSpPr>
        <p:spPr>
          <a:xfrm>
            <a:off x="13767636" y="211734"/>
            <a:ext cx="621792" cy="815340"/>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pic>
        <p:nvPicPr>
          <p:cNvPr id="16" name="그림 15">
            <a:extLst>
              <a:ext uri="{FF2B5EF4-FFF2-40B4-BE49-F238E27FC236}">
                <a16:creationId xmlns:a16="http://schemas.microsoft.com/office/drawing/2014/main" id="{BAB0D35B-65B6-8331-22E6-18C3259685FC}"/>
              </a:ext>
            </a:extLst>
          </p:cNvPr>
          <p:cNvPicPr>
            <a:picLocks noChangeAspect="1"/>
          </p:cNvPicPr>
          <p:nvPr/>
        </p:nvPicPr>
        <p:blipFill>
          <a:blip r:embed="rId4"/>
          <a:stretch>
            <a:fillRect/>
          </a:stretch>
        </p:blipFill>
        <p:spPr>
          <a:xfrm>
            <a:off x="1859021" y="6141167"/>
            <a:ext cx="9387744" cy="2813052"/>
          </a:xfrm>
          <a:prstGeom prst="rect">
            <a:avLst/>
          </a:prstGeom>
        </p:spPr>
      </p:pic>
      <p:pic>
        <p:nvPicPr>
          <p:cNvPr id="18" name="그림 17">
            <a:extLst>
              <a:ext uri="{FF2B5EF4-FFF2-40B4-BE49-F238E27FC236}">
                <a16:creationId xmlns:a16="http://schemas.microsoft.com/office/drawing/2014/main" id="{0D8769BA-6F82-634D-233A-97F2AA551400}"/>
              </a:ext>
            </a:extLst>
          </p:cNvPr>
          <p:cNvPicPr>
            <a:picLocks noChangeAspect="1"/>
          </p:cNvPicPr>
          <p:nvPr/>
        </p:nvPicPr>
        <p:blipFill>
          <a:blip r:embed="rId5"/>
          <a:stretch>
            <a:fillRect/>
          </a:stretch>
        </p:blipFill>
        <p:spPr>
          <a:xfrm>
            <a:off x="12986755" y="6184299"/>
            <a:ext cx="10188961" cy="2769920"/>
          </a:xfrm>
          <a:prstGeom prst="rect">
            <a:avLst/>
          </a:prstGeom>
        </p:spPr>
      </p:pic>
      <p:sp>
        <p:nvSpPr>
          <p:cNvPr id="19" name="Shape 364">
            <a:extLst>
              <a:ext uri="{FF2B5EF4-FFF2-40B4-BE49-F238E27FC236}">
                <a16:creationId xmlns:a16="http://schemas.microsoft.com/office/drawing/2014/main" id="{28D2E8CD-EB30-781D-494F-DF95972AA749}"/>
              </a:ext>
            </a:extLst>
          </p:cNvPr>
          <p:cNvSpPr/>
          <p:nvPr/>
        </p:nvSpPr>
        <p:spPr>
          <a:xfrm>
            <a:off x="19814415" y="7569259"/>
            <a:ext cx="2852336" cy="625835"/>
          </a:xfrm>
          <a:prstGeom prst="rect">
            <a:avLst/>
          </a:prstGeom>
          <a:solidFill>
            <a:srgbClr val="5B9FE6">
              <a:alpha val="56473"/>
            </a:srgbClr>
          </a:solidFill>
          <a:ln w="12700">
            <a:miter lim="400000"/>
          </a:ln>
        </p:spPr>
        <p:txBody>
          <a:bodyPr lIns="71433" tIns="71433" rIns="71433" bIns="71433" anchor="ctr"/>
          <a:lstStyle/>
          <a:p>
            <a:pPr algn="l" defTabSz="914400">
              <a:defRPr sz="1800">
                <a:latin typeface="Calibri"/>
                <a:ea typeface="Calibri"/>
                <a:cs typeface="Calibri"/>
                <a:sym typeface="Calibri"/>
              </a:defRPr>
            </a:pPr>
            <a:endParaRPr/>
          </a:p>
        </p:txBody>
      </p:sp>
    </p:spTree>
    <p:extLst>
      <p:ext uri="{BB962C8B-B14F-4D97-AF65-F5344CB8AC3E}">
        <p14:creationId xmlns:p14="http://schemas.microsoft.com/office/powerpoint/2010/main" val="237330367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610D67-082F-EFC1-E92E-BAB97E8D3C94}"/>
              </a:ext>
            </a:extLst>
          </p:cNvPr>
          <p:cNvSpPr txBox="1"/>
          <p:nvPr/>
        </p:nvSpPr>
        <p:spPr>
          <a:xfrm>
            <a:off x="3335014" y="6049826"/>
            <a:ext cx="18218028" cy="1338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16" tIns="91416" rIns="91416" bIns="91416">
            <a:spAutoFit/>
          </a:bodyPr>
          <a:lstStyle/>
          <a:p>
            <a:pPr>
              <a:defRPr sz="4400" b="1">
                <a:solidFill>
                  <a:srgbClr val="FFFFFF"/>
                </a:solidFill>
                <a:latin typeface="SamsungOne 700"/>
                <a:ea typeface="SamsungOne 700"/>
                <a:cs typeface="SamsungOne 700"/>
                <a:sym typeface="SamsungOne 700"/>
              </a:defRPr>
            </a:pPr>
            <a:r>
              <a:rPr lang="en-US" sz="7500" dirty="0"/>
              <a:t>End of Document</a:t>
            </a:r>
            <a:endParaRPr sz="7500"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EEE85"/>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EE85"/>
        </a:solidFill>
        <a:ln w="25400" cap="flat">
          <a:solidFill>
            <a:schemeClr val="accent1"/>
          </a:solidFill>
          <a:prstDash val="solid"/>
          <a:round/>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White">
      <a:dk1>
        <a:srgbClr val="000000"/>
      </a:dk1>
      <a:lt1>
        <a:srgbClr val="FEEE85"/>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EE85"/>
        </a:solidFill>
        <a:ln w="25400" cap="flat">
          <a:solidFill>
            <a:schemeClr val="accent1"/>
          </a:solidFill>
          <a:prstDash val="solid"/>
          <a:round/>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3" tIns="71433" rIns="71433" bIns="71433" numCol="1" spcCol="38100" rtlCol="0" anchor="ctr">
        <a:spAutoFit/>
      </a:bodyPr>
      <a:lstStyle>
        <a:defPPr marL="0" marR="0" indent="0" algn="ctr" defTabSz="821529"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712</TotalTime>
  <Words>3548</Words>
  <Application>Microsoft Office PowerPoint</Application>
  <PresentationFormat>사용자 지정</PresentationFormat>
  <Paragraphs>399</Paragraphs>
  <Slides>7</Slides>
  <Notes>5</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7</vt:i4>
      </vt:variant>
    </vt:vector>
  </HeadingPairs>
  <TitlesOfParts>
    <vt:vector size="17" baseType="lpstr">
      <vt:lpstr>-apple-system</vt:lpstr>
      <vt:lpstr>Helvetica Neue</vt:lpstr>
      <vt:lpstr>Helvetica Neue Medium</vt:lpstr>
      <vt:lpstr>Samsung Sharp Sans</vt:lpstr>
      <vt:lpstr>Calibri</vt:lpstr>
      <vt:lpstr>Consolas</vt:lpstr>
      <vt:lpstr>Samsung Sharp Sans Bold</vt:lpstr>
      <vt:lpstr>SamsungOne 700</vt:lpstr>
      <vt:lpstr>White</vt:lpstr>
      <vt:lpstr>1_White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Mily Shin</cp:lastModifiedBy>
  <cp:revision>142</cp:revision>
  <dcterms:modified xsi:type="dcterms:W3CDTF">2024-04-02T06:09:11Z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