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9707F-EC55-400C-BE74-A2BDDE5E4CDD}" v="3" dt="2025-06-12T23:47:47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key, Gabriela" userId="3fbc105d-f4db-407c-bb46-e844855867af" providerId="ADAL" clId="{4199707F-EC55-400C-BE74-A2BDDE5E4CDD}"/>
    <pc:docChg chg="custSel addSld modSld">
      <pc:chgData name="Shirkey, Gabriela" userId="3fbc105d-f4db-407c-bb46-e844855867af" providerId="ADAL" clId="{4199707F-EC55-400C-BE74-A2BDDE5E4CDD}" dt="2025-06-12T23:49:52.342" v="643" actId="20577"/>
      <pc:docMkLst>
        <pc:docMk/>
      </pc:docMkLst>
      <pc:sldChg chg="modSp new mod">
        <pc:chgData name="Shirkey, Gabriela" userId="3fbc105d-f4db-407c-bb46-e844855867af" providerId="ADAL" clId="{4199707F-EC55-400C-BE74-A2BDDE5E4CDD}" dt="2025-06-12T23:49:52.342" v="643" actId="20577"/>
        <pc:sldMkLst>
          <pc:docMk/>
          <pc:sldMk cId="1879598136" sldId="256"/>
        </pc:sldMkLst>
        <pc:spChg chg="mod">
          <ac:chgData name="Shirkey, Gabriela" userId="3fbc105d-f4db-407c-bb46-e844855867af" providerId="ADAL" clId="{4199707F-EC55-400C-BE74-A2BDDE5E4CDD}" dt="2025-06-12T23:28:48.729" v="22" actId="20577"/>
          <ac:spMkLst>
            <pc:docMk/>
            <pc:sldMk cId="1879598136" sldId="256"/>
            <ac:spMk id="2" creationId="{1BAE154C-B512-93C3-FD4B-567FF26EEB1C}"/>
          </ac:spMkLst>
        </pc:spChg>
        <pc:spChg chg="mod">
          <ac:chgData name="Shirkey, Gabriela" userId="3fbc105d-f4db-407c-bb46-e844855867af" providerId="ADAL" clId="{4199707F-EC55-400C-BE74-A2BDDE5E4CDD}" dt="2025-06-12T23:49:52.342" v="643" actId="20577"/>
          <ac:spMkLst>
            <pc:docMk/>
            <pc:sldMk cId="1879598136" sldId="256"/>
            <ac:spMk id="3" creationId="{8F7515E3-94C8-96CC-25D2-1CB2D47486C5}"/>
          </ac:spMkLst>
        </pc:spChg>
      </pc:sldChg>
      <pc:sldChg chg="modSp new mod">
        <pc:chgData name="Shirkey, Gabriela" userId="3fbc105d-f4db-407c-bb46-e844855867af" providerId="ADAL" clId="{4199707F-EC55-400C-BE74-A2BDDE5E4CDD}" dt="2025-06-12T23:30:24.521" v="471" actId="20577"/>
        <pc:sldMkLst>
          <pc:docMk/>
          <pc:sldMk cId="1785521787" sldId="257"/>
        </pc:sldMkLst>
        <pc:spChg chg="mod">
          <ac:chgData name="Shirkey, Gabriela" userId="3fbc105d-f4db-407c-bb46-e844855867af" providerId="ADAL" clId="{4199707F-EC55-400C-BE74-A2BDDE5E4CDD}" dt="2025-06-12T23:29:01.272" v="75" actId="20577"/>
          <ac:spMkLst>
            <pc:docMk/>
            <pc:sldMk cId="1785521787" sldId="257"/>
            <ac:spMk id="2" creationId="{68199FB7-3F32-FB6F-238B-E97AD5500927}"/>
          </ac:spMkLst>
        </pc:spChg>
        <pc:spChg chg="mod">
          <ac:chgData name="Shirkey, Gabriela" userId="3fbc105d-f4db-407c-bb46-e844855867af" providerId="ADAL" clId="{4199707F-EC55-400C-BE74-A2BDDE5E4CDD}" dt="2025-06-12T23:30:24.521" v="471" actId="20577"/>
          <ac:spMkLst>
            <pc:docMk/>
            <pc:sldMk cId="1785521787" sldId="257"/>
            <ac:spMk id="3" creationId="{1BF3C744-CBA9-CF54-D3AF-A6A1A8889F3C}"/>
          </ac:spMkLst>
        </pc:spChg>
      </pc:sldChg>
      <pc:sldChg chg="addSp modSp new mod">
        <pc:chgData name="Shirkey, Gabriela" userId="3fbc105d-f4db-407c-bb46-e844855867af" providerId="ADAL" clId="{4199707F-EC55-400C-BE74-A2BDDE5E4CDD}" dt="2025-06-12T23:30:46.550" v="474" actId="1076"/>
        <pc:sldMkLst>
          <pc:docMk/>
          <pc:sldMk cId="1085351490" sldId="258"/>
        </pc:sldMkLst>
        <pc:picChg chg="add mod">
          <ac:chgData name="Shirkey, Gabriela" userId="3fbc105d-f4db-407c-bb46-e844855867af" providerId="ADAL" clId="{4199707F-EC55-400C-BE74-A2BDDE5E4CDD}" dt="2025-06-12T23:30:46.550" v="474" actId="1076"/>
          <ac:picMkLst>
            <pc:docMk/>
            <pc:sldMk cId="1085351490" sldId="258"/>
            <ac:picMk id="5" creationId="{29699DE5-CAE3-9966-9883-C11E8556AB68}"/>
          </ac:picMkLst>
        </pc:picChg>
      </pc:sldChg>
      <pc:sldChg chg="addSp new mod">
        <pc:chgData name="Shirkey, Gabriela" userId="3fbc105d-f4db-407c-bb46-e844855867af" providerId="ADAL" clId="{4199707F-EC55-400C-BE74-A2BDDE5E4CDD}" dt="2025-06-12T23:33:44.551" v="476" actId="22"/>
        <pc:sldMkLst>
          <pc:docMk/>
          <pc:sldMk cId="1690806540" sldId="259"/>
        </pc:sldMkLst>
        <pc:picChg chg="add">
          <ac:chgData name="Shirkey, Gabriela" userId="3fbc105d-f4db-407c-bb46-e844855867af" providerId="ADAL" clId="{4199707F-EC55-400C-BE74-A2BDDE5E4CDD}" dt="2025-06-12T23:33:44.551" v="476" actId="22"/>
          <ac:picMkLst>
            <pc:docMk/>
            <pc:sldMk cId="1690806540" sldId="259"/>
            <ac:picMk id="5" creationId="{712CACA6-BD7E-3936-D4EE-4727D39E87AA}"/>
          </ac:picMkLst>
        </pc:picChg>
      </pc:sldChg>
      <pc:sldChg chg="addSp new mod">
        <pc:chgData name="Shirkey, Gabriela" userId="3fbc105d-f4db-407c-bb46-e844855867af" providerId="ADAL" clId="{4199707F-EC55-400C-BE74-A2BDDE5E4CDD}" dt="2025-06-12T23:34:09.679" v="478" actId="22"/>
        <pc:sldMkLst>
          <pc:docMk/>
          <pc:sldMk cId="3801766089" sldId="260"/>
        </pc:sldMkLst>
        <pc:picChg chg="add">
          <ac:chgData name="Shirkey, Gabriela" userId="3fbc105d-f4db-407c-bb46-e844855867af" providerId="ADAL" clId="{4199707F-EC55-400C-BE74-A2BDDE5E4CDD}" dt="2025-06-12T23:34:09.679" v="478" actId="22"/>
          <ac:picMkLst>
            <pc:docMk/>
            <pc:sldMk cId="3801766089" sldId="260"/>
            <ac:picMk id="5" creationId="{0C648902-0205-2EAF-C0D3-C3B00A518A15}"/>
          </ac:picMkLst>
        </pc:picChg>
      </pc:sldChg>
      <pc:sldChg chg="addSp new mod">
        <pc:chgData name="Shirkey, Gabriela" userId="3fbc105d-f4db-407c-bb46-e844855867af" providerId="ADAL" clId="{4199707F-EC55-400C-BE74-A2BDDE5E4CDD}" dt="2025-06-12T23:34:53.992" v="480" actId="22"/>
        <pc:sldMkLst>
          <pc:docMk/>
          <pc:sldMk cId="3665368714" sldId="261"/>
        </pc:sldMkLst>
        <pc:picChg chg="add">
          <ac:chgData name="Shirkey, Gabriela" userId="3fbc105d-f4db-407c-bb46-e844855867af" providerId="ADAL" clId="{4199707F-EC55-400C-BE74-A2BDDE5E4CDD}" dt="2025-06-12T23:34:53.992" v="480" actId="22"/>
          <ac:picMkLst>
            <pc:docMk/>
            <pc:sldMk cId="3665368714" sldId="261"/>
            <ac:picMk id="5" creationId="{A2E25B3E-53E5-EF7B-A561-DFBDFEA3167E}"/>
          </ac:picMkLst>
        </pc:picChg>
      </pc:sldChg>
      <pc:sldChg chg="addSp modSp new mod">
        <pc:chgData name="Shirkey, Gabriela" userId="3fbc105d-f4db-407c-bb46-e844855867af" providerId="ADAL" clId="{4199707F-EC55-400C-BE74-A2BDDE5E4CDD}" dt="2025-06-12T23:45:40.879" v="485" actId="1076"/>
        <pc:sldMkLst>
          <pc:docMk/>
          <pc:sldMk cId="3684395496" sldId="262"/>
        </pc:sldMkLst>
        <pc:spChg chg="mod">
          <ac:chgData name="Shirkey, Gabriela" userId="3fbc105d-f4db-407c-bb46-e844855867af" providerId="ADAL" clId="{4199707F-EC55-400C-BE74-A2BDDE5E4CDD}" dt="2025-06-12T23:45:15.555" v="483"/>
          <ac:spMkLst>
            <pc:docMk/>
            <pc:sldMk cId="3684395496" sldId="262"/>
            <ac:spMk id="3" creationId="{2F45AC50-4D88-3B25-5E34-975D4397CE21}"/>
          </ac:spMkLst>
        </pc:spChg>
        <pc:picChg chg="add mod">
          <ac:chgData name="Shirkey, Gabriela" userId="3fbc105d-f4db-407c-bb46-e844855867af" providerId="ADAL" clId="{4199707F-EC55-400C-BE74-A2BDDE5E4CDD}" dt="2025-06-12T23:45:40.879" v="485" actId="1076"/>
          <ac:picMkLst>
            <pc:docMk/>
            <pc:sldMk cId="3684395496" sldId="262"/>
            <ac:picMk id="5" creationId="{5B10CB96-AEE0-E31C-15F5-57433EC978C7}"/>
          </ac:picMkLst>
        </pc:picChg>
      </pc:sldChg>
      <pc:sldChg chg="addSp modSp new mod">
        <pc:chgData name="Shirkey, Gabriela" userId="3fbc105d-f4db-407c-bb46-e844855867af" providerId="ADAL" clId="{4199707F-EC55-400C-BE74-A2BDDE5E4CDD}" dt="2025-06-12T23:46:10.174" v="488" actId="1076"/>
        <pc:sldMkLst>
          <pc:docMk/>
          <pc:sldMk cId="3879476735" sldId="263"/>
        </pc:sldMkLst>
        <pc:picChg chg="add mod">
          <ac:chgData name="Shirkey, Gabriela" userId="3fbc105d-f4db-407c-bb46-e844855867af" providerId="ADAL" clId="{4199707F-EC55-400C-BE74-A2BDDE5E4CDD}" dt="2025-06-12T23:46:10.174" v="488" actId="1076"/>
          <ac:picMkLst>
            <pc:docMk/>
            <pc:sldMk cId="3879476735" sldId="263"/>
            <ac:picMk id="5" creationId="{5A950F43-E3B5-ED67-EBCB-4B0C8BA43C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8F7-748E-7DB3-BBC0-E96BBB770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96A10-902C-0F68-66F8-4853F5DA3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D13CC-60B5-2371-1629-EB9EDC4D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1278-36AA-4802-AEC5-23D1CE660C5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C5128-18A4-DE5B-8622-E3A7BEA6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BAF6-0C7B-0351-9855-1752C7EC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8B60-9BD1-4A4B-9E8A-BA8A2298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4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1BCC-FF34-E227-D5CE-40806309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1B3AB-C39A-BAD0-B443-F5FF3097F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F941C-1F20-6189-ECC1-46B5EF3E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1278-36AA-4802-AEC5-23D1CE660C5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0CD19-2DD1-05C3-F20B-E6396BFA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6AE89-044A-AB52-F48D-848B72B3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8B60-9BD1-4A4B-9E8A-BA8A2298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3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FDA48-A8AB-AB1C-A59A-5962BA0E3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E1CDE-8191-860E-FA2B-77A8ADAEF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FAF69-87EE-1789-7A80-925FF349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1278-36AA-4802-AEC5-23D1CE660C5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CBAF4-18EF-7D5B-817C-7A74EDF0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242A9-D5D5-DE56-28CF-3BD9F0CA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8B60-9BD1-4A4B-9E8A-BA8A2298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5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F260-1785-3224-8659-5E6C77F7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F491-A071-7DDA-C478-CF78E1CF9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4DC17-453F-75BB-FB0B-C23D347F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1278-36AA-4802-AEC5-23D1CE660C5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35891-4798-E63D-2F10-9811E7A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59C3D-1112-CA58-3470-3F8D438F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8B60-9BD1-4A4B-9E8A-BA8A2298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6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F3ED-246C-22C3-421D-FD47DEE1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07375-2151-F1D2-A789-AB669B75F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D101D-419B-A8A0-71D4-F277EF61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1278-36AA-4802-AEC5-23D1CE660C5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FE1C9-F922-B63E-5C9B-7C5AB0BC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6A05C-FAD2-DB95-1211-3B6E05F4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8B60-9BD1-4A4B-9E8A-BA8A2298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FCF4-740D-BF01-BE3A-240DE38D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7D0B-9EA1-323B-6242-C1D753F79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20352-3CBF-6030-AD6E-1ADF25C0B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D72F7-B657-EDF9-E8F7-E1BF09AB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1278-36AA-4802-AEC5-23D1CE660C5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9883A-6AAD-64F9-F3BD-DE576314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70490-9861-12ED-F295-7A885980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8B60-9BD1-4A4B-9E8A-BA8A2298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4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1EC7-6CD5-7C69-5C17-484C23F4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37C0F-5287-DED5-E43B-9B13B7F9A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877D4-7206-EEFB-9AEF-1B9FDE8AA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F8DF4-9488-8197-0F03-47693D5CB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FA73E-512D-2BB4-DCEC-0CB2410A1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20EAB-B2EB-5747-0145-4A2AB43F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1278-36AA-4802-AEC5-23D1CE660C5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A20B11-F79F-0B81-4DA9-49A5EDD5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B43DD-1B29-D907-FD77-0E35AD18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8B60-9BD1-4A4B-9E8A-BA8A2298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9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21EB-F379-BA7B-971E-B80CF076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3439C-A3B8-7FF9-70EB-1DF8BF1E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1278-36AA-4802-AEC5-23D1CE660C5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FB960-6BA2-C585-6E39-09C58E79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DB48C-9D02-621A-3570-80BBE78A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8B60-9BD1-4A4B-9E8A-BA8A2298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9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F5178-ABA1-C5F9-2E48-E4436B37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1278-36AA-4802-AEC5-23D1CE660C5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D9C7B-247A-FAD8-2B95-DC4440EF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CF77E-721C-C53E-750D-019DF5EF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8B60-9BD1-4A4B-9E8A-BA8A2298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6A2A-E1F8-80FF-1AED-8F0B14FE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2BBF7-D9F1-9FE7-16D6-0414943AE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3D402-1523-343D-EF9B-BBA64E1DB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65013-AE73-DE77-345E-F7D3F62B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1278-36AA-4802-AEC5-23D1CE660C5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D8BB5-41E1-E111-2828-E3AAE5FA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59F8D-9E96-1CAD-93B2-5C2656DE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8B60-9BD1-4A4B-9E8A-BA8A2298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DB92-2E15-D6A2-5BE9-182ED56C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923B7-0F5F-EB10-397B-5ADF83BB8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90CAB-B381-05BB-0991-CD216C7DF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C49CB-E1EB-0CCD-3DFE-D0DB4BE2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41278-36AA-4802-AEC5-23D1CE660C5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99DA7-C6D2-D03C-4D2C-11910CDB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24CC5-FA9A-9D1E-3766-18791794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8B60-9BD1-4A4B-9E8A-BA8A2298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647CA-72F5-CE36-E930-AAAE13A4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10BA5-9DAB-7C8C-B739-06E134F77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4FE51-ADE1-35A4-E40B-061BEF786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C41278-36AA-4802-AEC5-23D1CE660C5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8DFDC-7F90-BA9B-6AF2-08C3D7ED4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4663-657A-2D9B-42A0-A27841498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C8B60-9BD1-4A4B-9E8A-BA8A2298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154C-B512-93C3-FD4B-567FF26EE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Root &amp; litter boxplots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515E3-94C8-96CC-25D2-1CB2D4748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Gabriela Shirkey</a:t>
            </a:r>
          </a:p>
          <a:p>
            <a:r>
              <a:rPr lang="en-US" dirty="0"/>
              <a:t>6/12/25</a:t>
            </a:r>
          </a:p>
          <a:p>
            <a:endParaRPr lang="en-US" dirty="0"/>
          </a:p>
          <a:p>
            <a:r>
              <a:rPr lang="en-US" dirty="0"/>
              <a:t>15N is significantly related to root depth, site, and site*treatment</a:t>
            </a:r>
          </a:p>
          <a:p>
            <a:r>
              <a:rPr lang="en-US" dirty="0"/>
              <a:t>13C is significantly related to site and site*treatment, not </a:t>
            </a:r>
            <a:r>
              <a:rPr lang="en-US" dirty="0" err="1"/>
              <a:t>root_depth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9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9FB7-3F32-FB6F-238B-E97AD550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notes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C744-CBA9-CF54-D3AF-A6A1A888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duplicates noted by ‘d’ or ‘d#’ in the original csv</a:t>
            </a:r>
          </a:p>
          <a:p>
            <a:r>
              <a:rPr lang="en-US" dirty="0"/>
              <a:t>Created subplots within each site-treatment called samples. These are the holes dug in each site-treatment</a:t>
            </a:r>
          </a:p>
          <a:p>
            <a:r>
              <a:rPr lang="en-US" dirty="0"/>
              <a:t>Created a </a:t>
            </a:r>
            <a:r>
              <a:rPr lang="en-US" dirty="0" err="1"/>
              <a:t>root_depth</a:t>
            </a:r>
            <a:r>
              <a:rPr lang="en-US" dirty="0"/>
              <a:t> column</a:t>
            </a:r>
          </a:p>
          <a:p>
            <a:r>
              <a:rPr lang="en-US" dirty="0"/>
              <a:t>Suggest either removing all cases with a ‘d’ or ‘d#’ or averaging them together, removing instances with ‘NA’ for root depth or sample/hole.</a:t>
            </a:r>
          </a:p>
        </p:txBody>
      </p:sp>
    </p:spTree>
    <p:extLst>
      <p:ext uri="{BB962C8B-B14F-4D97-AF65-F5344CB8AC3E}">
        <p14:creationId xmlns:p14="http://schemas.microsoft.com/office/powerpoint/2010/main" val="178552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EE86-406D-8AA1-F003-4766B6E1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1DE9-7D6A-C84D-DB04-09D60D32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99DE5-CAE3-9966-9883-C11E8556A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6" y="0"/>
            <a:ext cx="8802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5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1FC4-387A-44D3-7F69-08D37D25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DC68-31BA-9522-7A95-6E8205C3B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CACA6-BD7E-3936-D4EE-4727D39E8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42" y="0"/>
            <a:ext cx="8775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0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9B3D-FB24-6E18-7D03-3003308B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AC50-4D88-3B25-5E34-975D4397C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0CB96-AEE0-E31C-15F5-57433EC97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83" y="2506127"/>
            <a:ext cx="6411220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9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EFBA-F763-2AC8-0F8B-CD073C39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592E-9835-8081-1165-CEEE7E2B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48902-0205-2EAF-C0D3-C3B00A518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85" y="0"/>
            <a:ext cx="881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6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811B-3D4B-7187-D545-50B32EEC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F23F-C3BF-5A2B-9FF6-E749C5FCB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25B3E-53E5-EF7B-A561-DFBDFEA31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08" y="0"/>
            <a:ext cx="8873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724E-CAD3-CC6C-21AB-861FC61B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89C8-4298-0A07-FBE7-152E00042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50F43-E3B5-ED67-EBCB-4B0C8BA43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533" y="2589242"/>
            <a:ext cx="6601746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7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09929af-2d25-45bf-9837-089eb9cfbd01}" enabled="0" method="" siteId="{809929af-2d25-45bf-9837-089eb9cfbd0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110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Root &amp; litter boxplots</vt:lpstr>
      <vt:lpstr>Data cleaning notes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Shirkey, Gabriela</dc:creator>
  <cp:lastModifiedBy>Shirkey, Gabriela</cp:lastModifiedBy>
  <cp:revision>1</cp:revision>
  <dcterms:created xsi:type="dcterms:W3CDTF">2025-06-12T23:28:40Z</dcterms:created>
  <dcterms:modified xsi:type="dcterms:W3CDTF">2025-06-12T23:50:00Z</dcterms:modified>
</cp:coreProperties>
</file>