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37b63991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37b63991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37b63991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37b63991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37b63991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37b63991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37b63991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37b63991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37b63991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37b63991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37b63991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37b63991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57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latin typeface="Times New Roman"/>
                <a:ea typeface="Times New Roman"/>
                <a:cs typeface="Times New Roman"/>
                <a:sym typeface="Times New Roman"/>
              </a:rPr>
              <a:t>Title:</a:t>
            </a:r>
            <a:endParaRPr sz="32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latin typeface="Times New Roman"/>
                <a:ea typeface="Times New Roman"/>
                <a:cs typeface="Times New Roman"/>
                <a:sym typeface="Times New Roman"/>
              </a:rPr>
              <a:t>Universal Language Model Fine-tuning for Text Classification</a:t>
            </a:r>
            <a:endParaRPr sz="268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40075"/>
            <a:ext cx="8520600" cy="24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Authors: Jeremy Howard, Sebastian Ruder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Intiajul Alam Shah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ID: 19301185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Page 01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Introduces Universal Language Model Fine-tuning (ULMFiT)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 aims to address the limitations of existing approaches in NLP which require task-specific modifications and training from scratch.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Can match the performance of training from scratch on 100x more data with only 100 labeled examples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Page 02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Related Work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paper builds upon the concept of transfer learning, which has been impactful in computer vision but less so in NLP due to the requirement of task-specific modifications and training from scratch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Hypercolumns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Multi-task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Fine-tuning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Page 03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paper does not explicitly mention the datasets used. However, it mentions that the method was tested on six text classification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six widely-studied datasets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Page 04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363" y="2270713"/>
            <a:ext cx="366712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8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ULMFiT method includes techniques that are key for fine-tuning a language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involves three stages: pre-training a language model on a large corpus, fine-tuning the pre-trained language model on target task data, and fine-tuning the classifier on the target task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Page 05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9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ULMFiT method significantly outperforms the state-of-the-art on six text classification tasks, reducing the error by 18-24% on the majority of datasets.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Page 06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50" y="2136188"/>
            <a:ext cx="761047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The End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Page 07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