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70129127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70129127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70129127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70129127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70129127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70129127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a729fe0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a729fe0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70129127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70129127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a729fe0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a729fe0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70129127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70129127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28950" y="530225"/>
            <a:ext cx="6686100" cy="10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2222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7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Analysing the sentiment of IMDB Movie Reviews using NLP techniques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412675" y="2797100"/>
            <a:ext cx="4494000" cy="20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Intiajul Alam Shah, ID: 19301185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Sohrab Hossain, ID: 17101321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503750" y="4658275"/>
            <a:ext cx="4611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50K movie reviews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35,000 highly polar movie reviews for training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15,000 for testing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column named ‘review’ and ‘sentiment’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has 49582 unique values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has 2 unique values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8503750" y="4694650"/>
            <a:ext cx="546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Preprocessing steps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missing values and duplicates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 the duplicates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the data using </a:t>
            </a: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data.describe()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into suitable format using label encoder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copy from original to play with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Download the stopwords dataset providing by the NLTK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 process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8418850" y="4585475"/>
            <a:ext cx="5337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Tf-IDF vectorizer, Train-Test split, Label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2 label, positive-negative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Positive-Negative ratio 50%-50%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split for train-test, 70-30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300" y="1666350"/>
            <a:ext cx="3095675" cy="29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8576550" y="4670400"/>
            <a:ext cx="497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Classifiers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Boosting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8507500" y="4729100"/>
            <a:ext cx="4998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Model comparison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-178800" y="1271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Score 86%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 Boosting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Score 85%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Score 89%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647" y="682322"/>
            <a:ext cx="4193826" cy="33476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8515900" y="4694650"/>
            <a:ext cx="5580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p6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Future work and 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8397800" y="4655975"/>
            <a:ext cx="6459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p7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1866900" y="1860225"/>
            <a:ext cx="541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420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sz="5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8540150" y="4694650"/>
            <a:ext cx="5337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p8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