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775e73ff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775e73ff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775e73ff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775e73ff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775e73ff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775e73f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775e73ff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775e73ff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775e73ff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775e73ff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775e73ff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775e73ff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70400"/>
            <a:ext cx="8520600" cy="12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80">
                <a:latin typeface="Times New Roman"/>
                <a:ea typeface="Times New Roman"/>
                <a:cs typeface="Times New Roman"/>
                <a:sym typeface="Times New Roman"/>
              </a:rPr>
              <a:t>Title:</a:t>
            </a:r>
            <a:r>
              <a:rPr lang="en" sz="358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5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latin typeface="Times New Roman"/>
                <a:ea typeface="Times New Roman"/>
                <a:cs typeface="Times New Roman"/>
                <a:sym typeface="Times New Roman"/>
              </a:rPr>
              <a:t>Sentiment Analysis of IMDB Movie Reviews</a:t>
            </a:r>
            <a:endParaRPr sz="31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09:</a:t>
            </a:r>
            <a:endParaRPr/>
          </a:p>
          <a:p>
            <a:pPr indent="-366395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Intiajul Alam Shah, Id: 19301185</a:t>
            </a:r>
            <a:endParaRPr/>
          </a:p>
          <a:p>
            <a:pPr indent="-366394" lvl="0" marL="9144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Sohrab Hossain, Id: 17101321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032750" y="4624925"/>
            <a:ext cx="799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IMDB movie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NLP for sentiment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8276175" y="4646075"/>
            <a:ext cx="7725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50K movie reviews for natural language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sentiment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25,000 highly polar movie reviews for training and 25,000 for testing.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8096250" y="4455575"/>
            <a:ext cx="8043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 researches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 algorithms and applications: A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Netflix Movies and TV Shows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Analysis: An Overview from Linguistics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Trending YouTube Video Statistics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8286750" y="4540250"/>
            <a:ext cx="740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 to do</a:t>
            </a:r>
            <a:endParaRPr b="1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 over a given sentence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prediction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7979825" y="4402675"/>
            <a:ext cx="9525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onclusion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7937500" y="4402675"/>
            <a:ext cx="101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  <p:sp>
        <p:nvSpPr>
          <p:cNvPr id="97" name="Google Shape;97;p19"/>
          <p:cNvSpPr txBox="1"/>
          <p:nvPr/>
        </p:nvSpPr>
        <p:spPr>
          <a:xfrm>
            <a:off x="7969250" y="4413250"/>
            <a:ext cx="94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p7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