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272" r:id="rId3"/>
    <p:sldId id="274" r:id="rId4"/>
    <p:sldId id="273" r:id="rId5"/>
    <p:sldId id="276" r:id="rId6"/>
    <p:sldId id="279" r:id="rId7"/>
    <p:sldId id="290" r:id="rId8"/>
    <p:sldId id="281" r:id="rId9"/>
    <p:sldId id="280" r:id="rId10"/>
    <p:sldId id="282" r:id="rId11"/>
    <p:sldId id="286" r:id="rId12"/>
    <p:sldId id="287" r:id="rId13"/>
    <p:sldId id="288" r:id="rId14"/>
    <p:sldId id="285" r:id="rId15"/>
    <p:sldId id="289" r:id="rId16"/>
    <p:sldId id="28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2626"/>
    <a:srgbClr val="CC00CC"/>
    <a:srgbClr val="173A4D"/>
    <a:srgbClr val="D12B2B"/>
    <a:srgbClr val="FFC000"/>
    <a:srgbClr val="2E7D32"/>
    <a:srgbClr val="DBAA44"/>
    <a:srgbClr val="FDD835"/>
    <a:srgbClr val="0A0A0A"/>
    <a:srgbClr val="156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A0626-64EF-42CE-B0EA-51302E3760D7}" v="487" dt="2022-03-05T23:41:12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1" autoAdjust="0"/>
    <p:restoredTop sz="84051" autoAdjust="0"/>
  </p:normalViewPr>
  <p:slideViewPr>
    <p:cSldViewPr snapToGrid="0">
      <p:cViewPr>
        <p:scale>
          <a:sx n="25" d="100"/>
          <a:sy n="25" d="100"/>
        </p:scale>
        <p:origin x="3954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가은" userId="67a09f80-3018-4634-8a5d-58b18fde7b39" providerId="ADAL" clId="{ABAA0626-64EF-42CE-B0EA-51302E3760D7}"/>
    <pc:docChg chg="undo redo custSel addSld delSld modSld sldOrd modMainMaster">
      <pc:chgData name="이가은" userId="67a09f80-3018-4634-8a5d-58b18fde7b39" providerId="ADAL" clId="{ABAA0626-64EF-42CE-B0EA-51302E3760D7}" dt="2022-03-05T23:43:39.337" v="3309" actId="1037"/>
      <pc:docMkLst>
        <pc:docMk/>
      </pc:docMkLst>
      <pc:sldChg chg="modSp add mod ord setBg modAnim modNotes modNotesTx">
        <pc:chgData name="이가은" userId="67a09f80-3018-4634-8a5d-58b18fde7b39" providerId="ADAL" clId="{ABAA0626-64EF-42CE-B0EA-51302E3760D7}" dt="2022-03-05T22:58:52.809" v="1312"/>
        <pc:sldMkLst>
          <pc:docMk/>
          <pc:sldMk cId="600326926" sldId="259"/>
        </pc:sldMkLst>
        <pc:grpChg chg="mod">
          <ac:chgData name="이가은" userId="67a09f80-3018-4634-8a5d-58b18fde7b39" providerId="ADAL" clId="{ABAA0626-64EF-42CE-B0EA-51302E3760D7}" dt="2022-03-05T21:59:46.166" v="91" actId="14100"/>
          <ac:grpSpMkLst>
            <pc:docMk/>
            <pc:sldMk cId="600326926" sldId="259"/>
            <ac:grpSpMk id="136" creationId="{00000000-0000-0000-0000-000000000000}"/>
          </ac:grpSpMkLst>
        </pc:grpChg>
        <pc:picChg chg="mod">
          <ac:chgData name="이가은" userId="67a09f80-3018-4634-8a5d-58b18fde7b39" providerId="ADAL" clId="{ABAA0626-64EF-42CE-B0EA-51302E3760D7}" dt="2022-03-05T21:59:06.029" v="86" actId="1076"/>
          <ac:picMkLst>
            <pc:docMk/>
            <pc:sldMk cId="600326926" sldId="259"/>
            <ac:picMk id="28" creationId="{DD180788-BC89-4778-99FA-9E4F3BB94C5F}"/>
          </ac:picMkLst>
        </pc:picChg>
        <pc:picChg chg="mod">
          <ac:chgData name="이가은" userId="67a09f80-3018-4634-8a5d-58b18fde7b39" providerId="ADAL" clId="{ABAA0626-64EF-42CE-B0EA-51302E3760D7}" dt="2022-03-05T21:58:50.978" v="84" actId="14100"/>
          <ac:picMkLst>
            <pc:docMk/>
            <pc:sldMk cId="600326926" sldId="259"/>
            <ac:picMk id="39" creationId="{DFB62058-701B-49F0-95A2-CBD0011A2670}"/>
          </ac:picMkLst>
        </pc:picChg>
      </pc:sldChg>
      <pc:sldChg chg="addSp delSp modSp mod setBg modNotesTx">
        <pc:chgData name="이가은" userId="67a09f80-3018-4634-8a5d-58b18fde7b39" providerId="ADAL" clId="{ABAA0626-64EF-42CE-B0EA-51302E3760D7}" dt="2022-03-05T22:59:06.677" v="1313"/>
        <pc:sldMkLst>
          <pc:docMk/>
          <pc:sldMk cId="2211456839" sldId="272"/>
        </pc:sldMkLst>
        <pc:spChg chg="mod">
          <ac:chgData name="이가은" userId="67a09f80-3018-4634-8a5d-58b18fde7b39" providerId="ADAL" clId="{ABAA0626-64EF-42CE-B0EA-51302E3760D7}" dt="2022-03-05T22:35:21.118" v="937" actId="1076"/>
          <ac:spMkLst>
            <pc:docMk/>
            <pc:sldMk cId="2211456839" sldId="272"/>
            <ac:spMk id="3" creationId="{00000000-0000-0000-0000-000000000000}"/>
          </ac:spMkLst>
        </pc:spChg>
        <pc:spChg chg="mod">
          <ac:chgData name="이가은" userId="67a09f80-3018-4634-8a5d-58b18fde7b39" providerId="ADAL" clId="{ABAA0626-64EF-42CE-B0EA-51302E3760D7}" dt="2022-03-05T22:37:00.050" v="938" actId="2711"/>
          <ac:spMkLst>
            <pc:docMk/>
            <pc:sldMk cId="2211456839" sldId="272"/>
            <ac:spMk id="6" creationId="{00000000-0000-0000-0000-000000000000}"/>
          </ac:spMkLst>
        </pc:spChg>
        <pc:spChg chg="mod">
          <ac:chgData name="이가은" userId="67a09f80-3018-4634-8a5d-58b18fde7b39" providerId="ADAL" clId="{ABAA0626-64EF-42CE-B0EA-51302E3760D7}" dt="2022-03-05T21:54:30.357" v="6" actId="207"/>
          <ac:spMkLst>
            <pc:docMk/>
            <pc:sldMk cId="2211456839" sldId="272"/>
            <ac:spMk id="10" creationId="{00000000-0000-0000-0000-000000000000}"/>
          </ac:spMkLst>
        </pc:spChg>
        <pc:spChg chg="mod">
          <ac:chgData name="이가은" userId="67a09f80-3018-4634-8a5d-58b18fde7b39" providerId="ADAL" clId="{ABAA0626-64EF-42CE-B0EA-51302E3760D7}" dt="2022-03-05T22:02:30.733" v="194" actId="207"/>
          <ac:spMkLst>
            <pc:docMk/>
            <pc:sldMk cId="2211456839" sldId="272"/>
            <ac:spMk id="11" creationId="{00000000-0000-0000-0000-000000000000}"/>
          </ac:spMkLst>
        </pc:spChg>
        <pc:spChg chg="del mod">
          <ac:chgData name="이가은" userId="67a09f80-3018-4634-8a5d-58b18fde7b39" providerId="ADAL" clId="{ABAA0626-64EF-42CE-B0EA-51302E3760D7}" dt="2022-03-05T22:04:07.652" v="208" actId="478"/>
          <ac:spMkLst>
            <pc:docMk/>
            <pc:sldMk cId="2211456839" sldId="272"/>
            <ac:spMk id="13" creationId="{00000000-0000-0000-0000-000000000000}"/>
          </ac:spMkLst>
        </pc:spChg>
        <pc:picChg chg="add mod">
          <ac:chgData name="이가은" userId="67a09f80-3018-4634-8a5d-58b18fde7b39" providerId="ADAL" clId="{ABAA0626-64EF-42CE-B0EA-51302E3760D7}" dt="2022-03-05T21:54:52.747" v="8" actId="1076"/>
          <ac:picMkLst>
            <pc:docMk/>
            <pc:sldMk cId="2211456839" sldId="272"/>
            <ac:picMk id="7" creationId="{2FD39072-3883-468A-9274-29D177DA1CFB}"/>
          </ac:picMkLst>
        </pc:picChg>
        <pc:picChg chg="add del mod">
          <ac:chgData name="이가은" userId="67a09f80-3018-4634-8a5d-58b18fde7b39" providerId="ADAL" clId="{ABAA0626-64EF-42CE-B0EA-51302E3760D7}" dt="2022-03-05T22:04:34.122" v="220" actId="21"/>
          <ac:picMkLst>
            <pc:docMk/>
            <pc:sldMk cId="2211456839" sldId="272"/>
            <ac:picMk id="8" creationId="{1D03CEC8-5D3B-47F5-8498-24BC688D5C28}"/>
          </ac:picMkLst>
        </pc:picChg>
        <pc:picChg chg="add del mod">
          <ac:chgData name="이가은" userId="67a09f80-3018-4634-8a5d-58b18fde7b39" providerId="ADAL" clId="{ABAA0626-64EF-42CE-B0EA-51302E3760D7}" dt="2022-03-05T22:04:34.122" v="220" actId="21"/>
          <ac:picMkLst>
            <pc:docMk/>
            <pc:sldMk cId="2211456839" sldId="272"/>
            <ac:picMk id="9" creationId="{A3E94AB7-CB57-4819-86E9-F9BCAF18E9A8}"/>
          </ac:picMkLst>
        </pc:picChg>
        <pc:picChg chg="add del mod">
          <ac:chgData name="이가은" userId="67a09f80-3018-4634-8a5d-58b18fde7b39" providerId="ADAL" clId="{ABAA0626-64EF-42CE-B0EA-51302E3760D7}" dt="2022-03-05T22:04:34.122" v="220" actId="21"/>
          <ac:picMkLst>
            <pc:docMk/>
            <pc:sldMk cId="2211456839" sldId="272"/>
            <ac:picMk id="12" creationId="{944DD327-71C1-4200-B3CA-585E76D756C0}"/>
          </ac:picMkLst>
        </pc:picChg>
      </pc:sldChg>
      <pc:sldChg chg="addSp delSp modSp mod setBg modNotesTx">
        <pc:chgData name="이가은" userId="67a09f80-3018-4634-8a5d-58b18fde7b39" providerId="ADAL" clId="{ABAA0626-64EF-42CE-B0EA-51302E3760D7}" dt="2022-03-05T22:40:33.410" v="1085"/>
        <pc:sldMkLst>
          <pc:docMk/>
          <pc:sldMk cId="928548514" sldId="273"/>
        </pc:sldMkLst>
        <pc:spChg chg="mod">
          <ac:chgData name="이가은" userId="67a09f80-3018-4634-8a5d-58b18fde7b39" providerId="ADAL" clId="{ABAA0626-64EF-42CE-B0EA-51302E3760D7}" dt="2022-03-05T22:01:08.911" v="143" actId="1076"/>
          <ac:spMkLst>
            <pc:docMk/>
            <pc:sldMk cId="928548514" sldId="273"/>
            <ac:spMk id="6" creationId="{00000000-0000-0000-0000-000000000000}"/>
          </ac:spMkLst>
        </pc:spChg>
        <pc:spChg chg="mod">
          <ac:chgData name="이가은" userId="67a09f80-3018-4634-8a5d-58b18fde7b39" providerId="ADAL" clId="{ABAA0626-64EF-42CE-B0EA-51302E3760D7}" dt="2022-03-05T22:01:56.375" v="189" actId="207"/>
          <ac:spMkLst>
            <pc:docMk/>
            <pc:sldMk cId="928548514" sldId="273"/>
            <ac:spMk id="7" creationId="{00000000-0000-0000-0000-000000000000}"/>
          </ac:spMkLst>
        </pc:spChg>
        <pc:spChg chg="mod">
          <ac:chgData name="이가은" userId="67a09f80-3018-4634-8a5d-58b18fde7b39" providerId="ADAL" clId="{ABAA0626-64EF-42CE-B0EA-51302E3760D7}" dt="2022-03-05T22:03:08.392" v="201" actId="207"/>
          <ac:spMkLst>
            <pc:docMk/>
            <pc:sldMk cId="928548514" sldId="273"/>
            <ac:spMk id="8" creationId="{00000000-0000-0000-0000-000000000000}"/>
          </ac:spMkLst>
        </pc:spChg>
        <pc:spChg chg="mod">
          <ac:chgData name="이가은" userId="67a09f80-3018-4634-8a5d-58b18fde7b39" providerId="ADAL" clId="{ABAA0626-64EF-42CE-B0EA-51302E3760D7}" dt="2022-03-05T22:02:59.326" v="200" actId="1076"/>
          <ac:spMkLst>
            <pc:docMk/>
            <pc:sldMk cId="928548514" sldId="273"/>
            <ac:spMk id="9" creationId="{00000000-0000-0000-0000-000000000000}"/>
          </ac:spMkLst>
        </pc:spChg>
        <pc:spChg chg="mod">
          <ac:chgData name="이가은" userId="67a09f80-3018-4634-8a5d-58b18fde7b39" providerId="ADAL" clId="{ABAA0626-64EF-42CE-B0EA-51302E3760D7}" dt="2022-03-05T22:02:53.671" v="198" actId="207"/>
          <ac:spMkLst>
            <pc:docMk/>
            <pc:sldMk cId="928548514" sldId="273"/>
            <ac:spMk id="12" creationId="{00000000-0000-0000-0000-000000000000}"/>
          </ac:spMkLst>
        </pc:spChg>
        <pc:spChg chg="add del">
          <ac:chgData name="이가은" userId="67a09f80-3018-4634-8a5d-58b18fde7b39" providerId="ADAL" clId="{ABAA0626-64EF-42CE-B0EA-51302E3760D7}" dt="2022-03-05T22:39:46.708" v="984" actId="22"/>
          <ac:spMkLst>
            <pc:docMk/>
            <pc:sldMk cId="928548514" sldId="273"/>
            <ac:spMk id="13" creationId="{472AB315-BD31-4FC9-B481-52B0925E491F}"/>
          </ac:spMkLst>
        </pc:spChg>
        <pc:spChg chg="mod">
          <ac:chgData name="이가은" userId="67a09f80-3018-4634-8a5d-58b18fde7b39" providerId="ADAL" clId="{ABAA0626-64EF-42CE-B0EA-51302E3760D7}" dt="2022-03-05T22:40:33.410" v="1085"/>
          <ac:spMkLst>
            <pc:docMk/>
            <pc:sldMk cId="928548514" sldId="273"/>
            <ac:spMk id="14" creationId="{00000000-0000-0000-0000-000000000000}"/>
          </ac:spMkLst>
        </pc:spChg>
        <pc:spChg chg="add mod">
          <ac:chgData name="이가은" userId="67a09f80-3018-4634-8a5d-58b18fde7b39" providerId="ADAL" clId="{ABAA0626-64EF-42CE-B0EA-51302E3760D7}" dt="2022-03-05T22:40:28.720" v="1063"/>
          <ac:spMkLst>
            <pc:docMk/>
            <pc:sldMk cId="928548514" sldId="273"/>
            <ac:spMk id="15" creationId="{EFBCBA88-4EB7-4CEF-B9C9-212B2288607A}"/>
          </ac:spMkLst>
        </pc:spChg>
        <pc:picChg chg="add del mod">
          <ac:chgData name="이가은" userId="67a09f80-3018-4634-8a5d-58b18fde7b39" providerId="ADAL" clId="{ABAA0626-64EF-42CE-B0EA-51302E3760D7}" dt="2022-03-05T22:31:05.204" v="884" actId="478"/>
          <ac:picMkLst>
            <pc:docMk/>
            <pc:sldMk cId="928548514" sldId="273"/>
            <ac:picMk id="4" creationId="{F20B53F1-BF6C-459F-A4D7-1210AE7416C6}"/>
          </ac:picMkLst>
        </pc:picChg>
        <pc:picChg chg="add mod">
          <ac:chgData name="이가은" userId="67a09f80-3018-4634-8a5d-58b18fde7b39" providerId="ADAL" clId="{ABAA0626-64EF-42CE-B0EA-51302E3760D7}" dt="2022-03-05T22:31:11.137" v="887" actId="1076"/>
          <ac:picMkLst>
            <pc:docMk/>
            <pc:sldMk cId="928548514" sldId="273"/>
            <ac:picMk id="11" creationId="{85B9A66D-E92C-41D6-9A50-1B3DE7127104}"/>
          </ac:picMkLst>
        </pc:picChg>
      </pc:sldChg>
      <pc:sldChg chg="addSp delSp modSp mod ord setBg modAnim modNotesTx">
        <pc:chgData name="이가은" userId="67a09f80-3018-4634-8a5d-58b18fde7b39" providerId="ADAL" clId="{ABAA0626-64EF-42CE-B0EA-51302E3760D7}" dt="2022-03-05T23:36:00.690" v="2841" actId="20577"/>
        <pc:sldMkLst>
          <pc:docMk/>
          <pc:sldMk cId="3908547066" sldId="274"/>
        </pc:sldMkLst>
        <pc:spChg chg="mod">
          <ac:chgData name="이가은" userId="67a09f80-3018-4634-8a5d-58b18fde7b39" providerId="ADAL" clId="{ABAA0626-64EF-42CE-B0EA-51302E3760D7}" dt="2022-03-05T22:07:22.421" v="312"/>
          <ac:spMkLst>
            <pc:docMk/>
            <pc:sldMk cId="3908547066" sldId="274"/>
            <ac:spMk id="6" creationId="{00000000-0000-0000-0000-000000000000}"/>
          </ac:spMkLst>
        </pc:spChg>
        <pc:spChg chg="mod">
          <ac:chgData name="이가은" userId="67a09f80-3018-4634-8a5d-58b18fde7b39" providerId="ADAL" clId="{ABAA0626-64EF-42CE-B0EA-51302E3760D7}" dt="2022-03-05T22:04:56.455" v="251" actId="207"/>
          <ac:spMkLst>
            <pc:docMk/>
            <pc:sldMk cId="3908547066" sldId="274"/>
            <ac:spMk id="7" creationId="{00000000-0000-0000-0000-000000000000}"/>
          </ac:spMkLst>
        </pc:spChg>
        <pc:spChg chg="mod">
          <ac:chgData name="이가은" userId="67a09f80-3018-4634-8a5d-58b18fde7b39" providerId="ADAL" clId="{ABAA0626-64EF-42CE-B0EA-51302E3760D7}" dt="2022-03-05T22:05:09.622" v="253" actId="207"/>
          <ac:spMkLst>
            <pc:docMk/>
            <pc:sldMk cId="3908547066" sldId="274"/>
            <ac:spMk id="8" creationId="{00000000-0000-0000-0000-000000000000}"/>
          </ac:spMkLst>
        </pc:spChg>
        <pc:spChg chg="mod">
          <ac:chgData name="이가은" userId="67a09f80-3018-4634-8a5d-58b18fde7b39" providerId="ADAL" clId="{ABAA0626-64EF-42CE-B0EA-51302E3760D7}" dt="2022-03-05T22:05:04.869" v="252" actId="207"/>
          <ac:spMkLst>
            <pc:docMk/>
            <pc:sldMk cId="3908547066" sldId="274"/>
            <ac:spMk id="11" creationId="{00000000-0000-0000-0000-000000000000}"/>
          </ac:spMkLst>
        </pc:spChg>
        <pc:spChg chg="add del">
          <ac:chgData name="이가은" userId="67a09f80-3018-4634-8a5d-58b18fde7b39" providerId="ADAL" clId="{ABAA0626-64EF-42CE-B0EA-51302E3760D7}" dt="2022-03-05T22:59:13.615" v="1315" actId="22"/>
          <ac:spMkLst>
            <pc:docMk/>
            <pc:sldMk cId="3908547066" sldId="274"/>
            <ac:spMk id="15" creationId="{860CE990-F18E-4BC6-B780-983F01830484}"/>
          </ac:spMkLst>
        </pc:spChg>
        <pc:picChg chg="add mod">
          <ac:chgData name="이가은" userId="67a09f80-3018-4634-8a5d-58b18fde7b39" providerId="ADAL" clId="{ABAA0626-64EF-42CE-B0EA-51302E3760D7}" dt="2022-03-05T22:04:40.401" v="223" actId="14100"/>
          <ac:picMkLst>
            <pc:docMk/>
            <pc:sldMk cId="3908547066" sldId="274"/>
            <ac:picMk id="10" creationId="{02FEDEF8-C765-4B81-8B22-2C5D5AC61843}"/>
          </ac:picMkLst>
        </pc:picChg>
        <pc:picChg chg="add mod">
          <ac:chgData name="이가은" userId="67a09f80-3018-4634-8a5d-58b18fde7b39" providerId="ADAL" clId="{ABAA0626-64EF-42CE-B0EA-51302E3760D7}" dt="2022-03-05T22:04:40.401" v="223" actId="14100"/>
          <ac:picMkLst>
            <pc:docMk/>
            <pc:sldMk cId="3908547066" sldId="274"/>
            <ac:picMk id="12" creationId="{FAB9AB24-D6A1-4827-BB41-890CA704FD98}"/>
          </ac:picMkLst>
        </pc:picChg>
        <pc:picChg chg="add mod">
          <ac:chgData name="이가은" userId="67a09f80-3018-4634-8a5d-58b18fde7b39" providerId="ADAL" clId="{ABAA0626-64EF-42CE-B0EA-51302E3760D7}" dt="2022-03-05T22:04:40.401" v="223" actId="14100"/>
          <ac:picMkLst>
            <pc:docMk/>
            <pc:sldMk cId="3908547066" sldId="274"/>
            <ac:picMk id="14" creationId="{54C68E88-B6AA-4DC7-8450-25E3280718F6}"/>
          </ac:picMkLst>
        </pc:picChg>
      </pc:sldChg>
      <pc:sldChg chg="addSp delSp modSp del mod setBg modNotesTx">
        <pc:chgData name="이가은" userId="67a09f80-3018-4634-8a5d-58b18fde7b39" providerId="ADAL" clId="{ABAA0626-64EF-42CE-B0EA-51302E3760D7}" dt="2022-03-05T22:17:32.362" v="560" actId="47"/>
        <pc:sldMkLst>
          <pc:docMk/>
          <pc:sldMk cId="113556167" sldId="275"/>
        </pc:sldMkLst>
        <pc:spChg chg="mod">
          <ac:chgData name="이가은" userId="67a09f80-3018-4634-8a5d-58b18fde7b39" providerId="ADAL" clId="{ABAA0626-64EF-42CE-B0EA-51302E3760D7}" dt="2022-03-05T22:08:41.051" v="360"/>
          <ac:spMkLst>
            <pc:docMk/>
            <pc:sldMk cId="113556167" sldId="275"/>
            <ac:spMk id="6" creationId="{00000000-0000-0000-0000-000000000000}"/>
          </ac:spMkLst>
        </pc:spChg>
        <pc:picChg chg="add del mod">
          <ac:chgData name="이가은" userId="67a09f80-3018-4634-8a5d-58b18fde7b39" providerId="ADAL" clId="{ABAA0626-64EF-42CE-B0EA-51302E3760D7}" dt="2022-03-05T22:11:18.241" v="383" actId="21"/>
          <ac:picMkLst>
            <pc:docMk/>
            <pc:sldMk cId="113556167" sldId="275"/>
            <ac:picMk id="7" creationId="{5B64648C-3912-4299-A60C-F7C04D273E29}"/>
          </ac:picMkLst>
        </pc:picChg>
        <pc:picChg chg="add mod">
          <ac:chgData name="이가은" userId="67a09f80-3018-4634-8a5d-58b18fde7b39" providerId="ADAL" clId="{ABAA0626-64EF-42CE-B0EA-51302E3760D7}" dt="2022-03-05T22:08:47.679" v="363" actId="1076"/>
          <ac:picMkLst>
            <pc:docMk/>
            <pc:sldMk cId="113556167" sldId="275"/>
            <ac:picMk id="8" creationId="{9911BE12-E58F-4609-826A-94FE2C74E115}"/>
          </ac:picMkLst>
        </pc:picChg>
        <pc:picChg chg="add del mod">
          <ac:chgData name="이가은" userId="67a09f80-3018-4634-8a5d-58b18fde7b39" providerId="ADAL" clId="{ABAA0626-64EF-42CE-B0EA-51302E3760D7}" dt="2022-03-05T22:11:18.241" v="383" actId="21"/>
          <ac:picMkLst>
            <pc:docMk/>
            <pc:sldMk cId="113556167" sldId="275"/>
            <ac:picMk id="9" creationId="{BC286E6B-7723-426B-8DD1-0736055DF36F}"/>
          </ac:picMkLst>
        </pc:picChg>
        <pc:picChg chg="add del mod">
          <ac:chgData name="이가은" userId="67a09f80-3018-4634-8a5d-58b18fde7b39" providerId="ADAL" clId="{ABAA0626-64EF-42CE-B0EA-51302E3760D7}" dt="2022-03-05T22:11:18.241" v="383" actId="21"/>
          <ac:picMkLst>
            <pc:docMk/>
            <pc:sldMk cId="113556167" sldId="275"/>
            <ac:picMk id="12" creationId="{B2848867-B8AE-44AE-AAC9-4901E9E6B765}"/>
          </ac:picMkLst>
        </pc:picChg>
        <pc:picChg chg="add del mod">
          <ac:chgData name="이가은" userId="67a09f80-3018-4634-8a5d-58b18fde7b39" providerId="ADAL" clId="{ABAA0626-64EF-42CE-B0EA-51302E3760D7}" dt="2022-03-05T22:11:18.241" v="383" actId="21"/>
          <ac:picMkLst>
            <pc:docMk/>
            <pc:sldMk cId="113556167" sldId="275"/>
            <ac:picMk id="1026" creationId="{FC8F405B-16D5-4DCE-9DCB-388CC672642D}"/>
          </ac:picMkLst>
        </pc:picChg>
        <pc:picChg chg="add del mod">
          <ac:chgData name="이가은" userId="67a09f80-3018-4634-8a5d-58b18fde7b39" providerId="ADAL" clId="{ABAA0626-64EF-42CE-B0EA-51302E3760D7}" dt="2022-03-05T22:11:18.241" v="383" actId="21"/>
          <ac:picMkLst>
            <pc:docMk/>
            <pc:sldMk cId="113556167" sldId="275"/>
            <ac:picMk id="1028" creationId="{44F5D45C-BD1A-46E6-924F-590E2C79E5DC}"/>
          </ac:picMkLst>
        </pc:picChg>
      </pc:sldChg>
      <pc:sldChg chg="addSp delSp modSp mod setBg modAnim modNotesTx">
        <pc:chgData name="이가은" userId="67a09f80-3018-4634-8a5d-58b18fde7b39" providerId="ADAL" clId="{ABAA0626-64EF-42CE-B0EA-51302E3760D7}" dt="2022-03-05T23:22:19.987" v="2100" actId="478"/>
        <pc:sldMkLst>
          <pc:docMk/>
          <pc:sldMk cId="748312525" sldId="276"/>
        </pc:sldMkLst>
        <pc:spChg chg="mod">
          <ac:chgData name="이가은" userId="67a09f80-3018-4634-8a5d-58b18fde7b39" providerId="ADAL" clId="{ABAA0626-64EF-42CE-B0EA-51302E3760D7}" dt="2022-03-05T23:22:19.710" v="2099" actId="1076"/>
          <ac:spMkLst>
            <pc:docMk/>
            <pc:sldMk cId="748312525" sldId="276"/>
            <ac:spMk id="2" creationId="{00000000-0000-0000-0000-000000000000}"/>
          </ac:spMkLst>
        </pc:spChg>
        <pc:spChg chg="del mod">
          <ac:chgData name="이가은" userId="67a09f80-3018-4634-8a5d-58b18fde7b39" providerId="ADAL" clId="{ABAA0626-64EF-42CE-B0EA-51302E3760D7}" dt="2022-03-05T22:11:34.204" v="439"/>
          <ac:spMkLst>
            <pc:docMk/>
            <pc:sldMk cId="748312525" sldId="276"/>
            <ac:spMk id="5" creationId="{00000000-0000-0000-0000-000000000000}"/>
          </ac:spMkLst>
        </pc:spChg>
        <pc:spChg chg="del mod">
          <ac:chgData name="이가은" userId="67a09f80-3018-4634-8a5d-58b18fde7b39" providerId="ADAL" clId="{ABAA0626-64EF-42CE-B0EA-51302E3760D7}" dt="2022-03-05T22:17:42.388" v="563" actId="478"/>
          <ac:spMkLst>
            <pc:docMk/>
            <pc:sldMk cId="748312525" sldId="276"/>
            <ac:spMk id="6" creationId="{00000000-0000-0000-0000-000000000000}"/>
          </ac:spMkLst>
        </pc:spChg>
        <pc:spChg chg="mod">
          <ac:chgData name="이가은" userId="67a09f80-3018-4634-8a5d-58b18fde7b39" providerId="ADAL" clId="{ABAA0626-64EF-42CE-B0EA-51302E3760D7}" dt="2022-03-05T22:17:40.515" v="561"/>
          <ac:spMkLst>
            <pc:docMk/>
            <pc:sldMk cId="748312525" sldId="276"/>
            <ac:spMk id="16" creationId="{D8053A39-0BCA-4C67-9AFD-E6DEB75132F3}"/>
          </ac:spMkLst>
        </pc:spChg>
        <pc:spChg chg="mod">
          <ac:chgData name="이가은" userId="67a09f80-3018-4634-8a5d-58b18fde7b39" providerId="ADAL" clId="{ABAA0626-64EF-42CE-B0EA-51302E3760D7}" dt="2022-03-05T22:17:40.515" v="561"/>
          <ac:spMkLst>
            <pc:docMk/>
            <pc:sldMk cId="748312525" sldId="276"/>
            <ac:spMk id="17" creationId="{E6E98937-D52D-4FF0-B2BB-18255B0CEC2E}"/>
          </ac:spMkLst>
        </pc:spChg>
        <pc:spChg chg="mod">
          <ac:chgData name="이가은" userId="67a09f80-3018-4634-8a5d-58b18fde7b39" providerId="ADAL" clId="{ABAA0626-64EF-42CE-B0EA-51302E3760D7}" dt="2022-03-05T22:17:40.515" v="561"/>
          <ac:spMkLst>
            <pc:docMk/>
            <pc:sldMk cId="748312525" sldId="276"/>
            <ac:spMk id="18" creationId="{394480BA-186F-4CD8-8521-A8F55B9485D4}"/>
          </ac:spMkLst>
        </pc:spChg>
        <pc:spChg chg="add del mod">
          <ac:chgData name="이가은" userId="67a09f80-3018-4634-8a5d-58b18fde7b39" providerId="ADAL" clId="{ABAA0626-64EF-42CE-B0EA-51302E3760D7}" dt="2022-03-05T22:17:41.730" v="562"/>
          <ac:spMkLst>
            <pc:docMk/>
            <pc:sldMk cId="748312525" sldId="276"/>
            <ac:spMk id="19" creationId="{7AC4E2A1-EA2E-4ED8-9850-93B5BF062FE7}"/>
          </ac:spMkLst>
        </pc:spChg>
        <pc:spChg chg="mod">
          <ac:chgData name="이가은" userId="67a09f80-3018-4634-8a5d-58b18fde7b39" providerId="ADAL" clId="{ABAA0626-64EF-42CE-B0EA-51302E3760D7}" dt="2022-03-05T22:17:42.671" v="564"/>
          <ac:spMkLst>
            <pc:docMk/>
            <pc:sldMk cId="748312525" sldId="276"/>
            <ac:spMk id="21" creationId="{3C5F53AA-9214-41C9-AF3D-CBEC84D2068B}"/>
          </ac:spMkLst>
        </pc:spChg>
        <pc:spChg chg="mod">
          <ac:chgData name="이가은" userId="67a09f80-3018-4634-8a5d-58b18fde7b39" providerId="ADAL" clId="{ABAA0626-64EF-42CE-B0EA-51302E3760D7}" dt="2022-03-05T22:17:42.671" v="564"/>
          <ac:spMkLst>
            <pc:docMk/>
            <pc:sldMk cId="748312525" sldId="276"/>
            <ac:spMk id="22" creationId="{5E3FA189-1469-4347-8ED3-4C84D29A0A2E}"/>
          </ac:spMkLst>
        </pc:spChg>
        <pc:spChg chg="mod">
          <ac:chgData name="이가은" userId="67a09f80-3018-4634-8a5d-58b18fde7b39" providerId="ADAL" clId="{ABAA0626-64EF-42CE-B0EA-51302E3760D7}" dt="2022-03-05T22:17:42.671" v="564"/>
          <ac:spMkLst>
            <pc:docMk/>
            <pc:sldMk cId="748312525" sldId="276"/>
            <ac:spMk id="23" creationId="{F39D00A1-965F-4301-B2D3-18406556C18A}"/>
          </ac:spMkLst>
        </pc:spChg>
        <pc:spChg chg="add del mod">
          <ac:chgData name="이가은" userId="67a09f80-3018-4634-8a5d-58b18fde7b39" providerId="ADAL" clId="{ABAA0626-64EF-42CE-B0EA-51302E3760D7}" dt="2022-03-05T23:22:19.987" v="2100" actId="478"/>
          <ac:spMkLst>
            <pc:docMk/>
            <pc:sldMk cId="748312525" sldId="276"/>
            <ac:spMk id="24" creationId="{3E8D022F-DB10-4C85-BA4B-EE920345FF92}"/>
          </ac:spMkLst>
        </pc:spChg>
        <pc:grpChg chg="del">
          <ac:chgData name="이가은" userId="67a09f80-3018-4634-8a5d-58b18fde7b39" providerId="ADAL" clId="{ABAA0626-64EF-42CE-B0EA-51302E3760D7}" dt="2022-03-05T22:17:42.388" v="563" actId="478"/>
          <ac:grpSpMkLst>
            <pc:docMk/>
            <pc:sldMk cId="748312525" sldId="276"/>
            <ac:grpSpMk id="3" creationId="{00000000-0000-0000-0000-000000000000}"/>
          </ac:grpSpMkLst>
        </pc:grpChg>
        <pc:grpChg chg="add del mod">
          <ac:chgData name="이가은" userId="67a09f80-3018-4634-8a5d-58b18fde7b39" providerId="ADAL" clId="{ABAA0626-64EF-42CE-B0EA-51302E3760D7}" dt="2022-03-05T22:17:41.730" v="562"/>
          <ac:grpSpMkLst>
            <pc:docMk/>
            <pc:sldMk cId="748312525" sldId="276"/>
            <ac:grpSpMk id="15" creationId="{F0C02177-319D-4054-8998-8C8890EA9F93}"/>
          </ac:grpSpMkLst>
        </pc:grpChg>
        <pc:grpChg chg="add del mod">
          <ac:chgData name="이가은" userId="67a09f80-3018-4634-8a5d-58b18fde7b39" providerId="ADAL" clId="{ABAA0626-64EF-42CE-B0EA-51302E3760D7}" dt="2022-03-05T23:22:19.987" v="2100" actId="478"/>
          <ac:grpSpMkLst>
            <pc:docMk/>
            <pc:sldMk cId="748312525" sldId="276"/>
            <ac:grpSpMk id="20" creationId="{71EBA53F-B6AD-41F5-8735-FA1EF9A8F21F}"/>
          </ac:grpSpMkLst>
        </pc:grpChg>
        <pc:picChg chg="add del mod">
          <ac:chgData name="이가은" userId="67a09f80-3018-4634-8a5d-58b18fde7b39" providerId="ADAL" clId="{ABAA0626-64EF-42CE-B0EA-51302E3760D7}" dt="2022-03-05T22:31:15.731" v="888" actId="478"/>
          <ac:picMkLst>
            <pc:docMk/>
            <pc:sldMk cId="748312525" sldId="276"/>
            <ac:picMk id="8" creationId="{2682A3D5-E8B2-4ADF-801B-58D2341EB2E3}"/>
          </ac:picMkLst>
        </pc:picChg>
        <pc:picChg chg="add mod">
          <ac:chgData name="이가은" userId="67a09f80-3018-4634-8a5d-58b18fde7b39" providerId="ADAL" clId="{ABAA0626-64EF-42CE-B0EA-51302E3760D7}" dt="2022-03-05T23:22:19.710" v="2099" actId="1076"/>
          <ac:picMkLst>
            <pc:docMk/>
            <pc:sldMk cId="748312525" sldId="276"/>
            <ac:picMk id="9" creationId="{861AAA32-5B71-42CA-A8F3-4CF1BBA9191F}"/>
          </ac:picMkLst>
        </pc:picChg>
        <pc:picChg chg="add mod">
          <ac:chgData name="이가은" userId="67a09f80-3018-4634-8a5d-58b18fde7b39" providerId="ADAL" clId="{ABAA0626-64EF-42CE-B0EA-51302E3760D7}" dt="2022-03-05T23:22:19.710" v="2099" actId="1076"/>
          <ac:picMkLst>
            <pc:docMk/>
            <pc:sldMk cId="748312525" sldId="276"/>
            <ac:picMk id="12" creationId="{E99C9324-51BB-4A32-B0AC-5D71C377F393}"/>
          </ac:picMkLst>
        </pc:picChg>
        <pc:picChg chg="add mod">
          <ac:chgData name="이가은" userId="67a09f80-3018-4634-8a5d-58b18fde7b39" providerId="ADAL" clId="{ABAA0626-64EF-42CE-B0EA-51302E3760D7}" dt="2022-03-05T23:22:19.710" v="2099" actId="1076"/>
          <ac:picMkLst>
            <pc:docMk/>
            <pc:sldMk cId="748312525" sldId="276"/>
            <ac:picMk id="13" creationId="{482914C6-0273-48B1-BC2A-CA2611B353ED}"/>
          </ac:picMkLst>
        </pc:picChg>
        <pc:picChg chg="add mod">
          <ac:chgData name="이가은" userId="67a09f80-3018-4634-8a5d-58b18fde7b39" providerId="ADAL" clId="{ABAA0626-64EF-42CE-B0EA-51302E3760D7}" dt="2022-03-05T23:22:19.710" v="2099" actId="1076"/>
          <ac:picMkLst>
            <pc:docMk/>
            <pc:sldMk cId="748312525" sldId="276"/>
            <ac:picMk id="14" creationId="{D85A8179-B2EB-4C23-9FF2-CBDACB87558F}"/>
          </ac:picMkLst>
        </pc:picChg>
        <pc:picChg chg="add mod">
          <ac:chgData name="이가은" userId="67a09f80-3018-4634-8a5d-58b18fde7b39" providerId="ADAL" clId="{ABAA0626-64EF-42CE-B0EA-51302E3760D7}" dt="2022-03-05T23:22:19.710" v="2099" actId="1076"/>
          <ac:picMkLst>
            <pc:docMk/>
            <pc:sldMk cId="748312525" sldId="276"/>
            <ac:picMk id="15" creationId="{3B53D40C-E743-40AC-98D4-3EFC514DC9CA}"/>
          </ac:picMkLst>
        </pc:picChg>
        <pc:picChg chg="add mod">
          <ac:chgData name="이가은" userId="67a09f80-3018-4634-8a5d-58b18fde7b39" providerId="ADAL" clId="{ABAA0626-64EF-42CE-B0EA-51302E3760D7}" dt="2022-03-05T23:22:19.710" v="2099" actId="1076"/>
          <ac:picMkLst>
            <pc:docMk/>
            <pc:sldMk cId="748312525" sldId="276"/>
            <ac:picMk id="16" creationId="{1D1A0807-0348-41E5-96CD-F4A3B4A9943C}"/>
          </ac:picMkLst>
        </pc:picChg>
        <pc:picChg chg="add mod">
          <ac:chgData name="이가은" userId="67a09f80-3018-4634-8a5d-58b18fde7b39" providerId="ADAL" clId="{ABAA0626-64EF-42CE-B0EA-51302E3760D7}" dt="2022-03-05T23:22:19.710" v="2099" actId="1076"/>
          <ac:picMkLst>
            <pc:docMk/>
            <pc:sldMk cId="748312525" sldId="276"/>
            <ac:picMk id="25" creationId="{36B584BC-132B-4968-8F32-BADE9E58ED27}"/>
          </ac:picMkLst>
        </pc:picChg>
      </pc:sldChg>
      <pc:sldChg chg="addSp modSp del mod setBg">
        <pc:chgData name="이가은" userId="67a09f80-3018-4634-8a5d-58b18fde7b39" providerId="ADAL" clId="{ABAA0626-64EF-42CE-B0EA-51302E3760D7}" dt="2022-03-05T22:23:37.796" v="697" actId="47"/>
        <pc:sldMkLst>
          <pc:docMk/>
          <pc:sldMk cId="809920595" sldId="277"/>
        </pc:sldMkLst>
        <pc:spChg chg="mod">
          <ac:chgData name="이가은" userId="67a09f80-3018-4634-8a5d-58b18fde7b39" providerId="ADAL" clId="{ABAA0626-64EF-42CE-B0EA-51302E3760D7}" dt="2022-03-05T22:12:42.184" v="465" actId="20577"/>
          <ac:spMkLst>
            <pc:docMk/>
            <pc:sldMk cId="809920595" sldId="277"/>
            <ac:spMk id="6" creationId="{00000000-0000-0000-0000-000000000000}"/>
          </ac:spMkLst>
        </pc:spChg>
        <pc:picChg chg="add mod">
          <ac:chgData name="이가은" userId="67a09f80-3018-4634-8a5d-58b18fde7b39" providerId="ADAL" clId="{ABAA0626-64EF-42CE-B0EA-51302E3760D7}" dt="2022-03-05T22:23:25.571" v="696"/>
          <ac:picMkLst>
            <pc:docMk/>
            <pc:sldMk cId="809920595" sldId="277"/>
            <ac:picMk id="7" creationId="{477F15DE-96A2-40B6-984E-9287F60A48B1}"/>
          </ac:picMkLst>
        </pc:picChg>
      </pc:sldChg>
      <pc:sldChg chg="del ord setBg">
        <pc:chgData name="이가은" userId="67a09f80-3018-4634-8a5d-58b18fde7b39" providerId="ADAL" clId="{ABAA0626-64EF-42CE-B0EA-51302E3760D7}" dt="2022-03-05T22:37:39.642" v="939" actId="47"/>
        <pc:sldMkLst>
          <pc:docMk/>
          <pc:sldMk cId="3323671842" sldId="278"/>
        </pc:sldMkLst>
      </pc:sldChg>
      <pc:sldChg chg="addSp delSp modSp mod ord setBg delAnim modAnim modNotesTx">
        <pc:chgData name="이가은" userId="67a09f80-3018-4634-8a5d-58b18fde7b39" providerId="ADAL" clId="{ABAA0626-64EF-42CE-B0EA-51302E3760D7}" dt="2022-03-05T23:12:55.602" v="1650"/>
        <pc:sldMkLst>
          <pc:docMk/>
          <pc:sldMk cId="984176625" sldId="279"/>
        </pc:sldMkLst>
        <pc:spChg chg="mod">
          <ac:chgData name="이가은" userId="67a09f80-3018-4634-8a5d-58b18fde7b39" providerId="ADAL" clId="{ABAA0626-64EF-42CE-B0EA-51302E3760D7}" dt="2022-03-05T22:42:18.106" v="1161" actId="1076"/>
          <ac:spMkLst>
            <pc:docMk/>
            <pc:sldMk cId="984176625" sldId="279"/>
            <ac:spMk id="2" creationId="{00000000-0000-0000-0000-000000000000}"/>
          </ac:spMkLst>
        </pc:spChg>
        <pc:spChg chg="mod">
          <ac:chgData name="이가은" userId="67a09f80-3018-4634-8a5d-58b18fde7b39" providerId="ADAL" clId="{ABAA0626-64EF-42CE-B0EA-51302E3760D7}" dt="2022-03-05T22:12:52.863" v="487" actId="20577"/>
          <ac:spMkLst>
            <pc:docMk/>
            <pc:sldMk cId="984176625" sldId="279"/>
            <ac:spMk id="6" creationId="{00000000-0000-0000-0000-000000000000}"/>
          </ac:spMkLst>
        </pc:spChg>
        <pc:spChg chg="mod">
          <ac:chgData name="이가은" userId="67a09f80-3018-4634-8a5d-58b18fde7b39" providerId="ADAL" clId="{ABAA0626-64EF-42CE-B0EA-51302E3760D7}" dt="2022-03-05T22:24:12.624" v="705" actId="207"/>
          <ac:spMkLst>
            <pc:docMk/>
            <pc:sldMk cId="984176625" sldId="279"/>
            <ac:spMk id="11" creationId="{00000000-0000-0000-0000-000000000000}"/>
          </ac:spMkLst>
        </pc:spChg>
        <pc:spChg chg="add del mod">
          <ac:chgData name="이가은" userId="67a09f80-3018-4634-8a5d-58b18fde7b39" providerId="ADAL" clId="{ABAA0626-64EF-42CE-B0EA-51302E3760D7}" dt="2022-03-05T22:43:29.862" v="1169" actId="478"/>
          <ac:spMkLst>
            <pc:docMk/>
            <pc:sldMk cId="984176625" sldId="279"/>
            <ac:spMk id="13" creationId="{9F27A889-1AB0-4E28-AD2C-1E2A387F21A6}"/>
          </ac:spMkLst>
        </pc:spChg>
        <pc:spChg chg="add del">
          <ac:chgData name="이가은" userId="67a09f80-3018-4634-8a5d-58b18fde7b39" providerId="ADAL" clId="{ABAA0626-64EF-42CE-B0EA-51302E3760D7}" dt="2022-03-05T22:23:40.375" v="699" actId="22"/>
          <ac:spMkLst>
            <pc:docMk/>
            <pc:sldMk cId="984176625" sldId="279"/>
            <ac:spMk id="14" creationId="{36A1E628-663E-44B0-A4EC-81162363D5A5}"/>
          </ac:spMkLst>
        </pc:spChg>
        <pc:spChg chg="add del mod">
          <ac:chgData name="이가은" userId="67a09f80-3018-4634-8a5d-58b18fde7b39" providerId="ADAL" clId="{ABAA0626-64EF-42CE-B0EA-51302E3760D7}" dt="2022-03-05T22:44:17.573" v="1177" actId="478"/>
          <ac:spMkLst>
            <pc:docMk/>
            <pc:sldMk cId="984176625" sldId="279"/>
            <ac:spMk id="15" creationId="{A8C63EA6-A471-4D2D-AAAB-022743BB94B0}"/>
          </ac:spMkLst>
        </pc:spChg>
        <pc:spChg chg="add mod">
          <ac:chgData name="이가은" userId="67a09f80-3018-4634-8a5d-58b18fde7b39" providerId="ADAL" clId="{ABAA0626-64EF-42CE-B0EA-51302E3760D7}" dt="2022-03-05T22:45:56.925" v="1202" actId="207"/>
          <ac:spMkLst>
            <pc:docMk/>
            <pc:sldMk cId="984176625" sldId="279"/>
            <ac:spMk id="20" creationId="{7111D0BF-C043-48D8-BC6C-547D3378BACB}"/>
          </ac:spMkLst>
        </pc:spChg>
        <pc:spChg chg="add mod">
          <ac:chgData name="이가은" userId="67a09f80-3018-4634-8a5d-58b18fde7b39" providerId="ADAL" clId="{ABAA0626-64EF-42CE-B0EA-51302E3760D7}" dt="2022-03-05T22:46:08.325" v="1204" actId="1076"/>
          <ac:spMkLst>
            <pc:docMk/>
            <pc:sldMk cId="984176625" sldId="279"/>
            <ac:spMk id="21" creationId="{12086EDE-3842-4026-A749-A75A7BCE4FA0}"/>
          </ac:spMkLst>
        </pc:spChg>
        <pc:picChg chg="add del mod">
          <ac:chgData name="이가은" userId="67a09f80-3018-4634-8a5d-58b18fde7b39" providerId="ADAL" clId="{ABAA0626-64EF-42CE-B0EA-51302E3760D7}" dt="2022-03-05T22:32:54.037" v="910" actId="478"/>
          <ac:picMkLst>
            <pc:docMk/>
            <pc:sldMk cId="984176625" sldId="279"/>
            <ac:picMk id="5" creationId="{A091D1BA-85B9-4C66-BB25-B2B28EFFCEBF}"/>
          </ac:picMkLst>
        </pc:picChg>
        <pc:picChg chg="add del mod">
          <ac:chgData name="이가은" userId="67a09f80-3018-4634-8a5d-58b18fde7b39" providerId="ADAL" clId="{ABAA0626-64EF-42CE-B0EA-51302E3760D7}" dt="2022-03-05T22:44:14.663" v="1175" actId="478"/>
          <ac:picMkLst>
            <pc:docMk/>
            <pc:sldMk cId="984176625" sldId="279"/>
            <ac:picMk id="12" creationId="{57BFA260-7C4A-4561-9425-3DE562BC9753}"/>
          </ac:picMkLst>
        </pc:picChg>
        <pc:picChg chg="add mod">
          <ac:chgData name="이가은" userId="67a09f80-3018-4634-8a5d-58b18fde7b39" providerId="ADAL" clId="{ABAA0626-64EF-42CE-B0EA-51302E3760D7}" dt="2022-03-05T22:44:39.284" v="1187" actId="14100"/>
          <ac:picMkLst>
            <pc:docMk/>
            <pc:sldMk cId="984176625" sldId="279"/>
            <ac:picMk id="14" creationId="{E7340B97-F752-46F0-AAE0-04377AC25728}"/>
          </ac:picMkLst>
        </pc:picChg>
        <pc:picChg chg="add del mod">
          <ac:chgData name="이가은" userId="67a09f80-3018-4634-8a5d-58b18fde7b39" providerId="ADAL" clId="{ABAA0626-64EF-42CE-B0EA-51302E3760D7}" dt="2022-03-05T22:31:22.064" v="891" actId="478"/>
          <ac:picMkLst>
            <pc:docMk/>
            <pc:sldMk cId="984176625" sldId="279"/>
            <ac:picMk id="15" creationId="{1709CEFA-0E63-4F78-A09E-012E43C393BA}"/>
          </ac:picMkLst>
        </pc:picChg>
        <pc:picChg chg="add mod">
          <ac:chgData name="이가은" userId="67a09f80-3018-4634-8a5d-58b18fde7b39" providerId="ADAL" clId="{ABAA0626-64EF-42CE-B0EA-51302E3760D7}" dt="2022-03-05T22:31:25.144" v="893" actId="1076"/>
          <ac:picMkLst>
            <pc:docMk/>
            <pc:sldMk cId="984176625" sldId="279"/>
            <ac:picMk id="16" creationId="{664B3061-A4B6-413B-AA8E-27F1A4CB4E0B}"/>
          </ac:picMkLst>
        </pc:picChg>
        <pc:picChg chg="add mod">
          <ac:chgData name="이가은" userId="67a09f80-3018-4634-8a5d-58b18fde7b39" providerId="ADAL" clId="{ABAA0626-64EF-42CE-B0EA-51302E3760D7}" dt="2022-03-05T22:44:42.905" v="1188" actId="14100"/>
          <ac:picMkLst>
            <pc:docMk/>
            <pc:sldMk cId="984176625" sldId="279"/>
            <ac:picMk id="18" creationId="{0907D3B4-47E7-43AA-BF89-5B263C9B75D1}"/>
          </ac:picMkLst>
        </pc:picChg>
        <pc:picChg chg="add del mod">
          <ac:chgData name="이가은" userId="67a09f80-3018-4634-8a5d-58b18fde7b39" providerId="ADAL" clId="{ABAA0626-64EF-42CE-B0EA-51302E3760D7}" dt="2022-03-05T23:12:23.027" v="1642" actId="478"/>
          <ac:picMkLst>
            <pc:docMk/>
            <pc:sldMk cId="984176625" sldId="279"/>
            <ac:picMk id="19" creationId="{2D7C84C4-C76D-48A3-9BB4-BCB994C87D50}"/>
          </ac:picMkLst>
        </pc:picChg>
        <pc:picChg chg="add mod">
          <ac:chgData name="이가은" userId="67a09f80-3018-4634-8a5d-58b18fde7b39" providerId="ADAL" clId="{ABAA0626-64EF-42CE-B0EA-51302E3760D7}" dt="2022-03-05T23:12:34.181" v="1645" actId="14100"/>
          <ac:picMkLst>
            <pc:docMk/>
            <pc:sldMk cId="984176625" sldId="279"/>
            <ac:picMk id="22" creationId="{2971E3A2-9B63-41D6-A91A-A4A87B96AA3C}"/>
          </ac:picMkLst>
        </pc:picChg>
      </pc:sldChg>
      <pc:sldChg chg="addSp delSp modSp mod setBg modAnim modNotesTx">
        <pc:chgData name="이가은" userId="67a09f80-3018-4634-8a5d-58b18fde7b39" providerId="ADAL" clId="{ABAA0626-64EF-42CE-B0EA-51302E3760D7}" dt="2022-03-05T22:58:35.901" v="1311"/>
        <pc:sldMkLst>
          <pc:docMk/>
          <pc:sldMk cId="2745346972" sldId="280"/>
        </pc:sldMkLst>
        <pc:spChg chg="del mod">
          <ac:chgData name="이가은" userId="67a09f80-3018-4634-8a5d-58b18fde7b39" providerId="ADAL" clId="{ABAA0626-64EF-42CE-B0EA-51302E3760D7}" dt="2022-03-05T22:16:35.467" v="529"/>
          <ac:spMkLst>
            <pc:docMk/>
            <pc:sldMk cId="2745346972" sldId="280"/>
            <ac:spMk id="5" creationId="{00000000-0000-0000-0000-000000000000}"/>
          </ac:spMkLst>
        </pc:spChg>
        <pc:spChg chg="del mod">
          <ac:chgData name="이가은" userId="67a09f80-3018-4634-8a5d-58b18fde7b39" providerId="ADAL" clId="{ABAA0626-64EF-42CE-B0EA-51302E3760D7}" dt="2022-03-05T22:58:26.523" v="1297" actId="478"/>
          <ac:spMkLst>
            <pc:docMk/>
            <pc:sldMk cId="2745346972" sldId="280"/>
            <ac:spMk id="6" creationId="{00000000-0000-0000-0000-000000000000}"/>
          </ac:spMkLst>
        </pc:spChg>
        <pc:spChg chg="add del">
          <ac:chgData name="이가은" userId="67a09f80-3018-4634-8a5d-58b18fde7b39" providerId="ADAL" clId="{ABAA0626-64EF-42CE-B0EA-51302E3760D7}" dt="2022-03-05T22:15:26.894" v="500" actId="22"/>
          <ac:spMkLst>
            <pc:docMk/>
            <pc:sldMk cId="2745346972" sldId="280"/>
            <ac:spMk id="12" creationId="{CEEBFD93-7E59-4311-94F5-A90BCC7F6AFA}"/>
          </ac:spMkLst>
        </pc:spChg>
        <pc:spChg chg="mod">
          <ac:chgData name="이가은" userId="67a09f80-3018-4634-8a5d-58b18fde7b39" providerId="ADAL" clId="{ABAA0626-64EF-42CE-B0EA-51302E3760D7}" dt="2022-03-05T22:58:06.842" v="1294"/>
          <ac:spMkLst>
            <pc:docMk/>
            <pc:sldMk cId="2745346972" sldId="280"/>
            <ac:spMk id="13" creationId="{CB44F956-1DAB-42A3-BC0F-5227D5361B6E}"/>
          </ac:spMkLst>
        </pc:spChg>
        <pc:spChg chg="mod">
          <ac:chgData name="이가은" userId="67a09f80-3018-4634-8a5d-58b18fde7b39" providerId="ADAL" clId="{ABAA0626-64EF-42CE-B0EA-51302E3760D7}" dt="2022-03-05T22:58:06.842" v="1294"/>
          <ac:spMkLst>
            <pc:docMk/>
            <pc:sldMk cId="2745346972" sldId="280"/>
            <ac:spMk id="14" creationId="{84D771BA-EC76-484D-A087-8186A003E317}"/>
          </ac:spMkLst>
        </pc:spChg>
        <pc:spChg chg="mod">
          <ac:chgData name="이가은" userId="67a09f80-3018-4634-8a5d-58b18fde7b39" providerId="ADAL" clId="{ABAA0626-64EF-42CE-B0EA-51302E3760D7}" dt="2022-03-05T22:58:06.842" v="1294"/>
          <ac:spMkLst>
            <pc:docMk/>
            <pc:sldMk cId="2745346972" sldId="280"/>
            <ac:spMk id="15" creationId="{654EA090-0983-453D-A985-E55FE3F2995D}"/>
          </ac:spMkLst>
        </pc:spChg>
        <pc:spChg chg="add mod ord">
          <ac:chgData name="이가은" userId="67a09f80-3018-4634-8a5d-58b18fde7b39" providerId="ADAL" clId="{ABAA0626-64EF-42CE-B0EA-51302E3760D7}" dt="2022-03-05T22:20:41.484" v="677" actId="14100"/>
          <ac:spMkLst>
            <pc:docMk/>
            <pc:sldMk cId="2745346972" sldId="280"/>
            <ac:spMk id="17" creationId="{FF5D4A08-8A26-4A7E-9706-98870C7DF42F}"/>
          </ac:spMkLst>
        </pc:spChg>
        <pc:spChg chg="add mod">
          <ac:chgData name="이가은" userId="67a09f80-3018-4634-8a5d-58b18fde7b39" providerId="ADAL" clId="{ABAA0626-64EF-42CE-B0EA-51302E3760D7}" dt="2022-03-05T22:58:35.901" v="1311"/>
          <ac:spMkLst>
            <pc:docMk/>
            <pc:sldMk cId="2745346972" sldId="280"/>
            <ac:spMk id="18" creationId="{9ADE49B3-246C-4B7A-91D6-DF6CC54AA114}"/>
          </ac:spMkLst>
        </pc:spChg>
        <pc:grpChg chg="del">
          <ac:chgData name="이가은" userId="67a09f80-3018-4634-8a5d-58b18fde7b39" providerId="ADAL" clId="{ABAA0626-64EF-42CE-B0EA-51302E3760D7}" dt="2022-03-05T22:58:06.561" v="1293" actId="478"/>
          <ac:grpSpMkLst>
            <pc:docMk/>
            <pc:sldMk cId="2745346972" sldId="280"/>
            <ac:grpSpMk id="2" creationId="{00000000-0000-0000-0000-000000000000}"/>
          </ac:grpSpMkLst>
        </pc:grpChg>
        <pc:grpChg chg="add mod ord">
          <ac:chgData name="이가은" userId="67a09f80-3018-4634-8a5d-58b18fde7b39" providerId="ADAL" clId="{ABAA0626-64EF-42CE-B0EA-51302E3760D7}" dt="2022-03-05T22:58:12" v="1295" actId="167"/>
          <ac:grpSpMkLst>
            <pc:docMk/>
            <pc:sldMk cId="2745346972" sldId="280"/>
            <ac:grpSpMk id="12" creationId="{C8A817A0-7FB9-4449-8984-052444E214FF}"/>
          </ac:grpSpMkLst>
        </pc:grpChg>
        <pc:picChg chg="add mod">
          <ac:chgData name="이가은" userId="67a09f80-3018-4634-8a5d-58b18fde7b39" providerId="ADAL" clId="{ABAA0626-64EF-42CE-B0EA-51302E3760D7}" dt="2022-03-05T22:30:28.111" v="879" actId="1076"/>
          <ac:picMkLst>
            <pc:docMk/>
            <pc:sldMk cId="2745346972" sldId="280"/>
            <ac:picMk id="4" creationId="{CC8DB62E-957A-4489-9BA5-4A9F84B73AD8}"/>
          </ac:picMkLst>
        </pc:picChg>
        <pc:picChg chg="add del mod">
          <ac:chgData name="이가은" userId="67a09f80-3018-4634-8a5d-58b18fde7b39" providerId="ADAL" clId="{ABAA0626-64EF-42CE-B0EA-51302E3760D7}" dt="2022-03-05T22:15:33.370" v="503" actId="478"/>
          <ac:picMkLst>
            <pc:docMk/>
            <pc:sldMk cId="2745346972" sldId="280"/>
            <ac:picMk id="9" creationId="{FDB4BB4A-73CE-434B-BA2E-5A98FC802BA7}"/>
          </ac:picMkLst>
        </pc:picChg>
        <pc:picChg chg="add del mod">
          <ac:chgData name="이가은" userId="67a09f80-3018-4634-8a5d-58b18fde7b39" providerId="ADAL" clId="{ABAA0626-64EF-42CE-B0EA-51302E3760D7}" dt="2022-03-05T22:16:15.915" v="507" actId="478"/>
          <ac:picMkLst>
            <pc:docMk/>
            <pc:sldMk cId="2745346972" sldId="280"/>
            <ac:picMk id="14" creationId="{1A069E7B-3865-4DF7-AEB8-5F44867C8120}"/>
          </ac:picMkLst>
        </pc:picChg>
        <pc:picChg chg="add mod">
          <ac:chgData name="이가은" userId="67a09f80-3018-4634-8a5d-58b18fde7b39" providerId="ADAL" clId="{ABAA0626-64EF-42CE-B0EA-51302E3760D7}" dt="2022-03-05T22:30:26.458" v="878" actId="1076"/>
          <ac:picMkLst>
            <pc:docMk/>
            <pc:sldMk cId="2745346972" sldId="280"/>
            <ac:picMk id="16" creationId="{BE2147EA-42A6-4892-8E41-D393F47998C2}"/>
          </ac:picMkLst>
        </pc:picChg>
        <pc:picChg chg="add del mod">
          <ac:chgData name="이가은" userId="67a09f80-3018-4634-8a5d-58b18fde7b39" providerId="ADAL" clId="{ABAA0626-64EF-42CE-B0EA-51302E3760D7}" dt="2022-03-05T22:31:48.152" v="899" actId="478"/>
          <ac:picMkLst>
            <pc:docMk/>
            <pc:sldMk cId="2745346972" sldId="280"/>
            <ac:picMk id="18" creationId="{2EF7C9C2-1EEB-4B84-8ED3-F641F492E451}"/>
          </ac:picMkLst>
        </pc:picChg>
        <pc:picChg chg="add del mod">
          <ac:chgData name="이가은" userId="67a09f80-3018-4634-8a5d-58b18fde7b39" providerId="ADAL" clId="{ABAA0626-64EF-42CE-B0EA-51302E3760D7}" dt="2022-03-05T22:30:19.577" v="877" actId="478"/>
          <ac:picMkLst>
            <pc:docMk/>
            <pc:sldMk cId="2745346972" sldId="280"/>
            <ac:picMk id="19" creationId="{E831C464-F2CA-480F-9F10-C05A6DC0A9AF}"/>
          </ac:picMkLst>
        </pc:picChg>
        <pc:picChg chg="add mod">
          <ac:chgData name="이가은" userId="67a09f80-3018-4634-8a5d-58b18fde7b39" providerId="ADAL" clId="{ABAA0626-64EF-42CE-B0EA-51302E3760D7}" dt="2022-03-05T22:31:50.793" v="901" actId="1076"/>
          <ac:picMkLst>
            <pc:docMk/>
            <pc:sldMk cId="2745346972" sldId="280"/>
            <ac:picMk id="20" creationId="{2ED506C6-595F-407F-A16C-24EC1C525EDD}"/>
          </ac:picMkLst>
        </pc:picChg>
      </pc:sldChg>
      <pc:sldChg chg="addSp delSp modSp mod ord setBg modNotesTx">
        <pc:chgData name="이가은" userId="67a09f80-3018-4634-8a5d-58b18fde7b39" providerId="ADAL" clId="{ABAA0626-64EF-42CE-B0EA-51302E3760D7}" dt="2022-03-05T23:07:26.540" v="1559" actId="207"/>
        <pc:sldMkLst>
          <pc:docMk/>
          <pc:sldMk cId="3640734289" sldId="281"/>
        </pc:sldMkLst>
        <pc:spChg chg="del">
          <ac:chgData name="이가은" userId="67a09f80-3018-4634-8a5d-58b18fde7b39" providerId="ADAL" clId="{ABAA0626-64EF-42CE-B0EA-51302E3760D7}" dt="2022-03-05T22:20:58.201" v="678" actId="478"/>
          <ac:spMkLst>
            <pc:docMk/>
            <pc:sldMk cId="3640734289" sldId="281"/>
            <ac:spMk id="2" creationId="{00000000-0000-0000-0000-000000000000}"/>
          </ac:spMkLst>
        </pc:spChg>
        <pc:spChg chg="del mod">
          <ac:chgData name="이가은" userId="67a09f80-3018-4634-8a5d-58b18fde7b39" providerId="ADAL" clId="{ABAA0626-64EF-42CE-B0EA-51302E3760D7}" dt="2022-03-05T22:17:21.979" v="549" actId="478"/>
          <ac:spMkLst>
            <pc:docMk/>
            <pc:sldMk cId="3640734289" sldId="281"/>
            <ac:spMk id="5" creationId="{00000000-0000-0000-0000-000000000000}"/>
          </ac:spMkLst>
        </pc:spChg>
        <pc:spChg chg="del mod">
          <ac:chgData name="이가은" userId="67a09f80-3018-4634-8a5d-58b18fde7b39" providerId="ADAL" clId="{ABAA0626-64EF-42CE-B0EA-51302E3760D7}" dt="2022-03-05T22:17:21.979" v="549" actId="478"/>
          <ac:spMkLst>
            <pc:docMk/>
            <pc:sldMk cId="3640734289" sldId="281"/>
            <ac:spMk id="6" creationId="{00000000-0000-0000-0000-000000000000}"/>
          </ac:spMkLst>
        </pc:spChg>
        <pc:spChg chg="mod">
          <ac:chgData name="이가은" userId="67a09f80-3018-4634-8a5d-58b18fde7b39" providerId="ADAL" clId="{ABAA0626-64EF-42CE-B0EA-51302E3760D7}" dt="2022-03-05T22:17:22.277" v="550"/>
          <ac:spMkLst>
            <pc:docMk/>
            <pc:sldMk cId="3640734289" sldId="281"/>
            <ac:spMk id="9" creationId="{A5A99BBC-9A6A-4DCA-9337-A9F71379FDDE}"/>
          </ac:spMkLst>
        </pc:spChg>
        <pc:spChg chg="add mod">
          <ac:chgData name="이가은" userId="67a09f80-3018-4634-8a5d-58b18fde7b39" providerId="ADAL" clId="{ABAA0626-64EF-42CE-B0EA-51302E3760D7}" dt="2022-03-05T23:07:26.540" v="1559" actId="207"/>
          <ac:spMkLst>
            <pc:docMk/>
            <pc:sldMk cId="3640734289" sldId="281"/>
            <ac:spMk id="11" creationId="{FA265CBC-CC87-466C-BC0B-11866EBF7929}"/>
          </ac:spMkLst>
        </pc:spChg>
        <pc:spChg chg="mod">
          <ac:chgData name="이가은" userId="67a09f80-3018-4634-8a5d-58b18fde7b39" providerId="ADAL" clId="{ABAA0626-64EF-42CE-B0EA-51302E3760D7}" dt="2022-03-05T22:17:22.277" v="550"/>
          <ac:spMkLst>
            <pc:docMk/>
            <pc:sldMk cId="3640734289" sldId="281"/>
            <ac:spMk id="12" creationId="{7FC91231-A52D-434C-B329-0283E07943CC}"/>
          </ac:spMkLst>
        </pc:spChg>
        <pc:spChg chg="mod">
          <ac:chgData name="이가은" userId="67a09f80-3018-4634-8a5d-58b18fde7b39" providerId="ADAL" clId="{ABAA0626-64EF-42CE-B0EA-51302E3760D7}" dt="2022-03-05T22:17:22.277" v="550"/>
          <ac:spMkLst>
            <pc:docMk/>
            <pc:sldMk cId="3640734289" sldId="281"/>
            <ac:spMk id="13" creationId="{806DC206-55E6-4DEF-94FD-2D509C88DA5A}"/>
          </ac:spMkLst>
        </pc:spChg>
        <pc:spChg chg="add mod">
          <ac:chgData name="이가은" userId="67a09f80-3018-4634-8a5d-58b18fde7b39" providerId="ADAL" clId="{ABAA0626-64EF-42CE-B0EA-51302E3760D7}" dt="2022-03-05T22:17:26.593" v="559"/>
          <ac:spMkLst>
            <pc:docMk/>
            <pc:sldMk cId="3640734289" sldId="281"/>
            <ac:spMk id="14" creationId="{5835D1F4-5AE6-4422-B1D3-241F54E6475F}"/>
          </ac:spMkLst>
        </pc:spChg>
        <pc:spChg chg="add del mod ord topLvl">
          <ac:chgData name="이가은" userId="67a09f80-3018-4634-8a5d-58b18fde7b39" providerId="ADAL" clId="{ABAA0626-64EF-42CE-B0EA-51302E3760D7}" dt="2022-03-05T22:57:55.191" v="1292" actId="478"/>
          <ac:spMkLst>
            <pc:docMk/>
            <pc:sldMk cId="3640734289" sldId="281"/>
            <ac:spMk id="15" creationId="{BAC546B3-2DF0-4AAC-826C-D4B7F1651194}"/>
          </ac:spMkLst>
        </pc:spChg>
        <pc:spChg chg="add del">
          <ac:chgData name="이가은" userId="67a09f80-3018-4634-8a5d-58b18fde7b39" providerId="ADAL" clId="{ABAA0626-64EF-42CE-B0EA-51302E3760D7}" dt="2022-03-05T22:46:35.466" v="1207" actId="22"/>
          <ac:spMkLst>
            <pc:docMk/>
            <pc:sldMk cId="3640734289" sldId="281"/>
            <ac:spMk id="17" creationId="{00D7B052-3356-429A-BAFF-2F6101E45BA5}"/>
          </ac:spMkLst>
        </pc:spChg>
        <pc:spChg chg="add del">
          <ac:chgData name="이가은" userId="67a09f80-3018-4634-8a5d-58b18fde7b39" providerId="ADAL" clId="{ABAA0626-64EF-42CE-B0EA-51302E3760D7}" dt="2022-03-05T22:46:41.548" v="1209" actId="22"/>
          <ac:spMkLst>
            <pc:docMk/>
            <pc:sldMk cId="3640734289" sldId="281"/>
            <ac:spMk id="19" creationId="{530B89DA-6F39-4587-BF72-405710E117AC}"/>
          </ac:spMkLst>
        </pc:spChg>
        <pc:spChg chg="add del">
          <ac:chgData name="이가은" userId="67a09f80-3018-4634-8a5d-58b18fde7b39" providerId="ADAL" clId="{ABAA0626-64EF-42CE-B0EA-51302E3760D7}" dt="2022-03-05T22:46:55.792" v="1212" actId="478"/>
          <ac:spMkLst>
            <pc:docMk/>
            <pc:sldMk cId="3640734289" sldId="281"/>
            <ac:spMk id="20" creationId="{B259158A-6FBE-4CDA-A67B-95448E6336FC}"/>
          </ac:spMkLst>
        </pc:spChg>
        <pc:spChg chg="add del mod ord topLvl">
          <ac:chgData name="이가은" userId="67a09f80-3018-4634-8a5d-58b18fde7b39" providerId="ADAL" clId="{ABAA0626-64EF-42CE-B0EA-51302E3760D7}" dt="2022-03-05T22:57:51.501" v="1291" actId="478"/>
          <ac:spMkLst>
            <pc:docMk/>
            <pc:sldMk cId="3640734289" sldId="281"/>
            <ac:spMk id="21" creationId="{1E38BC81-4398-481C-AD71-64764003743F}"/>
          </ac:spMkLst>
        </pc:spChg>
        <pc:grpChg chg="del">
          <ac:chgData name="이가은" userId="67a09f80-3018-4634-8a5d-58b18fde7b39" providerId="ADAL" clId="{ABAA0626-64EF-42CE-B0EA-51302E3760D7}" dt="2022-03-05T22:17:21.979" v="549" actId="478"/>
          <ac:grpSpMkLst>
            <pc:docMk/>
            <pc:sldMk cId="3640734289" sldId="281"/>
            <ac:grpSpMk id="3" creationId="{00000000-0000-0000-0000-000000000000}"/>
          </ac:grpSpMkLst>
        </pc:grpChg>
        <pc:grpChg chg="add mod">
          <ac:chgData name="이가은" userId="67a09f80-3018-4634-8a5d-58b18fde7b39" providerId="ADAL" clId="{ABAA0626-64EF-42CE-B0EA-51302E3760D7}" dt="2022-03-05T22:17:22.277" v="550"/>
          <ac:grpSpMkLst>
            <pc:docMk/>
            <pc:sldMk cId="3640734289" sldId="281"/>
            <ac:grpSpMk id="8" creationId="{05E1F44E-D77E-4352-BC94-EF3710BBD701}"/>
          </ac:grpSpMkLst>
        </pc:grpChg>
        <pc:grpChg chg="add del mod">
          <ac:chgData name="이가은" userId="67a09f80-3018-4634-8a5d-58b18fde7b39" providerId="ADAL" clId="{ABAA0626-64EF-42CE-B0EA-51302E3760D7}" dt="2022-03-05T22:57:51.501" v="1291" actId="478"/>
          <ac:grpSpMkLst>
            <pc:docMk/>
            <pc:sldMk cId="3640734289" sldId="281"/>
            <ac:grpSpMk id="10" creationId="{E9C7A372-78F2-4BF6-BADD-28FD28AE3A98}"/>
          </ac:grpSpMkLst>
        </pc:grpChg>
        <pc:grpChg chg="add del mod">
          <ac:chgData name="이가은" userId="67a09f80-3018-4634-8a5d-58b18fde7b39" providerId="ADAL" clId="{ABAA0626-64EF-42CE-B0EA-51302E3760D7}" dt="2022-03-05T22:57:55.191" v="1292" actId="478"/>
          <ac:grpSpMkLst>
            <pc:docMk/>
            <pc:sldMk cId="3640734289" sldId="281"/>
            <ac:grpSpMk id="16" creationId="{6E7103A5-9B72-4DAC-8D70-948B7B029AFA}"/>
          </ac:grpSpMkLst>
        </pc:grpChg>
        <pc:picChg chg="add mod topLvl">
          <ac:chgData name="이가은" userId="67a09f80-3018-4634-8a5d-58b18fde7b39" providerId="ADAL" clId="{ABAA0626-64EF-42CE-B0EA-51302E3760D7}" dt="2022-03-05T23:01:29.541" v="1325" actId="1076"/>
          <ac:picMkLst>
            <pc:docMk/>
            <pc:sldMk cId="3640734289" sldId="281"/>
            <ac:picMk id="6" creationId="{BAB55F64-F423-4879-B22C-BAFD8815B8FC}"/>
          </ac:picMkLst>
        </pc:picChg>
        <pc:picChg chg="add mod topLvl">
          <ac:chgData name="이가은" userId="67a09f80-3018-4634-8a5d-58b18fde7b39" providerId="ADAL" clId="{ABAA0626-64EF-42CE-B0EA-51302E3760D7}" dt="2022-03-05T23:05:15.944" v="1548" actId="1076"/>
          <ac:picMkLst>
            <pc:docMk/>
            <pc:sldMk cId="3640734289" sldId="281"/>
            <ac:picMk id="7" creationId="{91516F59-B3E2-4578-8E17-BD0100112612}"/>
          </ac:picMkLst>
        </pc:picChg>
        <pc:picChg chg="add del mod">
          <ac:chgData name="이가은" userId="67a09f80-3018-4634-8a5d-58b18fde7b39" providerId="ADAL" clId="{ABAA0626-64EF-42CE-B0EA-51302E3760D7}" dt="2022-03-05T22:31:33.544" v="894" actId="478"/>
          <ac:picMkLst>
            <pc:docMk/>
            <pc:sldMk cId="3640734289" sldId="281"/>
            <ac:picMk id="17" creationId="{7B3B7927-2E0A-4BF4-B24B-E17AA083D2A4}"/>
          </ac:picMkLst>
        </pc:picChg>
        <pc:picChg chg="add mod">
          <ac:chgData name="이가은" userId="67a09f80-3018-4634-8a5d-58b18fde7b39" providerId="ADAL" clId="{ABAA0626-64EF-42CE-B0EA-51302E3760D7}" dt="2022-03-05T22:31:40.989" v="898" actId="1076"/>
          <ac:picMkLst>
            <pc:docMk/>
            <pc:sldMk cId="3640734289" sldId="281"/>
            <ac:picMk id="18" creationId="{94D55CF1-F9D9-4B1F-8C2F-5AC2BEC6A72D}"/>
          </ac:picMkLst>
        </pc:picChg>
      </pc:sldChg>
      <pc:sldChg chg="addSp delSp modSp mod setBg modNotesTx">
        <pc:chgData name="이가은" userId="67a09f80-3018-4634-8a5d-58b18fde7b39" providerId="ADAL" clId="{ABAA0626-64EF-42CE-B0EA-51302E3760D7}" dt="2022-03-05T23:24:00.099" v="2145" actId="1037"/>
        <pc:sldMkLst>
          <pc:docMk/>
          <pc:sldMk cId="690051129" sldId="282"/>
        </pc:sldMkLst>
        <pc:spChg chg="mod">
          <ac:chgData name="이가은" userId="67a09f80-3018-4634-8a5d-58b18fde7b39" providerId="ADAL" clId="{ABAA0626-64EF-42CE-B0EA-51302E3760D7}" dt="2022-03-05T23:07:39.209" v="1560" actId="20577"/>
          <ac:spMkLst>
            <pc:docMk/>
            <pc:sldMk cId="690051129" sldId="282"/>
            <ac:spMk id="6" creationId="{00000000-0000-0000-0000-000000000000}"/>
          </ac:spMkLst>
        </pc:spChg>
        <pc:spChg chg="del">
          <ac:chgData name="이가은" userId="67a09f80-3018-4634-8a5d-58b18fde7b39" providerId="ADAL" clId="{ABAA0626-64EF-42CE-B0EA-51302E3760D7}" dt="2022-03-05T22:18:51.686" v="662" actId="478"/>
          <ac:spMkLst>
            <pc:docMk/>
            <pc:sldMk cId="690051129" sldId="282"/>
            <ac:spMk id="13" creationId="{00000000-0000-0000-0000-000000000000}"/>
          </ac:spMkLst>
        </pc:spChg>
        <pc:picChg chg="add del mod">
          <ac:chgData name="이가은" userId="67a09f80-3018-4634-8a5d-58b18fde7b39" providerId="ADAL" clId="{ABAA0626-64EF-42CE-B0EA-51302E3760D7}" dt="2022-03-05T22:31:54.620" v="903"/>
          <ac:picMkLst>
            <pc:docMk/>
            <pc:sldMk cId="690051129" sldId="282"/>
            <ac:picMk id="7" creationId="{52266AD0-F3C7-472F-8A9B-170DBD78B573}"/>
          </ac:picMkLst>
        </pc:picChg>
        <pc:picChg chg="add mod">
          <ac:chgData name="이가은" userId="67a09f80-3018-4634-8a5d-58b18fde7b39" providerId="ADAL" clId="{ABAA0626-64EF-42CE-B0EA-51302E3760D7}" dt="2022-03-05T23:24:00.099" v="2145" actId="1037"/>
          <ac:picMkLst>
            <pc:docMk/>
            <pc:sldMk cId="690051129" sldId="282"/>
            <ac:picMk id="8" creationId="{BE4F600D-83C6-477C-AB21-ED5BCEFC9C8E}"/>
          </ac:picMkLst>
        </pc:picChg>
      </pc:sldChg>
      <pc:sldChg chg="addSp modSp mod ord setBg modAnim modNotesTx">
        <pc:chgData name="이가은" userId="67a09f80-3018-4634-8a5d-58b18fde7b39" providerId="ADAL" clId="{ABAA0626-64EF-42CE-B0EA-51302E3760D7}" dt="2022-03-05T23:26:57.998" v="2272"/>
        <pc:sldMkLst>
          <pc:docMk/>
          <pc:sldMk cId="3373253641" sldId="283"/>
        </pc:sldMkLst>
        <pc:spChg chg="mod">
          <ac:chgData name="이가은" userId="67a09f80-3018-4634-8a5d-58b18fde7b39" providerId="ADAL" clId="{ABAA0626-64EF-42CE-B0EA-51302E3760D7}" dt="2022-03-05T22:37:45.325" v="940" actId="1076"/>
          <ac:spMkLst>
            <pc:docMk/>
            <pc:sldMk cId="3373253641" sldId="283"/>
            <ac:spMk id="6" creationId="{00000000-0000-0000-0000-000000000000}"/>
          </ac:spMkLst>
        </pc:spChg>
        <pc:spChg chg="mod">
          <ac:chgData name="이가은" userId="67a09f80-3018-4634-8a5d-58b18fde7b39" providerId="ADAL" clId="{ABAA0626-64EF-42CE-B0EA-51302E3760D7}" dt="2022-03-05T22:34:02.057" v="919" actId="207"/>
          <ac:spMkLst>
            <pc:docMk/>
            <pc:sldMk cId="3373253641" sldId="283"/>
            <ac:spMk id="7" creationId="{00000000-0000-0000-0000-000000000000}"/>
          </ac:spMkLst>
        </pc:spChg>
        <pc:spChg chg="mod">
          <ac:chgData name="이가은" userId="67a09f80-3018-4634-8a5d-58b18fde7b39" providerId="ADAL" clId="{ABAA0626-64EF-42CE-B0EA-51302E3760D7}" dt="2022-03-05T22:34:12.183" v="921" actId="207"/>
          <ac:spMkLst>
            <pc:docMk/>
            <pc:sldMk cId="3373253641" sldId="283"/>
            <ac:spMk id="8" creationId="{00000000-0000-0000-0000-000000000000}"/>
          </ac:spMkLst>
        </pc:spChg>
        <pc:spChg chg="mod">
          <ac:chgData name="이가은" userId="67a09f80-3018-4634-8a5d-58b18fde7b39" providerId="ADAL" clId="{ABAA0626-64EF-42CE-B0EA-51302E3760D7}" dt="2022-03-05T22:34:15.729" v="922" actId="207"/>
          <ac:spMkLst>
            <pc:docMk/>
            <pc:sldMk cId="3373253641" sldId="283"/>
            <ac:spMk id="9" creationId="{00000000-0000-0000-0000-000000000000}"/>
          </ac:spMkLst>
        </pc:spChg>
        <pc:spChg chg="mod">
          <ac:chgData name="이가은" userId="67a09f80-3018-4634-8a5d-58b18fde7b39" providerId="ADAL" clId="{ABAA0626-64EF-42CE-B0EA-51302E3760D7}" dt="2022-03-05T23:26:57.998" v="2272"/>
          <ac:spMkLst>
            <pc:docMk/>
            <pc:sldMk cId="3373253641" sldId="283"/>
            <ac:spMk id="10" creationId="{00000000-0000-0000-0000-000000000000}"/>
          </ac:spMkLst>
        </pc:spChg>
        <pc:spChg chg="mod">
          <ac:chgData name="이가은" userId="67a09f80-3018-4634-8a5d-58b18fde7b39" providerId="ADAL" clId="{ABAA0626-64EF-42CE-B0EA-51302E3760D7}" dt="2022-03-05T22:34:07.161" v="920" actId="207"/>
          <ac:spMkLst>
            <pc:docMk/>
            <pc:sldMk cId="3373253641" sldId="283"/>
            <ac:spMk id="12" creationId="{00000000-0000-0000-0000-000000000000}"/>
          </ac:spMkLst>
        </pc:spChg>
        <pc:picChg chg="add mod">
          <ac:chgData name="이가은" userId="67a09f80-3018-4634-8a5d-58b18fde7b39" providerId="ADAL" clId="{ABAA0626-64EF-42CE-B0EA-51302E3760D7}" dt="2022-03-05T22:38:36.531" v="952" actId="1076"/>
          <ac:picMkLst>
            <pc:docMk/>
            <pc:sldMk cId="3373253641" sldId="283"/>
            <ac:picMk id="11" creationId="{33EF3B06-6DEA-4E2F-9BED-4A0C55252EBD}"/>
          </ac:picMkLst>
        </pc:picChg>
      </pc:sldChg>
      <pc:sldChg chg="addSp modSp del mod ord setBg modNotesTx">
        <pc:chgData name="이가은" userId="67a09f80-3018-4634-8a5d-58b18fde7b39" providerId="ADAL" clId="{ABAA0626-64EF-42CE-B0EA-51302E3760D7}" dt="2022-03-05T23:12:52.690" v="1648" actId="47"/>
        <pc:sldMkLst>
          <pc:docMk/>
          <pc:sldMk cId="954836884" sldId="284"/>
        </pc:sldMkLst>
        <pc:spChg chg="mod">
          <ac:chgData name="이가은" userId="67a09f80-3018-4634-8a5d-58b18fde7b39" providerId="ADAL" clId="{ABAA0626-64EF-42CE-B0EA-51302E3760D7}" dt="2022-03-05T22:49:38.208" v="1230" actId="207"/>
          <ac:spMkLst>
            <pc:docMk/>
            <pc:sldMk cId="954836884" sldId="284"/>
            <ac:spMk id="2" creationId="{00000000-0000-0000-0000-000000000000}"/>
          </ac:spMkLst>
        </pc:spChg>
        <pc:picChg chg="add mod">
          <ac:chgData name="이가은" userId="67a09f80-3018-4634-8a5d-58b18fde7b39" providerId="ADAL" clId="{ABAA0626-64EF-42CE-B0EA-51302E3760D7}" dt="2022-03-05T22:49:46.821" v="1233" actId="1076"/>
          <ac:picMkLst>
            <pc:docMk/>
            <pc:sldMk cId="954836884" sldId="284"/>
            <ac:picMk id="5" creationId="{36013C13-53CF-45AD-958C-44961ECEAB7C}"/>
          </ac:picMkLst>
        </pc:picChg>
        <pc:picChg chg="add mod">
          <ac:chgData name="이가은" userId="67a09f80-3018-4634-8a5d-58b18fde7b39" providerId="ADAL" clId="{ABAA0626-64EF-42CE-B0EA-51302E3760D7}" dt="2022-03-05T22:37:54.049" v="942" actId="1076"/>
          <ac:picMkLst>
            <pc:docMk/>
            <pc:sldMk cId="954836884" sldId="284"/>
            <ac:picMk id="10" creationId="{2E1C6F56-4FD2-43BC-A556-B7081B6613A1}"/>
          </ac:picMkLst>
        </pc:picChg>
      </pc:sldChg>
      <pc:sldChg chg="addSp delSp modSp mod setBg modAnim modNotesTx">
        <pc:chgData name="이가은" userId="67a09f80-3018-4634-8a5d-58b18fde7b39" providerId="ADAL" clId="{ABAA0626-64EF-42CE-B0EA-51302E3760D7}" dt="2022-03-05T23:21:58.843" v="2096" actId="1076"/>
        <pc:sldMkLst>
          <pc:docMk/>
          <pc:sldMk cId="3616527291" sldId="285"/>
        </pc:sldMkLst>
        <pc:spChg chg="del">
          <ac:chgData name="이가은" userId="67a09f80-3018-4634-8a5d-58b18fde7b39" providerId="ADAL" clId="{ABAA0626-64EF-42CE-B0EA-51302E3760D7}" dt="2022-03-05T23:21:47.327" v="2076" actId="478"/>
          <ac:spMkLst>
            <pc:docMk/>
            <pc:sldMk cId="3616527291" sldId="285"/>
            <ac:spMk id="5" creationId="{00000000-0000-0000-0000-000000000000}"/>
          </ac:spMkLst>
        </pc:spChg>
        <pc:spChg chg="del">
          <ac:chgData name="이가은" userId="67a09f80-3018-4634-8a5d-58b18fde7b39" providerId="ADAL" clId="{ABAA0626-64EF-42CE-B0EA-51302E3760D7}" dt="2022-03-05T23:21:47.327" v="2076" actId="478"/>
          <ac:spMkLst>
            <pc:docMk/>
            <pc:sldMk cId="3616527291" sldId="285"/>
            <ac:spMk id="6" creationId="{00000000-0000-0000-0000-000000000000}"/>
          </ac:spMkLst>
        </pc:spChg>
        <pc:spChg chg="mod">
          <ac:chgData name="이가은" userId="67a09f80-3018-4634-8a5d-58b18fde7b39" providerId="ADAL" clId="{ABAA0626-64EF-42CE-B0EA-51302E3760D7}" dt="2022-03-05T23:21:54.157" v="2095" actId="1035"/>
          <ac:spMkLst>
            <pc:docMk/>
            <pc:sldMk cId="3616527291" sldId="285"/>
            <ac:spMk id="7" creationId="{00000000-0000-0000-0000-000000000000}"/>
          </ac:spMkLst>
        </pc:spChg>
        <pc:spChg chg="mod">
          <ac:chgData name="이가은" userId="67a09f80-3018-4634-8a5d-58b18fde7b39" providerId="ADAL" clId="{ABAA0626-64EF-42CE-B0EA-51302E3760D7}" dt="2022-03-05T23:21:54.157" v="2095" actId="1035"/>
          <ac:spMkLst>
            <pc:docMk/>
            <pc:sldMk cId="3616527291" sldId="285"/>
            <ac:spMk id="8" creationId="{00000000-0000-0000-0000-000000000000}"/>
          </ac:spMkLst>
        </pc:spChg>
        <pc:spChg chg="add mod">
          <ac:chgData name="이가은" userId="67a09f80-3018-4634-8a5d-58b18fde7b39" providerId="ADAL" clId="{ABAA0626-64EF-42CE-B0EA-51302E3760D7}" dt="2022-03-05T23:21:54.157" v="2095" actId="1035"/>
          <ac:spMkLst>
            <pc:docMk/>
            <pc:sldMk cId="3616527291" sldId="285"/>
            <ac:spMk id="16" creationId="{5514B2CC-5BA4-4AE5-A1C9-0C44CAC87493}"/>
          </ac:spMkLst>
        </pc:spChg>
        <pc:grpChg chg="del">
          <ac:chgData name="이가은" userId="67a09f80-3018-4634-8a5d-58b18fde7b39" providerId="ADAL" clId="{ABAA0626-64EF-42CE-B0EA-51302E3760D7}" dt="2022-03-05T23:21:47.327" v="2076" actId="478"/>
          <ac:grpSpMkLst>
            <pc:docMk/>
            <pc:sldMk cId="3616527291" sldId="285"/>
            <ac:grpSpMk id="2" creationId="{00000000-0000-0000-0000-000000000000}"/>
          </ac:grpSpMkLst>
        </pc:grpChg>
        <pc:picChg chg="add del mod">
          <ac:chgData name="이가은" userId="67a09f80-3018-4634-8a5d-58b18fde7b39" providerId="ADAL" clId="{ABAA0626-64EF-42CE-B0EA-51302E3760D7}" dt="2022-03-05T22:52:29.927" v="1241" actId="478"/>
          <ac:picMkLst>
            <pc:docMk/>
            <pc:sldMk cId="3616527291" sldId="285"/>
            <ac:picMk id="4" creationId="{23908278-3AB2-4AB6-88B2-78DAF91655B6}"/>
          </ac:picMkLst>
        </pc:picChg>
        <pc:picChg chg="add mod">
          <ac:chgData name="이가은" userId="67a09f80-3018-4634-8a5d-58b18fde7b39" providerId="ADAL" clId="{ABAA0626-64EF-42CE-B0EA-51302E3760D7}" dt="2022-03-05T22:37:58.707" v="944" actId="1076"/>
          <ac:picMkLst>
            <pc:docMk/>
            <pc:sldMk cId="3616527291" sldId="285"/>
            <ac:picMk id="9" creationId="{64D1FD48-8FCE-4B2F-8B1C-45E1A1CAF3BD}"/>
          </ac:picMkLst>
        </pc:picChg>
        <pc:picChg chg="add mod">
          <ac:chgData name="이가은" userId="67a09f80-3018-4634-8a5d-58b18fde7b39" providerId="ADAL" clId="{ABAA0626-64EF-42CE-B0EA-51302E3760D7}" dt="2022-03-05T23:21:54.157" v="2095" actId="1035"/>
          <ac:picMkLst>
            <pc:docMk/>
            <pc:sldMk cId="3616527291" sldId="285"/>
            <ac:picMk id="13" creationId="{A3DDDB93-5110-4EB5-A01C-3031B4833760}"/>
          </ac:picMkLst>
        </pc:picChg>
        <pc:picChg chg="add mod">
          <ac:chgData name="이가은" userId="67a09f80-3018-4634-8a5d-58b18fde7b39" providerId="ADAL" clId="{ABAA0626-64EF-42CE-B0EA-51302E3760D7}" dt="2022-03-05T23:21:54.157" v="2095" actId="1035"/>
          <ac:picMkLst>
            <pc:docMk/>
            <pc:sldMk cId="3616527291" sldId="285"/>
            <ac:picMk id="15" creationId="{FBB0470E-61E9-4300-A4DD-4FA4093827A3}"/>
          </ac:picMkLst>
        </pc:picChg>
        <pc:picChg chg="add del mod">
          <ac:chgData name="이가은" userId="67a09f80-3018-4634-8a5d-58b18fde7b39" providerId="ADAL" clId="{ABAA0626-64EF-42CE-B0EA-51302E3760D7}" dt="2022-03-05T22:55:13.728" v="1268" actId="478"/>
          <ac:picMkLst>
            <pc:docMk/>
            <pc:sldMk cId="3616527291" sldId="285"/>
            <ac:picMk id="18" creationId="{8C6F43CA-BB16-4120-B388-A0F340ED5FD8}"/>
          </ac:picMkLst>
        </pc:picChg>
        <pc:picChg chg="add mod">
          <ac:chgData name="이가은" userId="67a09f80-3018-4634-8a5d-58b18fde7b39" providerId="ADAL" clId="{ABAA0626-64EF-42CE-B0EA-51302E3760D7}" dt="2022-03-05T23:21:58.843" v="2096" actId="1076"/>
          <ac:picMkLst>
            <pc:docMk/>
            <pc:sldMk cId="3616527291" sldId="285"/>
            <ac:picMk id="20" creationId="{3FBB205E-AF5D-4AC4-991E-89B5A5D85756}"/>
          </ac:picMkLst>
        </pc:picChg>
      </pc:sldChg>
      <pc:sldChg chg="addSp delSp modSp mod ord setBg modAnim modNotesTx">
        <pc:chgData name="이가은" userId="67a09f80-3018-4634-8a5d-58b18fde7b39" providerId="ADAL" clId="{ABAA0626-64EF-42CE-B0EA-51302E3760D7}" dt="2022-03-05T23:36:28.419" v="2846" actId="1076"/>
        <pc:sldMkLst>
          <pc:docMk/>
          <pc:sldMk cId="1818714383" sldId="286"/>
        </pc:sldMkLst>
        <pc:spChg chg="mod ord">
          <ac:chgData name="이가은" userId="67a09f80-3018-4634-8a5d-58b18fde7b39" providerId="ADAL" clId="{ABAA0626-64EF-42CE-B0EA-51302E3760D7}" dt="2022-03-05T22:28:32.401" v="817" actId="167"/>
          <ac:spMkLst>
            <pc:docMk/>
            <pc:sldMk cId="1818714383" sldId="286"/>
            <ac:spMk id="2" creationId="{00000000-0000-0000-0000-000000000000}"/>
          </ac:spMkLst>
        </pc:spChg>
        <pc:spChg chg="del">
          <ac:chgData name="이가은" userId="67a09f80-3018-4634-8a5d-58b18fde7b39" providerId="ADAL" clId="{ABAA0626-64EF-42CE-B0EA-51302E3760D7}" dt="2022-03-05T22:29:12.121" v="840" actId="478"/>
          <ac:spMkLst>
            <pc:docMk/>
            <pc:sldMk cId="1818714383" sldId="286"/>
            <ac:spMk id="5" creationId="{00000000-0000-0000-0000-000000000000}"/>
          </ac:spMkLst>
        </pc:spChg>
        <pc:spChg chg="del mod">
          <ac:chgData name="이가은" userId="67a09f80-3018-4634-8a5d-58b18fde7b39" providerId="ADAL" clId="{ABAA0626-64EF-42CE-B0EA-51302E3760D7}" dt="2022-03-05T22:29:12.121" v="840" actId="478"/>
          <ac:spMkLst>
            <pc:docMk/>
            <pc:sldMk cId="1818714383" sldId="286"/>
            <ac:spMk id="6" creationId="{00000000-0000-0000-0000-000000000000}"/>
          </ac:spMkLst>
        </pc:spChg>
        <pc:spChg chg="mod">
          <ac:chgData name="이가은" userId="67a09f80-3018-4634-8a5d-58b18fde7b39" providerId="ADAL" clId="{ABAA0626-64EF-42CE-B0EA-51302E3760D7}" dt="2022-03-05T22:29:16.362" v="845" actId="20577"/>
          <ac:spMkLst>
            <pc:docMk/>
            <pc:sldMk cId="1818714383" sldId="286"/>
            <ac:spMk id="13" creationId="{37AF1D3E-6739-44E3-947A-F5AA112A2F40}"/>
          </ac:spMkLst>
        </pc:spChg>
        <pc:spChg chg="mod">
          <ac:chgData name="이가은" userId="67a09f80-3018-4634-8a5d-58b18fde7b39" providerId="ADAL" clId="{ABAA0626-64EF-42CE-B0EA-51302E3760D7}" dt="2022-03-05T22:29:12.466" v="841"/>
          <ac:spMkLst>
            <pc:docMk/>
            <pc:sldMk cId="1818714383" sldId="286"/>
            <ac:spMk id="14" creationId="{5B87B7FC-E912-4AE5-B22D-786B2690B1C7}"/>
          </ac:spMkLst>
        </pc:spChg>
        <pc:spChg chg="mod">
          <ac:chgData name="이가은" userId="67a09f80-3018-4634-8a5d-58b18fde7b39" providerId="ADAL" clId="{ABAA0626-64EF-42CE-B0EA-51302E3760D7}" dt="2022-03-05T22:29:12.466" v="841"/>
          <ac:spMkLst>
            <pc:docMk/>
            <pc:sldMk cId="1818714383" sldId="286"/>
            <ac:spMk id="15" creationId="{51F670EB-68DA-4E64-B175-8182394EB1FE}"/>
          </ac:spMkLst>
        </pc:spChg>
        <pc:spChg chg="add del">
          <ac:chgData name="이가은" userId="67a09f80-3018-4634-8a5d-58b18fde7b39" providerId="ADAL" clId="{ABAA0626-64EF-42CE-B0EA-51302E3760D7}" dt="2022-03-05T22:29:23.790" v="847" actId="22"/>
          <ac:spMkLst>
            <pc:docMk/>
            <pc:sldMk cId="1818714383" sldId="286"/>
            <ac:spMk id="17" creationId="{F1116FB4-D602-4D7B-B144-70826B2B77C3}"/>
          </ac:spMkLst>
        </pc:spChg>
        <pc:spChg chg="add del">
          <ac:chgData name="이가은" userId="67a09f80-3018-4634-8a5d-58b18fde7b39" providerId="ADAL" clId="{ABAA0626-64EF-42CE-B0EA-51302E3760D7}" dt="2022-03-05T22:29:25.496" v="849" actId="22"/>
          <ac:spMkLst>
            <pc:docMk/>
            <pc:sldMk cId="1818714383" sldId="286"/>
            <ac:spMk id="19" creationId="{CC8B76CF-C8FF-4F6A-8996-A96C8E9B9753}"/>
          </ac:spMkLst>
        </pc:spChg>
        <pc:spChg chg="add mod">
          <ac:chgData name="이가은" userId="67a09f80-3018-4634-8a5d-58b18fde7b39" providerId="ADAL" clId="{ABAA0626-64EF-42CE-B0EA-51302E3760D7}" dt="2022-03-05T22:29:33.662" v="867"/>
          <ac:spMkLst>
            <pc:docMk/>
            <pc:sldMk cId="1818714383" sldId="286"/>
            <ac:spMk id="20" creationId="{251A033B-ECA8-4B2C-A5FD-DD5715B258A3}"/>
          </ac:spMkLst>
        </pc:spChg>
        <pc:grpChg chg="del">
          <ac:chgData name="이가은" userId="67a09f80-3018-4634-8a5d-58b18fde7b39" providerId="ADAL" clId="{ABAA0626-64EF-42CE-B0EA-51302E3760D7}" dt="2022-03-05T22:29:12.121" v="840" actId="478"/>
          <ac:grpSpMkLst>
            <pc:docMk/>
            <pc:sldMk cId="1818714383" sldId="286"/>
            <ac:grpSpMk id="3" creationId="{00000000-0000-0000-0000-000000000000}"/>
          </ac:grpSpMkLst>
        </pc:grpChg>
        <pc:grpChg chg="add mod">
          <ac:chgData name="이가은" userId="67a09f80-3018-4634-8a5d-58b18fde7b39" providerId="ADAL" clId="{ABAA0626-64EF-42CE-B0EA-51302E3760D7}" dt="2022-03-05T22:29:12.466" v="841"/>
          <ac:grpSpMkLst>
            <pc:docMk/>
            <pc:sldMk cId="1818714383" sldId="286"/>
            <ac:grpSpMk id="12" creationId="{853A13C4-F0CA-49D9-8186-ABB725AD5795}"/>
          </ac:grpSpMkLst>
        </pc:grpChg>
        <pc:picChg chg="add mod">
          <ac:chgData name="이가은" userId="67a09f80-3018-4634-8a5d-58b18fde7b39" providerId="ADAL" clId="{ABAA0626-64EF-42CE-B0EA-51302E3760D7}" dt="2022-03-05T23:36:28.419" v="2846" actId="1076"/>
          <ac:picMkLst>
            <pc:docMk/>
            <pc:sldMk cId="1818714383" sldId="286"/>
            <ac:picMk id="16" creationId="{C4D622F3-BE52-48D5-9F13-D95F9DEC8F2B}"/>
          </ac:picMkLst>
        </pc:picChg>
        <pc:picChg chg="add del mod">
          <ac:chgData name="이가은" userId="67a09f80-3018-4634-8a5d-58b18fde7b39" providerId="ADAL" clId="{ABAA0626-64EF-42CE-B0EA-51302E3760D7}" dt="2022-03-05T22:32:07.313" v="906" actId="478"/>
          <ac:picMkLst>
            <pc:docMk/>
            <pc:sldMk cId="1818714383" sldId="286"/>
            <ac:picMk id="21" creationId="{A36C9C26-8E78-48B6-9C90-9D15E0A0614D}"/>
          </ac:picMkLst>
        </pc:picChg>
        <pc:picChg chg="add del mod">
          <ac:chgData name="이가은" userId="67a09f80-3018-4634-8a5d-58b18fde7b39" providerId="ADAL" clId="{ABAA0626-64EF-42CE-B0EA-51302E3760D7}" dt="2022-03-05T23:24:09.511" v="2146" actId="478"/>
          <ac:picMkLst>
            <pc:docMk/>
            <pc:sldMk cId="1818714383" sldId="286"/>
            <ac:picMk id="22" creationId="{EC33A114-C410-4F82-87A5-6512D984B36A}"/>
          </ac:picMkLst>
        </pc:picChg>
        <pc:picChg chg="add del mod">
          <ac:chgData name="이가은" userId="67a09f80-3018-4634-8a5d-58b18fde7b39" providerId="ADAL" clId="{ABAA0626-64EF-42CE-B0EA-51302E3760D7}" dt="2022-03-05T23:17:10.500" v="1676" actId="478"/>
          <ac:picMkLst>
            <pc:docMk/>
            <pc:sldMk cId="1818714383" sldId="286"/>
            <ac:picMk id="1026" creationId="{C12B6878-D396-48D4-AA56-0D6BAE9ACAB8}"/>
          </ac:picMkLst>
        </pc:picChg>
        <pc:picChg chg="add mod">
          <ac:chgData name="이가은" userId="67a09f80-3018-4634-8a5d-58b18fde7b39" providerId="ADAL" clId="{ABAA0626-64EF-42CE-B0EA-51302E3760D7}" dt="2022-03-05T23:18:39.980" v="1701" actId="1076"/>
          <ac:picMkLst>
            <pc:docMk/>
            <pc:sldMk cId="1818714383" sldId="286"/>
            <ac:picMk id="4098" creationId="{FCEB48A9-CFEE-4EB5-BAC7-63603A9C7EA1}"/>
          </ac:picMkLst>
        </pc:picChg>
        <pc:picChg chg="add mod">
          <ac:chgData name="이가은" userId="67a09f80-3018-4634-8a5d-58b18fde7b39" providerId="ADAL" clId="{ABAA0626-64EF-42CE-B0EA-51302E3760D7}" dt="2022-03-05T22:28:09.186" v="812" actId="167"/>
          <ac:picMkLst>
            <pc:docMk/>
            <pc:sldMk cId="1818714383" sldId="286"/>
            <ac:picMk id="4100" creationId="{E6F3A135-67B7-4A1D-8027-C5FCBF352CBA}"/>
          </ac:picMkLst>
        </pc:picChg>
        <pc:picChg chg="add del mod">
          <ac:chgData name="이가은" userId="67a09f80-3018-4634-8a5d-58b18fde7b39" providerId="ADAL" clId="{ABAA0626-64EF-42CE-B0EA-51302E3760D7}" dt="2022-03-05T23:17:16.164" v="1677" actId="478"/>
          <ac:picMkLst>
            <pc:docMk/>
            <pc:sldMk cId="1818714383" sldId="286"/>
            <ac:picMk id="4102" creationId="{3AFEC9A3-145E-49F4-A9D4-82FCC664C1D1}"/>
          </ac:picMkLst>
        </pc:picChg>
        <pc:picChg chg="add del mod">
          <ac:chgData name="이가은" userId="67a09f80-3018-4634-8a5d-58b18fde7b39" providerId="ADAL" clId="{ABAA0626-64EF-42CE-B0EA-51302E3760D7}" dt="2022-03-05T23:17:18.933" v="1679" actId="478"/>
          <ac:picMkLst>
            <pc:docMk/>
            <pc:sldMk cId="1818714383" sldId="286"/>
            <ac:picMk id="4104" creationId="{23EB875E-8265-4F78-AECB-4838238CB43B}"/>
          </ac:picMkLst>
        </pc:picChg>
      </pc:sldChg>
      <pc:sldChg chg="new del">
        <pc:chgData name="이가은" userId="67a09f80-3018-4634-8a5d-58b18fde7b39" providerId="ADAL" clId="{ABAA0626-64EF-42CE-B0EA-51302E3760D7}" dt="2022-03-05T21:58:42.772" v="79" actId="680"/>
        <pc:sldMkLst>
          <pc:docMk/>
          <pc:sldMk cId="618610292" sldId="287"/>
        </pc:sldMkLst>
      </pc:sldChg>
      <pc:sldChg chg="addSp delSp modSp add mod modAnim modNotesTx">
        <pc:chgData name="이가은" userId="67a09f80-3018-4634-8a5d-58b18fde7b39" providerId="ADAL" clId="{ABAA0626-64EF-42CE-B0EA-51302E3760D7}" dt="2022-03-05T23:36:36.214" v="2851" actId="1036"/>
        <pc:sldMkLst>
          <pc:docMk/>
          <pc:sldMk cId="2822330905" sldId="287"/>
        </pc:sldMkLst>
        <pc:spChg chg="mod">
          <ac:chgData name="이가은" userId="67a09f80-3018-4634-8a5d-58b18fde7b39" providerId="ADAL" clId="{ABAA0626-64EF-42CE-B0EA-51302E3760D7}" dt="2022-03-05T23:18:10.339" v="1689" actId="14100"/>
          <ac:spMkLst>
            <pc:docMk/>
            <pc:sldMk cId="2822330905" sldId="287"/>
            <ac:spMk id="2" creationId="{00000000-0000-0000-0000-000000000000}"/>
          </ac:spMkLst>
        </pc:spChg>
        <pc:picChg chg="add del mod">
          <ac:chgData name="이가은" userId="67a09f80-3018-4634-8a5d-58b18fde7b39" providerId="ADAL" clId="{ABAA0626-64EF-42CE-B0EA-51302E3760D7}" dt="2022-03-05T23:24:47.999" v="2198" actId="478"/>
          <ac:picMkLst>
            <pc:docMk/>
            <pc:sldMk cId="2822330905" sldId="287"/>
            <ac:picMk id="17" creationId="{A9348729-ABD0-4DA4-847E-794C4AB663A3}"/>
          </ac:picMkLst>
        </pc:picChg>
        <pc:picChg chg="add del mod">
          <ac:chgData name="이가은" userId="67a09f80-3018-4634-8a5d-58b18fde7b39" providerId="ADAL" clId="{ABAA0626-64EF-42CE-B0EA-51302E3760D7}" dt="2022-03-05T23:36:19.460" v="2842" actId="478"/>
          <ac:picMkLst>
            <pc:docMk/>
            <pc:sldMk cId="2822330905" sldId="287"/>
            <ac:picMk id="18" creationId="{89659987-AC39-43D1-8C26-812F5243B5C4}"/>
          </ac:picMkLst>
        </pc:picChg>
        <pc:picChg chg="add mod">
          <ac:chgData name="이가은" userId="67a09f80-3018-4634-8a5d-58b18fde7b39" providerId="ADAL" clId="{ABAA0626-64EF-42CE-B0EA-51302E3760D7}" dt="2022-03-05T23:36:36.214" v="2851" actId="1036"/>
          <ac:picMkLst>
            <pc:docMk/>
            <pc:sldMk cId="2822330905" sldId="287"/>
            <ac:picMk id="19" creationId="{2BAF05E5-4BAC-4E28-BE7B-C85B739BDF07}"/>
          </ac:picMkLst>
        </pc:picChg>
        <pc:picChg chg="add del mod">
          <ac:chgData name="이가은" userId="67a09f80-3018-4634-8a5d-58b18fde7b39" providerId="ADAL" clId="{ABAA0626-64EF-42CE-B0EA-51302E3760D7}" dt="2022-03-05T23:36:32.854" v="2848" actId="478"/>
          <ac:picMkLst>
            <pc:docMk/>
            <pc:sldMk cId="2822330905" sldId="287"/>
            <ac:picMk id="21" creationId="{41F7AB64-8084-48F4-903E-52E2A4400285}"/>
          </ac:picMkLst>
        </pc:picChg>
        <pc:picChg chg="del">
          <ac:chgData name="이가은" userId="67a09f80-3018-4634-8a5d-58b18fde7b39" providerId="ADAL" clId="{ABAA0626-64EF-42CE-B0EA-51302E3760D7}" dt="2022-03-05T23:24:15.344" v="2156" actId="478"/>
          <ac:picMkLst>
            <pc:docMk/>
            <pc:sldMk cId="2822330905" sldId="287"/>
            <ac:picMk id="22" creationId="{EC33A114-C410-4F82-87A5-6512D984B36A}"/>
          </ac:picMkLst>
        </pc:picChg>
        <pc:picChg chg="del">
          <ac:chgData name="이가은" userId="67a09f80-3018-4634-8a5d-58b18fde7b39" providerId="ADAL" clId="{ABAA0626-64EF-42CE-B0EA-51302E3760D7}" dt="2022-03-05T23:16:06.443" v="1657" actId="478"/>
          <ac:picMkLst>
            <pc:docMk/>
            <pc:sldMk cId="2822330905" sldId="287"/>
            <ac:picMk id="1026" creationId="{C12B6878-D396-48D4-AA56-0D6BAE9ACAB8}"/>
          </ac:picMkLst>
        </pc:picChg>
        <pc:picChg chg="add mod">
          <ac:chgData name="이가은" userId="67a09f80-3018-4634-8a5d-58b18fde7b39" providerId="ADAL" clId="{ABAA0626-64EF-42CE-B0EA-51302E3760D7}" dt="2022-03-05T23:18:23.471" v="1695" actId="1076"/>
          <ac:picMkLst>
            <pc:docMk/>
            <pc:sldMk cId="2822330905" sldId="287"/>
            <ac:picMk id="3074" creationId="{7A4787E4-84D3-4A45-95CE-E4F0AB550CC2}"/>
          </ac:picMkLst>
        </pc:picChg>
        <pc:picChg chg="add mod">
          <ac:chgData name="이가은" userId="67a09f80-3018-4634-8a5d-58b18fde7b39" providerId="ADAL" clId="{ABAA0626-64EF-42CE-B0EA-51302E3760D7}" dt="2022-03-05T23:21:18.713" v="2048" actId="1076"/>
          <ac:picMkLst>
            <pc:docMk/>
            <pc:sldMk cId="2822330905" sldId="287"/>
            <ac:picMk id="3076" creationId="{9EF79997-E0D6-44C6-9E34-63DC61EAC104}"/>
          </ac:picMkLst>
        </pc:picChg>
        <pc:picChg chg="add mod">
          <ac:chgData name="이가은" userId="67a09f80-3018-4634-8a5d-58b18fde7b39" providerId="ADAL" clId="{ABAA0626-64EF-42CE-B0EA-51302E3760D7}" dt="2022-03-05T23:20:48.371" v="1992" actId="1076"/>
          <ac:picMkLst>
            <pc:docMk/>
            <pc:sldMk cId="2822330905" sldId="287"/>
            <ac:picMk id="3078" creationId="{E674D844-571E-4D57-9580-7470B43ED0E0}"/>
          </ac:picMkLst>
        </pc:picChg>
        <pc:picChg chg="del">
          <ac:chgData name="이가은" userId="67a09f80-3018-4634-8a5d-58b18fde7b39" providerId="ADAL" clId="{ABAA0626-64EF-42CE-B0EA-51302E3760D7}" dt="2022-03-05T23:16:29.637" v="1661" actId="478"/>
          <ac:picMkLst>
            <pc:docMk/>
            <pc:sldMk cId="2822330905" sldId="287"/>
            <ac:picMk id="4098" creationId="{FCEB48A9-CFEE-4EB5-BAC7-63603A9C7EA1}"/>
          </ac:picMkLst>
        </pc:picChg>
        <pc:picChg chg="del">
          <ac:chgData name="이가은" userId="67a09f80-3018-4634-8a5d-58b18fde7b39" providerId="ADAL" clId="{ABAA0626-64EF-42CE-B0EA-51302E3760D7}" dt="2022-03-05T23:16:27.235" v="1659" actId="478"/>
          <ac:picMkLst>
            <pc:docMk/>
            <pc:sldMk cId="2822330905" sldId="287"/>
            <ac:picMk id="4100" creationId="{E6F3A135-67B7-4A1D-8027-C5FCBF352CBA}"/>
          </ac:picMkLst>
        </pc:picChg>
        <pc:picChg chg="del mod">
          <ac:chgData name="이가은" userId="67a09f80-3018-4634-8a5d-58b18fde7b39" providerId="ADAL" clId="{ABAA0626-64EF-42CE-B0EA-51302E3760D7}" dt="2022-03-05T23:20:41.351" v="1987" actId="478"/>
          <ac:picMkLst>
            <pc:docMk/>
            <pc:sldMk cId="2822330905" sldId="287"/>
            <ac:picMk id="4102" creationId="{3AFEC9A3-145E-49F4-A9D4-82FCC664C1D1}"/>
          </ac:picMkLst>
        </pc:picChg>
        <pc:picChg chg="del">
          <ac:chgData name="이가은" userId="67a09f80-3018-4634-8a5d-58b18fde7b39" providerId="ADAL" clId="{ABAA0626-64EF-42CE-B0EA-51302E3760D7}" dt="2022-03-05T23:16:21.124" v="1658" actId="478"/>
          <ac:picMkLst>
            <pc:docMk/>
            <pc:sldMk cId="2822330905" sldId="287"/>
            <ac:picMk id="4104" creationId="{23EB875E-8265-4F78-AECB-4838238CB43B}"/>
          </ac:picMkLst>
        </pc:picChg>
      </pc:sldChg>
      <pc:sldChg chg="new del">
        <pc:chgData name="이가은" userId="67a09f80-3018-4634-8a5d-58b18fde7b39" providerId="ADAL" clId="{ABAA0626-64EF-42CE-B0EA-51302E3760D7}" dt="2022-03-05T21:58:40.842" v="77" actId="680"/>
        <pc:sldMkLst>
          <pc:docMk/>
          <pc:sldMk cId="3361502310" sldId="287"/>
        </pc:sldMkLst>
      </pc:sldChg>
      <pc:sldChg chg="addSp delSp modSp add mod modAnim modNotesTx">
        <pc:chgData name="이가은" userId="67a09f80-3018-4634-8a5d-58b18fde7b39" providerId="ADAL" clId="{ABAA0626-64EF-42CE-B0EA-51302E3760D7}" dt="2022-03-05T23:43:39.337" v="3309" actId="1037"/>
        <pc:sldMkLst>
          <pc:docMk/>
          <pc:sldMk cId="2399783120" sldId="288"/>
        </pc:sldMkLst>
        <pc:picChg chg="add del mod">
          <ac:chgData name="이가은" userId="67a09f80-3018-4634-8a5d-58b18fde7b39" providerId="ADAL" clId="{ABAA0626-64EF-42CE-B0EA-51302E3760D7}" dt="2022-03-05T23:24:55.255" v="2216" actId="478"/>
          <ac:picMkLst>
            <pc:docMk/>
            <pc:sldMk cId="2399783120" sldId="288"/>
            <ac:picMk id="16" creationId="{7D443146-C433-4DF4-AFC5-7A4EAAB8539C}"/>
          </ac:picMkLst>
        </pc:picChg>
        <pc:picChg chg="add del mod">
          <ac:chgData name="이가은" userId="67a09f80-3018-4634-8a5d-58b18fde7b39" providerId="ADAL" clId="{ABAA0626-64EF-42CE-B0EA-51302E3760D7}" dt="2022-03-05T23:36:39.006" v="2853" actId="478"/>
          <ac:picMkLst>
            <pc:docMk/>
            <pc:sldMk cId="2399783120" sldId="288"/>
            <ac:picMk id="17" creationId="{02058AFD-E89F-4872-BADA-33F022F09D92}"/>
          </ac:picMkLst>
        </pc:picChg>
        <pc:picChg chg="add mod">
          <ac:chgData name="이가은" userId="67a09f80-3018-4634-8a5d-58b18fde7b39" providerId="ADAL" clId="{ABAA0626-64EF-42CE-B0EA-51302E3760D7}" dt="2022-03-05T23:43:39.337" v="3309" actId="1037"/>
          <ac:picMkLst>
            <pc:docMk/>
            <pc:sldMk cId="2399783120" sldId="288"/>
            <ac:picMk id="18" creationId="{37D194DE-1159-42E2-BFE8-363F4564D0C2}"/>
          </ac:picMkLst>
        </pc:picChg>
        <pc:picChg chg="del">
          <ac:chgData name="이가은" userId="67a09f80-3018-4634-8a5d-58b18fde7b39" providerId="ADAL" clId="{ABAA0626-64EF-42CE-B0EA-51302E3760D7}" dt="2022-03-05T23:24:22.221" v="2168" actId="478"/>
          <ac:picMkLst>
            <pc:docMk/>
            <pc:sldMk cId="2399783120" sldId="288"/>
            <ac:picMk id="22" creationId="{EC33A114-C410-4F82-87A5-6512D984B36A}"/>
          </ac:picMkLst>
        </pc:picChg>
        <pc:picChg chg="del">
          <ac:chgData name="이가은" userId="67a09f80-3018-4634-8a5d-58b18fde7b39" providerId="ADAL" clId="{ABAA0626-64EF-42CE-B0EA-51302E3760D7}" dt="2022-03-05T23:15:58.292" v="1654" actId="478"/>
          <ac:picMkLst>
            <pc:docMk/>
            <pc:sldMk cId="2399783120" sldId="288"/>
            <ac:picMk id="4098" creationId="{FCEB48A9-CFEE-4EB5-BAC7-63603A9C7EA1}"/>
          </ac:picMkLst>
        </pc:picChg>
        <pc:picChg chg="del">
          <ac:chgData name="이가은" userId="67a09f80-3018-4634-8a5d-58b18fde7b39" providerId="ADAL" clId="{ABAA0626-64EF-42CE-B0EA-51302E3760D7}" dt="2022-03-05T23:15:59.587" v="1656" actId="478"/>
          <ac:picMkLst>
            <pc:docMk/>
            <pc:sldMk cId="2399783120" sldId="288"/>
            <ac:picMk id="4100" creationId="{E6F3A135-67B7-4A1D-8027-C5FCBF352CBA}"/>
          </ac:picMkLst>
        </pc:picChg>
        <pc:picChg chg="del">
          <ac:chgData name="이가은" userId="67a09f80-3018-4634-8a5d-58b18fde7b39" providerId="ADAL" clId="{ABAA0626-64EF-42CE-B0EA-51302E3760D7}" dt="2022-03-05T23:15:57.653" v="1653" actId="478"/>
          <ac:picMkLst>
            <pc:docMk/>
            <pc:sldMk cId="2399783120" sldId="288"/>
            <ac:picMk id="4102" creationId="{3AFEC9A3-145E-49F4-A9D4-82FCC664C1D1}"/>
          </ac:picMkLst>
        </pc:picChg>
        <pc:picChg chg="del">
          <ac:chgData name="이가은" userId="67a09f80-3018-4634-8a5d-58b18fde7b39" providerId="ADAL" clId="{ABAA0626-64EF-42CE-B0EA-51302E3760D7}" dt="2022-03-05T23:15:58.994" v="1655" actId="478"/>
          <ac:picMkLst>
            <pc:docMk/>
            <pc:sldMk cId="2399783120" sldId="288"/>
            <ac:picMk id="4104" creationId="{23EB875E-8265-4F78-AECB-4838238CB43B}"/>
          </ac:picMkLst>
        </pc:picChg>
      </pc:sldChg>
      <pc:sldChg chg="addSp delSp modSp add del mod ord">
        <pc:chgData name="이가은" userId="67a09f80-3018-4634-8a5d-58b18fde7b39" providerId="ADAL" clId="{ABAA0626-64EF-42CE-B0EA-51302E3760D7}" dt="2022-03-05T23:35:29.436" v="2838" actId="47"/>
        <pc:sldMkLst>
          <pc:docMk/>
          <pc:sldMk cId="719500430" sldId="289"/>
        </pc:sldMkLst>
        <pc:spChg chg="add del mod">
          <ac:chgData name="이가은" userId="67a09f80-3018-4634-8a5d-58b18fde7b39" providerId="ADAL" clId="{ABAA0626-64EF-42CE-B0EA-51302E3760D7}" dt="2022-03-05T23:34:13.670" v="2837" actId="478"/>
          <ac:spMkLst>
            <pc:docMk/>
            <pc:sldMk cId="719500430" sldId="289"/>
            <ac:spMk id="3" creationId="{A3AD855B-ED2D-4D61-85D0-9CCB3BE7F32F}"/>
          </ac:spMkLst>
        </pc:spChg>
        <pc:spChg chg="add del mod">
          <ac:chgData name="이가은" userId="67a09f80-3018-4634-8a5d-58b18fde7b39" providerId="ADAL" clId="{ABAA0626-64EF-42CE-B0EA-51302E3760D7}" dt="2022-03-05T23:30:54.005" v="2833" actId="478"/>
          <ac:spMkLst>
            <pc:docMk/>
            <pc:sldMk cId="719500430" sldId="289"/>
            <ac:spMk id="11" creationId="{3D86BE8A-B2FF-4FE6-971D-D4F86C58AD9E}"/>
          </ac:spMkLst>
        </pc:spChg>
        <pc:spChg chg="mod">
          <ac:chgData name="이가은" userId="67a09f80-3018-4634-8a5d-58b18fde7b39" providerId="ADAL" clId="{ABAA0626-64EF-42CE-B0EA-51302E3760D7}" dt="2022-03-05T23:27:15.133" v="2282"/>
          <ac:spMkLst>
            <pc:docMk/>
            <pc:sldMk cId="719500430" sldId="289"/>
            <ac:spMk id="20" creationId="{251A033B-ECA8-4B2C-A5FD-DD5715B258A3}"/>
          </ac:spMkLst>
        </pc:spChg>
        <pc:picChg chg="del">
          <ac:chgData name="이가은" userId="67a09f80-3018-4634-8a5d-58b18fde7b39" providerId="ADAL" clId="{ABAA0626-64EF-42CE-B0EA-51302E3760D7}" dt="2022-03-05T23:33:32.433" v="2836" actId="478"/>
          <ac:picMkLst>
            <pc:docMk/>
            <pc:sldMk cId="719500430" sldId="289"/>
            <ac:picMk id="17" creationId="{02058AFD-E89F-4872-BADA-33F022F09D92}"/>
          </ac:picMkLst>
        </pc:picChg>
        <pc:picChg chg="del">
          <ac:chgData name="이가은" userId="67a09f80-3018-4634-8a5d-58b18fde7b39" providerId="ADAL" clId="{ABAA0626-64EF-42CE-B0EA-51302E3760D7}" dt="2022-03-05T23:27:16.772" v="2283" actId="478"/>
          <ac:picMkLst>
            <pc:docMk/>
            <pc:sldMk cId="719500430" sldId="289"/>
            <ac:picMk id="1026" creationId="{C12B6878-D396-48D4-AA56-0D6BAE9ACAB8}"/>
          </ac:picMkLst>
        </pc:picChg>
      </pc:sldChg>
      <pc:sldChg chg="addSp delSp modSp add del mod">
        <pc:chgData name="이가은" userId="67a09f80-3018-4634-8a5d-58b18fde7b39" providerId="ADAL" clId="{ABAA0626-64EF-42CE-B0EA-51302E3760D7}" dt="2022-03-05T23:43:33.294" v="3281" actId="47"/>
        <pc:sldMkLst>
          <pc:docMk/>
          <pc:sldMk cId="2592402697" sldId="289"/>
        </pc:sldMkLst>
        <pc:spChg chg="add del mod">
          <ac:chgData name="이가은" userId="67a09f80-3018-4634-8a5d-58b18fde7b39" providerId="ADAL" clId="{ABAA0626-64EF-42CE-B0EA-51302E3760D7}" dt="2022-03-05T23:43:09.606" v="3264"/>
          <ac:spMkLst>
            <pc:docMk/>
            <pc:sldMk cId="2592402697" sldId="289"/>
            <ac:spMk id="3" creationId="{28F0E659-FC24-4B0C-ABC8-1310290BA8CF}"/>
          </ac:spMkLst>
        </pc:spChg>
        <pc:spChg chg="mod">
          <ac:chgData name="이가은" userId="67a09f80-3018-4634-8a5d-58b18fde7b39" providerId="ADAL" clId="{ABAA0626-64EF-42CE-B0EA-51302E3760D7}" dt="2022-03-05T23:37:00.770" v="2865"/>
          <ac:spMkLst>
            <pc:docMk/>
            <pc:sldMk cId="2592402697" sldId="289"/>
            <ac:spMk id="20" creationId="{251A033B-ECA8-4B2C-A5FD-DD5715B258A3}"/>
          </ac:spMkLst>
        </pc:spChg>
        <pc:picChg chg="mod">
          <ac:chgData name="이가은" userId="67a09f80-3018-4634-8a5d-58b18fde7b39" providerId="ADAL" clId="{ABAA0626-64EF-42CE-B0EA-51302E3760D7}" dt="2022-03-05T23:37:15.357" v="2867" actId="1076"/>
          <ac:picMkLst>
            <pc:docMk/>
            <pc:sldMk cId="2592402697" sldId="289"/>
            <ac:picMk id="18" creationId="{37D194DE-1159-42E2-BFE8-363F4564D0C2}"/>
          </ac:picMkLst>
        </pc:picChg>
        <pc:picChg chg="del">
          <ac:chgData name="이가은" userId="67a09f80-3018-4634-8a5d-58b18fde7b39" providerId="ADAL" clId="{ABAA0626-64EF-42CE-B0EA-51302E3760D7}" dt="2022-03-05T23:37:01.402" v="2866" actId="478"/>
          <ac:picMkLst>
            <pc:docMk/>
            <pc:sldMk cId="2592402697" sldId="289"/>
            <ac:picMk id="1026" creationId="{C12B6878-D396-48D4-AA56-0D6BAE9ACAB8}"/>
          </ac:picMkLst>
        </pc:picChg>
      </pc:sldChg>
      <pc:sldChg chg="addSp delSp modSp add del mod ord">
        <pc:chgData name="이가은" userId="67a09f80-3018-4634-8a5d-58b18fde7b39" providerId="ADAL" clId="{ABAA0626-64EF-42CE-B0EA-51302E3760D7}" dt="2022-03-05T23:26:26.334" v="2240" actId="47"/>
        <pc:sldMkLst>
          <pc:docMk/>
          <pc:sldMk cId="4198709542" sldId="289"/>
        </pc:sldMkLst>
        <pc:spChg chg="add del mod">
          <ac:chgData name="이가은" userId="67a09f80-3018-4634-8a5d-58b18fde7b39" providerId="ADAL" clId="{ABAA0626-64EF-42CE-B0EA-51302E3760D7}" dt="2022-03-05T23:26:03.455" v="2239" actId="478"/>
          <ac:spMkLst>
            <pc:docMk/>
            <pc:sldMk cId="4198709542" sldId="289"/>
            <ac:spMk id="11" creationId="{614CEC8D-F56A-402C-B87F-18BF59EA2B82}"/>
          </ac:spMkLst>
        </pc:spChg>
        <pc:spChg chg="mod">
          <ac:chgData name="이가은" userId="67a09f80-3018-4634-8a5d-58b18fde7b39" providerId="ADAL" clId="{ABAA0626-64EF-42CE-B0EA-51302E3760D7}" dt="2022-03-05T23:23:05.485" v="2111"/>
          <ac:spMkLst>
            <pc:docMk/>
            <pc:sldMk cId="4198709542" sldId="289"/>
            <ac:spMk id="20" creationId="{251A033B-ECA8-4B2C-A5FD-DD5715B258A3}"/>
          </ac:spMkLst>
        </pc:spChg>
        <pc:picChg chg="mod">
          <ac:chgData name="이가은" userId="67a09f80-3018-4634-8a5d-58b18fde7b39" providerId="ADAL" clId="{ABAA0626-64EF-42CE-B0EA-51302E3760D7}" dt="2022-03-05T23:25:02.079" v="2233" actId="1076"/>
          <ac:picMkLst>
            <pc:docMk/>
            <pc:sldMk cId="4198709542" sldId="289"/>
            <ac:picMk id="22" creationId="{EC33A114-C410-4F82-87A5-6512D984B36A}"/>
          </ac:picMkLst>
        </pc:picChg>
        <pc:picChg chg="del">
          <ac:chgData name="이가은" userId="67a09f80-3018-4634-8a5d-58b18fde7b39" providerId="ADAL" clId="{ABAA0626-64EF-42CE-B0EA-51302E3760D7}" dt="2022-03-05T23:23:01.074" v="2102" actId="478"/>
          <ac:picMkLst>
            <pc:docMk/>
            <pc:sldMk cId="4198709542" sldId="289"/>
            <ac:picMk id="1026" creationId="{C12B6878-D396-48D4-AA56-0D6BAE9ACAB8}"/>
          </ac:picMkLst>
        </pc:picChg>
      </pc:sldChg>
      <pc:sldMasterChg chg="setBg modSldLayout">
        <pc:chgData name="이가은" userId="67a09f80-3018-4634-8a5d-58b18fde7b39" providerId="ADAL" clId="{ABAA0626-64EF-42CE-B0EA-51302E3760D7}" dt="2022-03-05T21:54:16.689" v="4"/>
        <pc:sldMasterMkLst>
          <pc:docMk/>
          <pc:sldMasterMk cId="1816339037" sldId="2147483648"/>
        </pc:sldMasterMkLst>
        <pc:sldLayoutChg chg="setBg">
          <pc:chgData name="이가은" userId="67a09f80-3018-4634-8a5d-58b18fde7b39" providerId="ADAL" clId="{ABAA0626-64EF-42CE-B0EA-51302E3760D7}" dt="2022-03-05T21:54:16.689" v="4"/>
          <pc:sldLayoutMkLst>
            <pc:docMk/>
            <pc:sldMasterMk cId="1816339037" sldId="2147483648"/>
            <pc:sldLayoutMk cId="3759982939" sldId="2147483649"/>
          </pc:sldLayoutMkLst>
        </pc:sldLayoutChg>
        <pc:sldLayoutChg chg="setBg">
          <pc:chgData name="이가은" userId="67a09f80-3018-4634-8a5d-58b18fde7b39" providerId="ADAL" clId="{ABAA0626-64EF-42CE-B0EA-51302E3760D7}" dt="2022-03-05T21:54:16.689" v="4"/>
          <pc:sldLayoutMkLst>
            <pc:docMk/>
            <pc:sldMasterMk cId="1816339037" sldId="2147483648"/>
            <pc:sldLayoutMk cId="3916597550" sldId="2147483650"/>
          </pc:sldLayoutMkLst>
        </pc:sldLayoutChg>
        <pc:sldLayoutChg chg="setBg">
          <pc:chgData name="이가은" userId="67a09f80-3018-4634-8a5d-58b18fde7b39" providerId="ADAL" clId="{ABAA0626-64EF-42CE-B0EA-51302E3760D7}" dt="2022-03-05T21:54:16.689" v="4"/>
          <pc:sldLayoutMkLst>
            <pc:docMk/>
            <pc:sldMasterMk cId="1816339037" sldId="2147483648"/>
            <pc:sldLayoutMk cId="3239664334" sldId="2147483651"/>
          </pc:sldLayoutMkLst>
        </pc:sldLayoutChg>
        <pc:sldLayoutChg chg="setBg">
          <pc:chgData name="이가은" userId="67a09f80-3018-4634-8a5d-58b18fde7b39" providerId="ADAL" clId="{ABAA0626-64EF-42CE-B0EA-51302E3760D7}" dt="2022-03-05T21:54:16.689" v="4"/>
          <pc:sldLayoutMkLst>
            <pc:docMk/>
            <pc:sldMasterMk cId="1816339037" sldId="2147483648"/>
            <pc:sldLayoutMk cId="1177010624" sldId="2147483652"/>
          </pc:sldLayoutMkLst>
        </pc:sldLayoutChg>
        <pc:sldLayoutChg chg="setBg">
          <pc:chgData name="이가은" userId="67a09f80-3018-4634-8a5d-58b18fde7b39" providerId="ADAL" clId="{ABAA0626-64EF-42CE-B0EA-51302E3760D7}" dt="2022-03-05T21:54:16.689" v="4"/>
          <pc:sldLayoutMkLst>
            <pc:docMk/>
            <pc:sldMasterMk cId="1816339037" sldId="2147483648"/>
            <pc:sldLayoutMk cId="38386161" sldId="2147483653"/>
          </pc:sldLayoutMkLst>
        </pc:sldLayoutChg>
        <pc:sldLayoutChg chg="setBg">
          <pc:chgData name="이가은" userId="67a09f80-3018-4634-8a5d-58b18fde7b39" providerId="ADAL" clId="{ABAA0626-64EF-42CE-B0EA-51302E3760D7}" dt="2022-03-05T21:54:16.689" v="4"/>
          <pc:sldLayoutMkLst>
            <pc:docMk/>
            <pc:sldMasterMk cId="1816339037" sldId="2147483648"/>
            <pc:sldLayoutMk cId="1538784168" sldId="2147483654"/>
          </pc:sldLayoutMkLst>
        </pc:sldLayoutChg>
        <pc:sldLayoutChg chg="setBg">
          <pc:chgData name="이가은" userId="67a09f80-3018-4634-8a5d-58b18fde7b39" providerId="ADAL" clId="{ABAA0626-64EF-42CE-B0EA-51302E3760D7}" dt="2022-03-05T21:54:16.689" v="4"/>
          <pc:sldLayoutMkLst>
            <pc:docMk/>
            <pc:sldMasterMk cId="1816339037" sldId="2147483648"/>
            <pc:sldLayoutMk cId="3656668185" sldId="2147483655"/>
          </pc:sldLayoutMkLst>
        </pc:sldLayoutChg>
        <pc:sldLayoutChg chg="setBg">
          <pc:chgData name="이가은" userId="67a09f80-3018-4634-8a5d-58b18fde7b39" providerId="ADAL" clId="{ABAA0626-64EF-42CE-B0EA-51302E3760D7}" dt="2022-03-05T21:54:16.689" v="4"/>
          <pc:sldLayoutMkLst>
            <pc:docMk/>
            <pc:sldMasterMk cId="1816339037" sldId="2147483648"/>
            <pc:sldLayoutMk cId="2492488170" sldId="2147483656"/>
          </pc:sldLayoutMkLst>
        </pc:sldLayoutChg>
        <pc:sldLayoutChg chg="setBg">
          <pc:chgData name="이가은" userId="67a09f80-3018-4634-8a5d-58b18fde7b39" providerId="ADAL" clId="{ABAA0626-64EF-42CE-B0EA-51302E3760D7}" dt="2022-03-05T21:54:16.689" v="4"/>
          <pc:sldLayoutMkLst>
            <pc:docMk/>
            <pc:sldMasterMk cId="1816339037" sldId="2147483648"/>
            <pc:sldLayoutMk cId="1612515848" sldId="2147483657"/>
          </pc:sldLayoutMkLst>
        </pc:sldLayoutChg>
        <pc:sldLayoutChg chg="setBg">
          <pc:chgData name="이가은" userId="67a09f80-3018-4634-8a5d-58b18fde7b39" providerId="ADAL" clId="{ABAA0626-64EF-42CE-B0EA-51302E3760D7}" dt="2022-03-05T21:54:16.689" v="4"/>
          <pc:sldLayoutMkLst>
            <pc:docMk/>
            <pc:sldMasterMk cId="1816339037" sldId="2147483648"/>
            <pc:sldLayoutMk cId="1089075917" sldId="2147483658"/>
          </pc:sldLayoutMkLst>
        </pc:sldLayoutChg>
        <pc:sldLayoutChg chg="setBg">
          <pc:chgData name="이가은" userId="67a09f80-3018-4634-8a5d-58b18fde7b39" providerId="ADAL" clId="{ABAA0626-64EF-42CE-B0EA-51302E3760D7}" dt="2022-03-05T21:54:16.689" v="4"/>
          <pc:sldLayoutMkLst>
            <pc:docMk/>
            <pc:sldMasterMk cId="1816339037" sldId="2147483648"/>
            <pc:sldLayoutMk cId="1607086205" sldId="2147483659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E2762-CD9C-47FD-A7DD-F3D4FCEB3F8C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314E5-9B78-41BA-971F-6052BE7599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92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>
                <a:effectLst/>
              </a:rPr>
              <a:t>**클릭 한번으로 쉽게 떠나는 </a:t>
            </a:r>
            <a:r>
              <a:rPr lang="ko-KR" altLang="en-US" b="1" dirty="0" err="1">
                <a:effectLst/>
              </a:rPr>
              <a:t>레트로</a:t>
            </a:r>
            <a:r>
              <a:rPr lang="ko-KR" altLang="en-US" b="1" dirty="0">
                <a:effectLst/>
              </a:rPr>
              <a:t> 여행**</a:t>
            </a:r>
          </a:p>
          <a:p>
            <a:r>
              <a:rPr lang="ko-KR" altLang="en-US" b="1" dirty="0" err="1">
                <a:effectLst/>
              </a:rPr>
              <a:t>레트</a:t>
            </a:r>
            <a:r>
              <a:rPr lang="en-US" altLang="ko-KR" b="1" dirty="0">
                <a:effectLst/>
              </a:rPr>
              <a:t>- </a:t>
            </a:r>
            <a:r>
              <a:rPr lang="ko-KR" altLang="en-US" b="1" dirty="0">
                <a:effectLst/>
              </a:rPr>
              <a:t>로켓과 함께 떠나 볼까요</a:t>
            </a:r>
            <a:r>
              <a:rPr lang="en-US" altLang="ko-KR" b="1" dirty="0">
                <a:effectLst/>
              </a:rPr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9CC99-44F9-4E89-A9A5-52E5EFB9A35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74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</a:t>
            </a:r>
            <a:r>
              <a:rPr lang="ko-KR" altLang="en-US" dirty="0" err="1"/>
              <a:t>레트로켓에</a:t>
            </a:r>
            <a:r>
              <a:rPr lang="ko-KR" altLang="en-US" dirty="0"/>
              <a:t> 대해 좀더 구체적으로 설명하자면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314E5-9B78-41BA-971F-6052BE75991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72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android </a:t>
            </a:r>
            <a:r>
              <a:rPr lang="en-US" altLang="ko-KR" dirty="0" err="1"/>
              <a:t>os</a:t>
            </a:r>
            <a:r>
              <a:rPr lang="ko-KR" altLang="en-US" dirty="0"/>
              <a:t>를 가지는 어플리케이션입니다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Kotlin</a:t>
            </a:r>
            <a:r>
              <a:rPr lang="ko-KR" altLang="en-US" dirty="0"/>
              <a:t>을 사용하여 안드로이드 스튜디오에서 앱을 개발하였습니다</a:t>
            </a:r>
            <a:endParaRPr lang="en-US" altLang="ko-KR" dirty="0"/>
          </a:p>
          <a:p>
            <a:r>
              <a:rPr lang="en-US" altLang="ko-KR" dirty="0" err="1"/>
              <a:t>kotlin</a:t>
            </a:r>
            <a:r>
              <a:rPr lang="ko-KR" altLang="en-US" dirty="0"/>
              <a:t>을 사용하여 앱과 서버를 개발 하였으며 </a:t>
            </a:r>
            <a:r>
              <a:rPr lang="en-US" altLang="ko-KR" dirty="0" err="1"/>
              <a:t>aws</a:t>
            </a:r>
            <a:r>
              <a:rPr lang="ko-KR" altLang="en-US" dirty="0"/>
              <a:t>와 </a:t>
            </a:r>
            <a:r>
              <a:rPr lang="en-US" altLang="ko-KR" dirty="0"/>
              <a:t>firebase</a:t>
            </a:r>
            <a:r>
              <a:rPr lang="ko-KR" altLang="en-US" dirty="0"/>
              <a:t>를 사용하였습니다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디자인 툴은 </a:t>
            </a:r>
            <a:r>
              <a:rPr lang="ko-KR" altLang="en-US" dirty="0" err="1"/>
              <a:t>피그마를</a:t>
            </a:r>
            <a:r>
              <a:rPr lang="ko-KR" altLang="en-US" dirty="0"/>
              <a:t> 사용하였습니다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314E5-9B78-41BA-971F-6052BE75991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899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서버는 </a:t>
            </a:r>
            <a:r>
              <a:rPr lang="en-US" altLang="ko-KR" dirty="0" err="1"/>
              <a:t>ktor</a:t>
            </a:r>
            <a:r>
              <a:rPr lang="ko-KR" altLang="en-US" dirty="0"/>
              <a:t>라는 프레임워크를 사용하였고</a:t>
            </a:r>
            <a:r>
              <a:rPr lang="en-US" altLang="ko-KR" dirty="0"/>
              <a:t>, </a:t>
            </a:r>
            <a:r>
              <a:rPr lang="en-US" altLang="ko-KR" dirty="0" err="1"/>
              <a:t>aws</a:t>
            </a:r>
            <a:r>
              <a:rPr lang="ko-KR" altLang="en-US" dirty="0"/>
              <a:t>의 </a:t>
            </a:r>
            <a:r>
              <a:rPr lang="en-US" altLang="ko-KR" dirty="0"/>
              <a:t>ec2</a:t>
            </a:r>
            <a:r>
              <a:rPr lang="ko-KR" altLang="en-US" dirty="0"/>
              <a:t>를 사용하여 호스팅을</a:t>
            </a:r>
            <a:r>
              <a:rPr lang="en-US" altLang="ko-KR" dirty="0"/>
              <a:t>, amazon </a:t>
            </a:r>
            <a:r>
              <a:rPr lang="en-US" altLang="ko-KR" dirty="0" err="1"/>
              <a:t>rds</a:t>
            </a:r>
            <a:r>
              <a:rPr lang="ko-KR" altLang="en-US" dirty="0"/>
              <a:t>를 사용하여 데이터 베이스를 구축하였습니다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314E5-9B78-41BA-971F-6052BE75991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250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디자인 툴은 </a:t>
            </a:r>
            <a:r>
              <a:rPr lang="ko-KR" altLang="en-US" dirty="0" err="1"/>
              <a:t>피그마를</a:t>
            </a:r>
            <a:r>
              <a:rPr lang="ko-KR" altLang="en-US" dirty="0"/>
              <a:t> 사용하였습니다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314E5-9B78-41BA-971F-6052BE75991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328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마냥 어렵게만 보였던 경매를 클릭만으로 쉽게 접할 수 있으며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314E5-9B78-41BA-971F-6052BE75991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008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, </a:t>
            </a:r>
            <a:r>
              <a:rPr lang="ko-KR" altLang="en-US" dirty="0"/>
              <a:t>자신의 취향을</a:t>
            </a:r>
            <a:r>
              <a:rPr lang="en-US" altLang="ko-KR" dirty="0"/>
              <a:t>, </a:t>
            </a:r>
            <a:r>
              <a:rPr lang="ko-KR" altLang="en-US" dirty="0"/>
              <a:t>행복을 위해 투자할 수 있는</a:t>
            </a:r>
            <a:r>
              <a:rPr lang="en-US" altLang="ko-KR" dirty="0"/>
              <a:t>, </a:t>
            </a:r>
            <a:r>
              <a:rPr lang="ko-KR" altLang="en-US" dirty="0"/>
              <a:t>또한 추억을 공유하고 공유할 수 있는 어플리케이션인 </a:t>
            </a:r>
            <a:r>
              <a:rPr lang="ko-KR" altLang="en-US" dirty="0" err="1"/>
              <a:t>레트</a:t>
            </a:r>
            <a:r>
              <a:rPr lang="ko-KR" altLang="en-US" dirty="0"/>
              <a:t> 로켓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314E5-9B78-41BA-971F-6052BE75991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155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원하는 물건을 누구보다 빠르게 </a:t>
            </a:r>
            <a:r>
              <a:rPr lang="ko-KR" altLang="en-US" dirty="0" err="1"/>
              <a:t>겟하기</a:t>
            </a:r>
            <a:r>
              <a:rPr lang="ko-KR" altLang="en-US" dirty="0"/>
              <a:t> 위해 지금 얼른 </a:t>
            </a:r>
            <a:r>
              <a:rPr lang="ko-KR" altLang="en-US" dirty="0" err="1"/>
              <a:t>레트</a:t>
            </a:r>
            <a:r>
              <a:rPr lang="en-US" altLang="ko-KR" dirty="0"/>
              <a:t>-</a:t>
            </a:r>
            <a:r>
              <a:rPr lang="ko-KR" altLang="en-US" dirty="0"/>
              <a:t>로켓</a:t>
            </a:r>
            <a:r>
              <a:rPr lang="en-US" altLang="ko-KR" dirty="0"/>
              <a:t>, </a:t>
            </a:r>
            <a:r>
              <a:rPr lang="ko-KR" altLang="en-US" dirty="0"/>
              <a:t>시작하세요</a:t>
            </a:r>
            <a:r>
              <a:rPr lang="en-US" altLang="ko-KR" dirty="0"/>
              <a:t>!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314E5-9B78-41BA-971F-6052BE75991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465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의류</a:t>
            </a:r>
            <a:r>
              <a:rPr lang="en-US" altLang="ko-KR" dirty="0"/>
              <a:t>, </a:t>
            </a:r>
            <a:r>
              <a:rPr lang="ko-KR" altLang="en-US" dirty="0"/>
              <a:t>전자제품부터 노래</a:t>
            </a:r>
            <a:r>
              <a:rPr lang="en-US" altLang="ko-KR" dirty="0"/>
              <a:t>, </a:t>
            </a:r>
            <a:r>
              <a:rPr lang="ko-KR" altLang="en-US" dirty="0"/>
              <a:t>식품까지</a:t>
            </a:r>
            <a:r>
              <a:rPr lang="en-US" altLang="ko-KR" dirty="0"/>
              <a:t>… 21</a:t>
            </a:r>
            <a:r>
              <a:rPr lang="ko-KR" altLang="en-US" dirty="0"/>
              <a:t>세기는 ‘</a:t>
            </a:r>
            <a:r>
              <a:rPr lang="ko-KR" altLang="en-US" dirty="0" err="1"/>
              <a:t>레트로</a:t>
            </a:r>
            <a:r>
              <a:rPr lang="ko-KR" altLang="en-US" dirty="0"/>
              <a:t>‘ 열풍</a:t>
            </a:r>
            <a:r>
              <a:rPr lang="en-US" altLang="ko-KR" dirty="0"/>
              <a:t>.</a:t>
            </a:r>
            <a:r>
              <a:rPr lang="ko-KR" altLang="en-US" dirty="0"/>
              <a:t>이죠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MZ</a:t>
            </a:r>
            <a:r>
              <a:rPr lang="ko-KR" altLang="en-US" dirty="0"/>
              <a:t>세대가 경험하지 못한 과거의 물건이나 문화는 그들에게 하여금 신선한 충격을 일으키고 있습니다</a:t>
            </a:r>
            <a:r>
              <a:rPr lang="en-US" altLang="ko-KR" dirty="0"/>
              <a:t>. 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314E5-9B78-41BA-971F-6052BE7599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897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진로 </a:t>
            </a:r>
            <a:r>
              <a:rPr lang="ko-KR" altLang="en-US" dirty="0" err="1"/>
              <a:t>이즈백</a:t>
            </a:r>
            <a:r>
              <a:rPr lang="en-US" altLang="ko-KR" dirty="0"/>
              <a:t>, </a:t>
            </a:r>
            <a:r>
              <a:rPr lang="ko-KR" altLang="en-US" dirty="0" err="1"/>
              <a:t>곰표</a:t>
            </a:r>
            <a:r>
              <a:rPr lang="ko-KR" altLang="en-US" dirty="0"/>
              <a:t> </a:t>
            </a:r>
            <a:r>
              <a:rPr lang="ko-KR" altLang="en-US" dirty="0" err="1"/>
              <a:t>밀맥주</a:t>
            </a:r>
            <a:r>
              <a:rPr lang="en-US" altLang="ko-KR" dirty="0"/>
              <a:t>, y2k </a:t>
            </a:r>
            <a:r>
              <a:rPr lang="ko-KR" altLang="en-US" dirty="0"/>
              <a:t>패션 등</a:t>
            </a:r>
            <a:r>
              <a:rPr lang="en-US" altLang="ko-KR" dirty="0"/>
              <a:t>…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그러나 이런 </a:t>
            </a:r>
            <a:r>
              <a:rPr lang="ko-KR" altLang="en-US" dirty="0" err="1"/>
              <a:t>레트로는</a:t>
            </a:r>
            <a:r>
              <a:rPr lang="ko-KR" altLang="en-US" dirty="0"/>
              <a:t> 유명 기업이나 유명인들을 통해서만 할 수 있는 것이 아닙니다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314E5-9B78-41BA-971F-6052BE75991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02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레트로켓은</a:t>
            </a:r>
            <a:r>
              <a:rPr lang="ko-KR" altLang="en-US" dirty="0"/>
              <a:t> </a:t>
            </a:r>
            <a:r>
              <a:rPr lang="ko-KR" altLang="en-US" dirty="0" err="1"/>
              <a:t>레트로와</a:t>
            </a:r>
            <a:r>
              <a:rPr lang="ko-KR" altLang="en-US" dirty="0"/>
              <a:t> 마켓의 합성어로 </a:t>
            </a:r>
            <a:r>
              <a:rPr lang="ko-KR" altLang="en-US" dirty="0" err="1"/>
              <a:t>레트로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마켓</a:t>
            </a:r>
            <a:r>
              <a:rPr lang="en-US" altLang="ko-KR" dirty="0"/>
              <a:t>, </a:t>
            </a:r>
            <a:r>
              <a:rPr lang="ko-KR" altLang="en-US" dirty="0"/>
              <a:t>또는 </a:t>
            </a:r>
            <a:r>
              <a:rPr lang="ko-KR" altLang="en-US" dirty="0" err="1"/>
              <a:t>레트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로켓이라고도</a:t>
            </a:r>
          </a:p>
          <a:p>
            <a:r>
              <a:rPr lang="ko-KR" altLang="en-US" dirty="0"/>
              <a:t>부를 수 있습니다</a:t>
            </a:r>
            <a:r>
              <a:rPr lang="en-US" altLang="ko-KR" dirty="0"/>
              <a:t>. </a:t>
            </a:r>
            <a:r>
              <a:rPr lang="ko-KR" altLang="en-US" dirty="0"/>
              <a:t>저희 앱을 통해 과거로 여행으로 떠나 그때 </a:t>
            </a:r>
            <a:r>
              <a:rPr lang="ko-KR" altLang="en-US" dirty="0" err="1"/>
              <a:t>그시절의</a:t>
            </a:r>
            <a:r>
              <a:rPr lang="ko-KR" altLang="en-US" dirty="0"/>
              <a:t> 상품들을 접하고</a:t>
            </a:r>
          </a:p>
          <a:p>
            <a:r>
              <a:rPr lang="ko-KR" altLang="en-US" dirty="0"/>
              <a:t>가질 수도 있게 되는 것이죠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314E5-9B78-41BA-971F-6052BE7599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440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어릴 적 목숨 걸고 모았던 나만의 물건이 있나요</a:t>
            </a:r>
            <a:r>
              <a:rPr lang="en-US" altLang="ko-KR" dirty="0"/>
              <a:t>? </a:t>
            </a:r>
            <a:r>
              <a:rPr lang="ko-KR" altLang="en-US" dirty="0"/>
              <a:t>아니면 애지중지 모시던 소중한 물건이 지금은 서랍에서 자리만 차지하고 있진 않나요</a:t>
            </a:r>
            <a:r>
              <a:rPr lang="en-US" altLang="ko-KR" dirty="0"/>
              <a:t>?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314E5-9B78-41BA-971F-6052BE7599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851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자신이 갖고 있는 향수를 자극하는 물건을 </a:t>
            </a:r>
            <a:r>
              <a:rPr lang="ko-KR" altLang="en-US" dirty="0" err="1"/>
              <a:t>레트</a:t>
            </a:r>
            <a:r>
              <a:rPr lang="en-US" altLang="ko-KR" dirty="0"/>
              <a:t>-</a:t>
            </a:r>
            <a:r>
              <a:rPr lang="ko-KR" altLang="en-US" dirty="0"/>
              <a:t>로켓에 등록하면 내 게시글이 수많은 사람들에게 노출될 수 있습니다</a:t>
            </a:r>
            <a:r>
              <a:rPr lang="en-US" altLang="ko-KR" dirty="0"/>
              <a:t>. </a:t>
            </a:r>
            <a:r>
              <a:rPr lang="ko-KR" altLang="en-US" dirty="0"/>
              <a:t>그리고 원하신다면</a:t>
            </a:r>
            <a:r>
              <a:rPr lang="en-US" altLang="ko-KR" dirty="0"/>
              <a:t>, </a:t>
            </a:r>
            <a:r>
              <a:rPr lang="ko-KR" altLang="en-US" dirty="0"/>
              <a:t>자신의 물건을 경매로 판매할 수도 있습니다</a:t>
            </a:r>
            <a:r>
              <a:rPr lang="en-US" altLang="ko-KR" dirty="0"/>
              <a:t>. </a:t>
            </a:r>
            <a:r>
              <a:rPr lang="ko-KR" altLang="en-US" dirty="0"/>
              <a:t>그렇게 얻은 포인트로 다른 사람의 </a:t>
            </a:r>
            <a:r>
              <a:rPr lang="ko-KR" altLang="en-US" dirty="0" err="1"/>
              <a:t>레트</a:t>
            </a:r>
            <a:r>
              <a:rPr lang="en-US" altLang="ko-KR" dirty="0"/>
              <a:t>-</a:t>
            </a:r>
            <a:r>
              <a:rPr lang="ko-KR" altLang="en-US" dirty="0"/>
              <a:t>로 물건을 구매할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저희 </a:t>
            </a:r>
            <a:r>
              <a:rPr lang="ko-KR" altLang="en-US" dirty="0" err="1"/>
              <a:t>레트</a:t>
            </a:r>
            <a:r>
              <a:rPr lang="en-US" altLang="ko-KR" dirty="0"/>
              <a:t>-</a:t>
            </a:r>
            <a:r>
              <a:rPr lang="ko-KR" altLang="en-US" dirty="0"/>
              <a:t>로켓에 어떤 물건들이 올라와 있는지</a:t>
            </a:r>
            <a:r>
              <a:rPr lang="en-US" altLang="ko-KR" dirty="0"/>
              <a:t>, </a:t>
            </a:r>
            <a:r>
              <a:rPr lang="ko-KR" altLang="en-US" dirty="0"/>
              <a:t>경매가 </a:t>
            </a:r>
            <a:r>
              <a:rPr lang="ko-KR" altLang="en-US" dirty="0">
                <a:effectLst/>
                <a:latin typeface="Apple Color Emoji"/>
              </a:rPr>
              <a:t>🔥</a:t>
            </a:r>
            <a:r>
              <a:rPr lang="ko-KR" altLang="en-US" dirty="0"/>
              <a:t> </a:t>
            </a:r>
            <a:r>
              <a:rPr lang="en-US" altLang="ko-KR" dirty="0"/>
              <a:t>HOT </a:t>
            </a:r>
            <a:r>
              <a:rPr lang="ko-KR" altLang="en-US" dirty="0"/>
              <a:t>하게 진행 중인 물건은 어떤 것들이 있는지 궁금하지 </a:t>
            </a:r>
            <a:r>
              <a:rPr lang="ko-KR" altLang="en-US" dirty="0" err="1"/>
              <a:t>않으신가요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진행 중인 경매들도 최신 순</a:t>
            </a:r>
            <a:r>
              <a:rPr lang="en-US" altLang="ko-KR" dirty="0"/>
              <a:t>, </a:t>
            </a:r>
            <a:r>
              <a:rPr lang="ko-KR" altLang="en-US" dirty="0" err="1"/>
              <a:t>인기순</a:t>
            </a:r>
            <a:r>
              <a:rPr lang="en-US" altLang="ko-KR" dirty="0"/>
              <a:t>, </a:t>
            </a:r>
            <a:r>
              <a:rPr lang="ko-KR" altLang="en-US" dirty="0"/>
              <a:t>가격 순 등 다양한 순서로 볼 수 있어요</a:t>
            </a:r>
            <a:r>
              <a:rPr lang="en-US" altLang="ko-KR" dirty="0"/>
              <a:t>. </a:t>
            </a:r>
            <a:endParaRPr lang="en-US" altLang="ko-KR" dirty="0">
              <a:effectLst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314E5-9B78-41BA-971F-6052BE7599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920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자신이 갖고 있는 향수를 자극하는 물건을 </a:t>
            </a:r>
            <a:r>
              <a:rPr lang="ko-KR" altLang="en-US" dirty="0" err="1"/>
              <a:t>레트</a:t>
            </a:r>
            <a:r>
              <a:rPr lang="en-US" altLang="ko-KR" dirty="0"/>
              <a:t>-</a:t>
            </a:r>
            <a:r>
              <a:rPr lang="ko-KR" altLang="en-US" dirty="0"/>
              <a:t>로켓에 등록하면 내 게시글이 수많은 사람들에게 노출될 수 있습니다</a:t>
            </a:r>
            <a:r>
              <a:rPr lang="en-US" altLang="ko-KR" dirty="0"/>
              <a:t>. </a:t>
            </a:r>
            <a:r>
              <a:rPr lang="ko-KR" altLang="en-US" dirty="0"/>
              <a:t>그리고 원하신다면</a:t>
            </a:r>
            <a:r>
              <a:rPr lang="en-US" altLang="ko-KR" dirty="0"/>
              <a:t>, </a:t>
            </a:r>
            <a:r>
              <a:rPr lang="ko-KR" altLang="en-US" dirty="0"/>
              <a:t>자신의 물건을 경매로 판매할 수도 있습니다</a:t>
            </a:r>
            <a:r>
              <a:rPr lang="en-US" altLang="ko-KR" dirty="0"/>
              <a:t>. </a:t>
            </a:r>
            <a:r>
              <a:rPr lang="ko-KR" altLang="en-US" dirty="0"/>
              <a:t>그렇게 얻은 포인트로 다른 사람의 </a:t>
            </a:r>
            <a:r>
              <a:rPr lang="ko-KR" altLang="en-US" dirty="0" err="1"/>
              <a:t>레트</a:t>
            </a:r>
            <a:r>
              <a:rPr lang="en-US" altLang="ko-KR" dirty="0"/>
              <a:t>-</a:t>
            </a:r>
            <a:r>
              <a:rPr lang="ko-KR" altLang="en-US" dirty="0"/>
              <a:t>로 물건을 구매할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저희 </a:t>
            </a:r>
            <a:r>
              <a:rPr lang="ko-KR" altLang="en-US" dirty="0" err="1"/>
              <a:t>레트</a:t>
            </a:r>
            <a:r>
              <a:rPr lang="en-US" altLang="ko-KR" dirty="0"/>
              <a:t>-</a:t>
            </a:r>
            <a:r>
              <a:rPr lang="ko-KR" altLang="en-US" dirty="0"/>
              <a:t>로켓에 어떤 물건들이 올라와 있는지</a:t>
            </a:r>
            <a:r>
              <a:rPr lang="en-US" altLang="ko-KR" dirty="0"/>
              <a:t>, </a:t>
            </a:r>
            <a:r>
              <a:rPr lang="ko-KR" altLang="en-US" dirty="0"/>
              <a:t>경매가 </a:t>
            </a:r>
            <a:r>
              <a:rPr lang="ko-KR" altLang="en-US" dirty="0">
                <a:effectLst/>
                <a:latin typeface="Apple Color Emoji"/>
              </a:rPr>
              <a:t>🔥</a:t>
            </a:r>
            <a:r>
              <a:rPr lang="ko-KR" altLang="en-US" dirty="0"/>
              <a:t> </a:t>
            </a:r>
            <a:r>
              <a:rPr lang="en-US" altLang="ko-KR" dirty="0"/>
              <a:t>HOT </a:t>
            </a:r>
            <a:r>
              <a:rPr lang="ko-KR" altLang="en-US" dirty="0"/>
              <a:t>하게 진행 중인 물건은 어떤 것들이 있는지 궁금하지 </a:t>
            </a:r>
            <a:r>
              <a:rPr lang="ko-KR" altLang="en-US" dirty="0" err="1"/>
              <a:t>않으신가요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진행 중인 경매들도 최신 순</a:t>
            </a:r>
            <a:r>
              <a:rPr lang="en-US" altLang="ko-KR" dirty="0"/>
              <a:t>, </a:t>
            </a:r>
            <a:r>
              <a:rPr lang="ko-KR" altLang="en-US" dirty="0" err="1"/>
              <a:t>인기순</a:t>
            </a:r>
            <a:r>
              <a:rPr lang="en-US" altLang="ko-KR" dirty="0"/>
              <a:t>, </a:t>
            </a:r>
            <a:r>
              <a:rPr lang="ko-KR" altLang="en-US" dirty="0"/>
              <a:t>가격 순 등 다양한 순서로 볼 수 있어요</a:t>
            </a:r>
            <a:r>
              <a:rPr lang="en-US" altLang="ko-KR" dirty="0"/>
              <a:t>. </a:t>
            </a:r>
            <a:endParaRPr lang="en-US" altLang="ko-KR" dirty="0">
              <a:effectLst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314E5-9B78-41BA-971F-6052BE7599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90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나는 내 물건을 팔기는 싫다</a:t>
            </a:r>
            <a:r>
              <a:rPr lang="en-US" altLang="ko-KR" dirty="0"/>
              <a:t>! </a:t>
            </a:r>
            <a:r>
              <a:rPr lang="ko-KR" altLang="en-US" dirty="0"/>
              <a:t>다른 사람들에게 자랑만 하고 싶다</a:t>
            </a:r>
            <a:r>
              <a:rPr lang="en-US" altLang="ko-KR" dirty="0"/>
              <a:t>! </a:t>
            </a:r>
            <a:r>
              <a:rPr lang="ko-KR" altLang="en-US" dirty="0"/>
              <a:t>하신다면</a:t>
            </a:r>
            <a:r>
              <a:rPr lang="en-US" altLang="ko-KR" dirty="0"/>
              <a:t>, </a:t>
            </a:r>
            <a:r>
              <a:rPr lang="ko-KR" altLang="en-US" dirty="0"/>
              <a:t>뽐내기 글 작성을 통해 사람들에게 자랑해보세요</a:t>
            </a:r>
            <a:r>
              <a:rPr lang="en-US" altLang="ko-KR" dirty="0"/>
              <a:t>. </a:t>
            </a:r>
            <a:r>
              <a:rPr lang="ko-KR" altLang="en-US" dirty="0"/>
              <a:t>그럼 물건을 살 수는 </a:t>
            </a:r>
            <a:r>
              <a:rPr lang="ko-KR" altLang="en-US" dirty="0" err="1"/>
              <a:t>없냐구요</a:t>
            </a:r>
            <a:r>
              <a:rPr lang="en-US" altLang="ko-KR" dirty="0"/>
              <a:t>? </a:t>
            </a:r>
            <a:r>
              <a:rPr lang="ko-KR" altLang="en-US" dirty="0"/>
              <a:t>천만의 말씀</a:t>
            </a:r>
            <a:r>
              <a:rPr lang="en-US" altLang="ko-KR" dirty="0"/>
              <a:t>, </a:t>
            </a:r>
            <a:r>
              <a:rPr lang="ko-KR" altLang="en-US" dirty="0"/>
              <a:t>이상형 월드컵에 참여해 두 물건 중 더 </a:t>
            </a:r>
            <a:r>
              <a:rPr lang="ko-KR" altLang="en-US" dirty="0" err="1"/>
              <a:t>레트로한</a:t>
            </a:r>
            <a:r>
              <a:rPr lang="ko-KR" altLang="en-US" dirty="0"/>
              <a:t> 것을 선택하면 포인트를 획득할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314E5-9B78-41BA-971F-6052BE75991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230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이상형 월드컵에 참여하여 자신은 포인트를 얻고</a:t>
            </a:r>
            <a:r>
              <a:rPr lang="en-US" altLang="ko-KR" dirty="0"/>
              <a:t>, </a:t>
            </a:r>
            <a:r>
              <a:rPr lang="ko-KR" altLang="en-US" dirty="0"/>
              <a:t>물건을 올린 사람은 좋아요 수를 얻어 랭킹에 진입할 수 있게 되어 일석이조의 효과를 가져오는 것이죠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314E5-9B78-41BA-971F-6052BE7599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370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C928-5139-40BC-BB8E-A6650F225665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7236-E57F-4DF3-99C7-53371235D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98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C928-5139-40BC-BB8E-A6650F225665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7236-E57F-4DF3-99C7-53371235D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7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C928-5139-40BC-BB8E-A6650F225665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7236-E57F-4DF3-99C7-53371235D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08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C928-5139-40BC-BB8E-A6650F225665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7236-E57F-4DF3-99C7-53371235D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59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C928-5139-40BC-BB8E-A6650F225665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7236-E57F-4DF3-99C7-53371235D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66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C928-5139-40BC-BB8E-A6650F225665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7236-E57F-4DF3-99C7-53371235D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01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C928-5139-40BC-BB8E-A6650F225665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7236-E57F-4DF3-99C7-53371235D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C928-5139-40BC-BB8E-A6650F225665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7236-E57F-4DF3-99C7-53371235D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78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C928-5139-40BC-BB8E-A6650F225665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7236-E57F-4DF3-99C7-53371235D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6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C928-5139-40BC-BB8E-A6650F225665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7236-E57F-4DF3-99C7-53371235D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48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C928-5139-40BC-BB8E-A6650F225665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D7236-E57F-4DF3-99C7-53371235D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1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0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8C928-5139-40BC-BB8E-A6650F225665}" type="datetimeFigureOut">
              <a:rPr lang="ko-KR" altLang="en-US" smtClean="0"/>
              <a:t>2022-03-06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D7236-E57F-4DF3-99C7-53371235D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33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3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3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DFB62058-701B-49F0-95A2-CBD0011A2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6747" y="-1360003"/>
            <a:ext cx="13973572" cy="10473974"/>
          </a:xfrm>
          <a:prstGeom prst="rect">
            <a:avLst/>
          </a:prstGeom>
        </p:spPr>
      </p:pic>
      <p:grpSp>
        <p:nvGrpSpPr>
          <p:cNvPr id="136" name="그룹 135"/>
          <p:cNvGrpSpPr/>
          <p:nvPr/>
        </p:nvGrpSpPr>
        <p:grpSpPr>
          <a:xfrm>
            <a:off x="-1519058" y="-3231739"/>
            <a:ext cx="16518193" cy="14217445"/>
            <a:chOff x="-2630851" y="-2868650"/>
            <a:chExt cx="13933700" cy="13209679"/>
          </a:xfrm>
          <a:solidFill>
            <a:schemeClr val="accent5">
              <a:lumMod val="75000"/>
            </a:schemeClr>
          </a:solidFill>
        </p:grpSpPr>
        <p:sp>
          <p:nvSpPr>
            <p:cNvPr id="137" name="순서도: 병합 136"/>
            <p:cNvSpPr/>
            <p:nvPr/>
          </p:nvSpPr>
          <p:spPr>
            <a:xfrm rot="5400000">
              <a:off x="7149953" y="233564"/>
              <a:ext cx="1296144" cy="7009648"/>
            </a:xfrm>
            <a:prstGeom prst="flowChartMerge">
              <a:avLst/>
            </a:prstGeom>
            <a:solidFill>
              <a:srgbClr val="D24C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20"/>
            </a:p>
          </p:txBody>
        </p:sp>
        <p:grpSp>
          <p:nvGrpSpPr>
            <p:cNvPr id="138" name="그룹 137"/>
            <p:cNvGrpSpPr/>
            <p:nvPr/>
          </p:nvGrpSpPr>
          <p:grpSpPr>
            <a:xfrm>
              <a:off x="-2594695" y="-2868650"/>
              <a:ext cx="13771935" cy="7051481"/>
              <a:chOff x="-2594695" y="-2868650"/>
              <a:chExt cx="13771935" cy="7051481"/>
            </a:xfrm>
            <a:grpFill/>
          </p:grpSpPr>
          <p:sp>
            <p:nvSpPr>
              <p:cNvPr id="147" name="순서도: 병합 146"/>
              <p:cNvSpPr/>
              <p:nvPr/>
            </p:nvSpPr>
            <p:spPr>
              <a:xfrm>
                <a:off x="3645129" y="-1764506"/>
                <a:ext cx="1296144" cy="5483844"/>
              </a:xfrm>
              <a:prstGeom prst="flowChartMerge">
                <a:avLst/>
              </a:prstGeom>
              <a:solidFill>
                <a:srgbClr val="7F8B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20"/>
              </a:p>
            </p:txBody>
          </p:sp>
          <p:sp>
            <p:nvSpPr>
              <p:cNvPr id="148" name="순서도: 병합 147"/>
              <p:cNvSpPr/>
              <p:nvPr/>
            </p:nvSpPr>
            <p:spPr>
              <a:xfrm rot="1800000">
                <a:off x="5044853" y="-2868650"/>
                <a:ext cx="2024995" cy="7042515"/>
              </a:xfrm>
              <a:prstGeom prst="flowChartMerge">
                <a:avLst/>
              </a:prstGeom>
              <a:solidFill>
                <a:srgbClr val="2E7D3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20"/>
              </a:p>
            </p:txBody>
          </p:sp>
          <p:sp>
            <p:nvSpPr>
              <p:cNvPr id="149" name="순서도: 병합 148"/>
              <p:cNvSpPr/>
              <p:nvPr/>
            </p:nvSpPr>
            <p:spPr>
              <a:xfrm rot="3600000">
                <a:off x="6424472" y="-1805594"/>
                <a:ext cx="2122817" cy="7382719"/>
              </a:xfrm>
              <a:prstGeom prst="flowChartMerge">
                <a:avLst/>
              </a:prstGeom>
              <a:solidFill>
                <a:srgbClr val="F1A6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20"/>
              </a:p>
            </p:txBody>
          </p:sp>
          <p:grpSp>
            <p:nvGrpSpPr>
              <p:cNvPr id="150" name="그룹 149"/>
              <p:cNvGrpSpPr/>
              <p:nvPr/>
            </p:nvGrpSpPr>
            <p:grpSpPr>
              <a:xfrm flipH="1">
                <a:off x="-2594695" y="-2859684"/>
                <a:ext cx="7382719" cy="7042515"/>
                <a:chOff x="341295" y="-2563850"/>
                <a:chExt cx="7382719" cy="7042515"/>
              </a:xfrm>
              <a:grpFill/>
            </p:grpSpPr>
            <p:sp>
              <p:nvSpPr>
                <p:cNvPr id="151" name="순서도: 병합 150"/>
                <p:cNvSpPr/>
                <p:nvPr/>
              </p:nvSpPr>
              <p:spPr>
                <a:xfrm rot="1800000">
                  <a:off x="1591627" y="-2563850"/>
                  <a:ext cx="2024995" cy="7042515"/>
                </a:xfrm>
                <a:prstGeom prst="flowChartMerge">
                  <a:avLst/>
                </a:prstGeom>
                <a:solidFill>
                  <a:srgbClr val="F1A64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20"/>
                </a:p>
              </p:txBody>
            </p:sp>
            <p:sp>
              <p:nvSpPr>
                <p:cNvPr id="152" name="순서도: 병합 151"/>
                <p:cNvSpPr/>
                <p:nvPr/>
              </p:nvSpPr>
              <p:spPr>
                <a:xfrm rot="3600000">
                  <a:off x="2971246" y="-1500794"/>
                  <a:ext cx="2122817" cy="7382719"/>
                </a:xfrm>
                <a:prstGeom prst="flowChartMerg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20"/>
                </a:p>
              </p:txBody>
            </p:sp>
          </p:grpSp>
        </p:grpSp>
        <p:grpSp>
          <p:nvGrpSpPr>
            <p:cNvPr id="139" name="그룹 138"/>
            <p:cNvGrpSpPr/>
            <p:nvPr/>
          </p:nvGrpSpPr>
          <p:grpSpPr>
            <a:xfrm flipV="1">
              <a:off x="-2592767" y="3289548"/>
              <a:ext cx="13771935" cy="7051481"/>
              <a:chOff x="-2594695" y="-2868650"/>
              <a:chExt cx="13771935" cy="7051481"/>
            </a:xfrm>
            <a:grpFill/>
          </p:grpSpPr>
          <p:sp>
            <p:nvSpPr>
              <p:cNvPr id="141" name="순서도: 병합 140"/>
              <p:cNvSpPr/>
              <p:nvPr/>
            </p:nvSpPr>
            <p:spPr>
              <a:xfrm>
                <a:off x="3645129" y="-1764506"/>
                <a:ext cx="1296144" cy="5483844"/>
              </a:xfrm>
              <a:prstGeom prst="flowChartMerge">
                <a:avLst/>
              </a:prstGeom>
              <a:solidFill>
                <a:srgbClr val="6A59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20"/>
              </a:p>
            </p:txBody>
          </p:sp>
          <p:sp>
            <p:nvSpPr>
              <p:cNvPr id="142" name="순서도: 병합 141"/>
              <p:cNvSpPr/>
              <p:nvPr/>
            </p:nvSpPr>
            <p:spPr>
              <a:xfrm rot="1800000">
                <a:off x="5044853" y="-2868650"/>
                <a:ext cx="2024995" cy="7042515"/>
              </a:xfrm>
              <a:prstGeom prst="flowChartMerge">
                <a:avLst/>
              </a:prstGeom>
              <a:solidFill>
                <a:srgbClr val="7F8B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20"/>
              </a:p>
            </p:txBody>
          </p:sp>
          <p:sp>
            <p:nvSpPr>
              <p:cNvPr id="143" name="순서도: 병합 142"/>
              <p:cNvSpPr/>
              <p:nvPr/>
            </p:nvSpPr>
            <p:spPr>
              <a:xfrm rot="3600000">
                <a:off x="6424472" y="-1805594"/>
                <a:ext cx="2122817" cy="7382719"/>
              </a:xfrm>
              <a:prstGeom prst="flowChartMerge">
                <a:avLst/>
              </a:prstGeom>
              <a:solidFill>
                <a:srgbClr val="F1A6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20"/>
              </a:p>
            </p:txBody>
          </p:sp>
          <p:grpSp>
            <p:nvGrpSpPr>
              <p:cNvPr id="144" name="그룹 143"/>
              <p:cNvGrpSpPr/>
              <p:nvPr/>
            </p:nvGrpSpPr>
            <p:grpSpPr>
              <a:xfrm flipH="1">
                <a:off x="-2594695" y="-2859684"/>
                <a:ext cx="7382719" cy="7042515"/>
                <a:chOff x="341295" y="-2563850"/>
                <a:chExt cx="7382719" cy="7042515"/>
              </a:xfrm>
              <a:grpFill/>
            </p:grpSpPr>
            <p:sp>
              <p:nvSpPr>
                <p:cNvPr id="145" name="순서도: 병합 144"/>
                <p:cNvSpPr/>
                <p:nvPr/>
              </p:nvSpPr>
              <p:spPr>
                <a:xfrm rot="1800000">
                  <a:off x="1591627" y="-2563850"/>
                  <a:ext cx="2024995" cy="7042515"/>
                </a:xfrm>
                <a:prstGeom prst="flowChartMerge">
                  <a:avLst/>
                </a:prstGeom>
                <a:solidFill>
                  <a:srgbClr val="D24C3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20"/>
                </a:p>
              </p:txBody>
            </p:sp>
            <p:sp>
              <p:nvSpPr>
                <p:cNvPr id="146" name="순서도: 병합 145"/>
                <p:cNvSpPr/>
                <p:nvPr/>
              </p:nvSpPr>
              <p:spPr>
                <a:xfrm rot="3600000">
                  <a:off x="2971246" y="-1500794"/>
                  <a:ext cx="2122817" cy="7382719"/>
                </a:xfrm>
                <a:prstGeom prst="flowChartMerge">
                  <a:avLst/>
                </a:prstGeom>
                <a:solidFill>
                  <a:srgbClr val="7F8B5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20" dirty="0"/>
                </a:p>
              </p:txBody>
            </p:sp>
          </p:grpSp>
        </p:grpSp>
        <p:sp>
          <p:nvSpPr>
            <p:cNvPr id="140" name="순서도: 병합 139"/>
            <p:cNvSpPr/>
            <p:nvPr/>
          </p:nvSpPr>
          <p:spPr>
            <a:xfrm rot="16200000" flipH="1">
              <a:off x="184067" y="275398"/>
              <a:ext cx="1296144" cy="6925980"/>
            </a:xfrm>
            <a:prstGeom prst="flowChartMerge">
              <a:avLst/>
            </a:prstGeom>
            <a:solidFill>
              <a:srgbClr val="6AB9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20" dirty="0"/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1F33CE02-C4C6-4470-87B5-BA167FBA7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766560" y="-17152097"/>
            <a:ext cx="9672741" cy="568764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D180788-BC89-4778-99FA-9E4F3BB94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069" y="518176"/>
            <a:ext cx="4919242" cy="615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2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1200"/>
    </mc:Choice>
    <mc:Fallback xmlns="">
      <p:transition advTm="112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9" dur="64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0.91146 -1.27523 " pathEditMode="relative" rAng="0" ptsTypes="AA">
                                      <p:cBhvr>
                                        <p:cTn id="13" dur="2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3" y="-6375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/>
          <p:cNvSpPr/>
          <p:nvPr/>
        </p:nvSpPr>
        <p:spPr>
          <a:xfrm rot="20853520">
            <a:off x="-500478" y="1684421"/>
            <a:ext cx="13249644" cy="3414795"/>
          </a:xfrm>
          <a:prstGeom prst="parallelogram">
            <a:avLst>
              <a:gd name="adj" fmla="val 22245"/>
            </a:avLst>
          </a:prstGeom>
          <a:solidFill>
            <a:srgbClr val="173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 rot="20830409">
            <a:off x="3093288" y="2979267"/>
            <a:ext cx="5840060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brightRoom" dir="t"/>
            </a:scene3d>
            <a:sp3d prstMaterial="plastic">
              <a:bevelT w="0" h="0"/>
              <a:bevelB w="0" h="0"/>
              <a:extrusionClr>
                <a:schemeClr val="bg1">
                  <a:lumMod val="95000"/>
                </a:schemeClr>
              </a:extrusionClr>
            </a:sp3d>
          </a:bodyPr>
          <a:lstStyle/>
          <a:p>
            <a:pPr algn="ctr"/>
            <a:r>
              <a:rPr lang="ko-KR" altLang="en-US" sz="6600" i="1" dirty="0" err="1">
                <a:ln w="28575">
                  <a:solidFill>
                    <a:srgbClr val="173A4D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88900" dir="4200000" algn="ctr" rotWithShape="0">
                    <a:srgbClr val="D12B2B"/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레트로켓에</a:t>
            </a:r>
            <a:r>
              <a:rPr lang="ko-KR" altLang="en-US" sz="6600" i="1" dirty="0">
                <a:ln w="28575">
                  <a:solidFill>
                    <a:srgbClr val="173A4D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88900" dir="4200000" algn="ctr" rotWithShape="0">
                    <a:srgbClr val="D12B2B"/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 대해</a:t>
            </a:r>
          </a:p>
        </p:txBody>
      </p:sp>
      <p:sp>
        <p:nvSpPr>
          <p:cNvPr id="10" name="평행 사변형 9"/>
          <p:cNvSpPr/>
          <p:nvPr/>
        </p:nvSpPr>
        <p:spPr>
          <a:xfrm rot="20853520">
            <a:off x="-166322" y="1367326"/>
            <a:ext cx="12529521" cy="178298"/>
          </a:xfrm>
          <a:prstGeom prst="parallelogram">
            <a:avLst>
              <a:gd name="adj" fmla="val 22245"/>
            </a:avLst>
          </a:prstGeom>
          <a:solidFill>
            <a:srgbClr val="173A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평행 사변형 10"/>
          <p:cNvSpPr/>
          <p:nvPr/>
        </p:nvSpPr>
        <p:spPr>
          <a:xfrm rot="20853520">
            <a:off x="-159771" y="1645565"/>
            <a:ext cx="12529521" cy="117477"/>
          </a:xfrm>
          <a:prstGeom prst="parallelogram">
            <a:avLst>
              <a:gd name="adj" fmla="val 2224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E4F600D-83C6-477C-AB21-ED5BCEFC9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91099">
            <a:off x="5988415" y="5480267"/>
            <a:ext cx="1456020" cy="182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05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3659" y="1289785"/>
            <a:ext cx="11648571" cy="53612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098" name="Picture 2" descr="안드로이드 아키텍처 패턴 - MVC가 뭘까?">
            <a:extLst>
              <a:ext uri="{FF2B5EF4-FFF2-40B4-BE49-F238E27FC236}">
                <a16:creationId xmlns:a16="http://schemas.microsoft.com/office/drawing/2014/main" id="{FCEB48A9-CFEE-4EB5-BAC7-63603A9C7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59" y="1941596"/>
            <a:ext cx="6096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Kotlin - { Let, Also, Apply, Run, With }">
            <a:extLst>
              <a:ext uri="{FF2B5EF4-FFF2-40B4-BE49-F238E27FC236}">
                <a16:creationId xmlns:a16="http://schemas.microsoft.com/office/drawing/2014/main" id="{E6F3A135-67B7-4A1D-8027-C5FCBF352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83365"/>
            <a:ext cx="5569678" cy="313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853A13C4-F0CA-49D9-8186-ABB725AD5795}"/>
              </a:ext>
            </a:extLst>
          </p:cNvPr>
          <p:cNvGrpSpPr/>
          <p:nvPr/>
        </p:nvGrpSpPr>
        <p:grpSpPr>
          <a:xfrm>
            <a:off x="0" y="273978"/>
            <a:ext cx="5958038" cy="852178"/>
            <a:chOff x="0" y="187351"/>
            <a:chExt cx="5049329" cy="852178"/>
          </a:xfrm>
        </p:grpSpPr>
        <p:sp>
          <p:nvSpPr>
            <p:cNvPr id="13" name="평행 사변형 6">
              <a:extLst>
                <a:ext uri="{FF2B5EF4-FFF2-40B4-BE49-F238E27FC236}">
                  <a16:creationId xmlns:a16="http://schemas.microsoft.com/office/drawing/2014/main" id="{37AF1D3E-6739-44E3-947A-F5AA112A2F40}"/>
                </a:ext>
              </a:extLst>
            </p:cNvPr>
            <p:cNvSpPr/>
            <p:nvPr/>
          </p:nvSpPr>
          <p:spPr>
            <a:xfrm>
              <a:off x="0" y="187351"/>
              <a:ext cx="4808715" cy="852178"/>
            </a:xfrm>
            <a:custGeom>
              <a:avLst/>
              <a:gdLst>
                <a:gd name="connsiteX0" fmla="*/ 0 w 4603646"/>
                <a:gd name="connsiteY0" fmla="*/ 852178 h 852178"/>
                <a:gd name="connsiteX1" fmla="*/ 189567 w 4603646"/>
                <a:gd name="connsiteY1" fmla="*/ 0 h 852178"/>
                <a:gd name="connsiteX2" fmla="*/ 4603646 w 4603646"/>
                <a:gd name="connsiteY2" fmla="*/ 0 h 852178"/>
                <a:gd name="connsiteX3" fmla="*/ 4414079 w 4603646"/>
                <a:gd name="connsiteY3" fmla="*/ 852178 h 852178"/>
                <a:gd name="connsiteX4" fmla="*/ 0 w 4603646"/>
                <a:gd name="connsiteY4" fmla="*/ 852178 h 852178"/>
                <a:gd name="connsiteX0" fmla="*/ 2938 w 4606584"/>
                <a:gd name="connsiteY0" fmla="*/ 852178 h 852178"/>
                <a:gd name="connsiteX1" fmla="*/ 0 w 4606584"/>
                <a:gd name="connsiteY1" fmla="*/ 9625 h 852178"/>
                <a:gd name="connsiteX2" fmla="*/ 4606584 w 4606584"/>
                <a:gd name="connsiteY2" fmla="*/ 0 h 852178"/>
                <a:gd name="connsiteX3" fmla="*/ 4417017 w 4606584"/>
                <a:gd name="connsiteY3" fmla="*/ 852178 h 852178"/>
                <a:gd name="connsiteX4" fmla="*/ 2938 w 4606584"/>
                <a:gd name="connsiteY4" fmla="*/ 852178 h 852178"/>
                <a:gd name="connsiteX0" fmla="*/ 2938 w 4808715"/>
                <a:gd name="connsiteY0" fmla="*/ 852178 h 852178"/>
                <a:gd name="connsiteX1" fmla="*/ 0 w 4808715"/>
                <a:gd name="connsiteY1" fmla="*/ 9625 h 852178"/>
                <a:gd name="connsiteX2" fmla="*/ 4808715 w 4808715"/>
                <a:gd name="connsiteY2" fmla="*/ 0 h 852178"/>
                <a:gd name="connsiteX3" fmla="*/ 4417017 w 4808715"/>
                <a:gd name="connsiteY3" fmla="*/ 852178 h 852178"/>
                <a:gd name="connsiteX4" fmla="*/ 2938 w 4808715"/>
                <a:gd name="connsiteY4" fmla="*/ 852178 h 85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8715" h="852178">
                  <a:moveTo>
                    <a:pt x="2938" y="852178"/>
                  </a:moveTo>
                  <a:cubicBezTo>
                    <a:pt x="1959" y="571327"/>
                    <a:pt x="979" y="290476"/>
                    <a:pt x="0" y="9625"/>
                  </a:cubicBezTo>
                  <a:lnTo>
                    <a:pt x="4808715" y="0"/>
                  </a:lnTo>
                  <a:lnTo>
                    <a:pt x="4417017" y="852178"/>
                  </a:lnTo>
                  <a:lnTo>
                    <a:pt x="2938" y="852178"/>
                  </a:lnTo>
                  <a:close/>
                </a:path>
              </a:pathLst>
            </a:custGeom>
            <a:solidFill>
              <a:srgbClr val="173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5B87B7FC-E912-4AE5-B22D-786B2690B1C7}"/>
                </a:ext>
              </a:extLst>
            </p:cNvPr>
            <p:cNvSpPr/>
            <p:nvPr/>
          </p:nvSpPr>
          <p:spPr>
            <a:xfrm>
              <a:off x="4486080" y="187351"/>
              <a:ext cx="491265" cy="852178"/>
            </a:xfrm>
            <a:prstGeom prst="parallelogram">
              <a:avLst>
                <a:gd name="adj" fmla="val 781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1F670EB-68DA-4E64-B175-8182394EB1FE}"/>
                </a:ext>
              </a:extLst>
            </p:cNvPr>
            <p:cNvSpPr/>
            <p:nvPr/>
          </p:nvSpPr>
          <p:spPr>
            <a:xfrm>
              <a:off x="4630624" y="187351"/>
              <a:ext cx="418705" cy="852178"/>
            </a:xfrm>
            <a:prstGeom prst="parallelogram">
              <a:avLst>
                <a:gd name="adj" fmla="val 91948"/>
              </a:avLst>
            </a:prstGeom>
            <a:solidFill>
              <a:srgbClr val="173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51A033B-ECA8-4B2C-A5FD-DD5715B258A3}"/>
              </a:ext>
            </a:extLst>
          </p:cNvPr>
          <p:cNvSpPr txBox="1"/>
          <p:nvPr/>
        </p:nvSpPr>
        <p:spPr>
          <a:xfrm>
            <a:off x="754109" y="350378"/>
            <a:ext cx="215636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brightRoom" dir="t"/>
            </a:scene3d>
            <a:sp3d prstMaterial="plastic">
              <a:bevelT w="0" h="0"/>
              <a:bevelB w="0" h="0"/>
              <a:extrusionClr>
                <a:schemeClr val="bg1">
                  <a:lumMod val="95000"/>
                </a:schemeClr>
              </a:extrusionClr>
            </a:sp3d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i="1" dirty="0">
                <a:ln w="28575">
                  <a:solidFill>
                    <a:srgbClr val="173A4D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50800" dir="4200000" algn="ctr" rotWithShape="0">
                    <a:srgbClr val="D12B2B"/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개발 환경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4D622F3-BE52-48D5-9F13-D95F9DEC8F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791099">
            <a:off x="6426564" y="5480267"/>
            <a:ext cx="1456020" cy="182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14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8467" y="1222750"/>
            <a:ext cx="11395066" cy="53612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53A13C4-F0CA-49D9-8186-ABB725AD5795}"/>
              </a:ext>
            </a:extLst>
          </p:cNvPr>
          <p:cNvGrpSpPr/>
          <p:nvPr/>
        </p:nvGrpSpPr>
        <p:grpSpPr>
          <a:xfrm>
            <a:off x="0" y="273978"/>
            <a:ext cx="5958038" cy="852178"/>
            <a:chOff x="0" y="187351"/>
            <a:chExt cx="5049329" cy="852178"/>
          </a:xfrm>
        </p:grpSpPr>
        <p:sp>
          <p:nvSpPr>
            <p:cNvPr id="13" name="평행 사변형 6">
              <a:extLst>
                <a:ext uri="{FF2B5EF4-FFF2-40B4-BE49-F238E27FC236}">
                  <a16:creationId xmlns:a16="http://schemas.microsoft.com/office/drawing/2014/main" id="{37AF1D3E-6739-44E3-947A-F5AA112A2F40}"/>
                </a:ext>
              </a:extLst>
            </p:cNvPr>
            <p:cNvSpPr/>
            <p:nvPr/>
          </p:nvSpPr>
          <p:spPr>
            <a:xfrm>
              <a:off x="0" y="187351"/>
              <a:ext cx="4808715" cy="852178"/>
            </a:xfrm>
            <a:custGeom>
              <a:avLst/>
              <a:gdLst>
                <a:gd name="connsiteX0" fmla="*/ 0 w 4603646"/>
                <a:gd name="connsiteY0" fmla="*/ 852178 h 852178"/>
                <a:gd name="connsiteX1" fmla="*/ 189567 w 4603646"/>
                <a:gd name="connsiteY1" fmla="*/ 0 h 852178"/>
                <a:gd name="connsiteX2" fmla="*/ 4603646 w 4603646"/>
                <a:gd name="connsiteY2" fmla="*/ 0 h 852178"/>
                <a:gd name="connsiteX3" fmla="*/ 4414079 w 4603646"/>
                <a:gd name="connsiteY3" fmla="*/ 852178 h 852178"/>
                <a:gd name="connsiteX4" fmla="*/ 0 w 4603646"/>
                <a:gd name="connsiteY4" fmla="*/ 852178 h 852178"/>
                <a:gd name="connsiteX0" fmla="*/ 2938 w 4606584"/>
                <a:gd name="connsiteY0" fmla="*/ 852178 h 852178"/>
                <a:gd name="connsiteX1" fmla="*/ 0 w 4606584"/>
                <a:gd name="connsiteY1" fmla="*/ 9625 h 852178"/>
                <a:gd name="connsiteX2" fmla="*/ 4606584 w 4606584"/>
                <a:gd name="connsiteY2" fmla="*/ 0 h 852178"/>
                <a:gd name="connsiteX3" fmla="*/ 4417017 w 4606584"/>
                <a:gd name="connsiteY3" fmla="*/ 852178 h 852178"/>
                <a:gd name="connsiteX4" fmla="*/ 2938 w 4606584"/>
                <a:gd name="connsiteY4" fmla="*/ 852178 h 852178"/>
                <a:gd name="connsiteX0" fmla="*/ 2938 w 4808715"/>
                <a:gd name="connsiteY0" fmla="*/ 852178 h 852178"/>
                <a:gd name="connsiteX1" fmla="*/ 0 w 4808715"/>
                <a:gd name="connsiteY1" fmla="*/ 9625 h 852178"/>
                <a:gd name="connsiteX2" fmla="*/ 4808715 w 4808715"/>
                <a:gd name="connsiteY2" fmla="*/ 0 h 852178"/>
                <a:gd name="connsiteX3" fmla="*/ 4417017 w 4808715"/>
                <a:gd name="connsiteY3" fmla="*/ 852178 h 852178"/>
                <a:gd name="connsiteX4" fmla="*/ 2938 w 4808715"/>
                <a:gd name="connsiteY4" fmla="*/ 852178 h 85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8715" h="852178">
                  <a:moveTo>
                    <a:pt x="2938" y="852178"/>
                  </a:moveTo>
                  <a:cubicBezTo>
                    <a:pt x="1959" y="571327"/>
                    <a:pt x="979" y="290476"/>
                    <a:pt x="0" y="9625"/>
                  </a:cubicBezTo>
                  <a:lnTo>
                    <a:pt x="4808715" y="0"/>
                  </a:lnTo>
                  <a:lnTo>
                    <a:pt x="4417017" y="852178"/>
                  </a:lnTo>
                  <a:lnTo>
                    <a:pt x="2938" y="852178"/>
                  </a:lnTo>
                  <a:close/>
                </a:path>
              </a:pathLst>
            </a:custGeom>
            <a:solidFill>
              <a:srgbClr val="173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5B87B7FC-E912-4AE5-B22D-786B2690B1C7}"/>
                </a:ext>
              </a:extLst>
            </p:cNvPr>
            <p:cNvSpPr/>
            <p:nvPr/>
          </p:nvSpPr>
          <p:spPr>
            <a:xfrm>
              <a:off x="4486080" y="187351"/>
              <a:ext cx="491265" cy="852178"/>
            </a:xfrm>
            <a:prstGeom prst="parallelogram">
              <a:avLst>
                <a:gd name="adj" fmla="val 781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1F670EB-68DA-4E64-B175-8182394EB1FE}"/>
                </a:ext>
              </a:extLst>
            </p:cNvPr>
            <p:cNvSpPr/>
            <p:nvPr/>
          </p:nvSpPr>
          <p:spPr>
            <a:xfrm>
              <a:off x="4630624" y="187351"/>
              <a:ext cx="418705" cy="852178"/>
            </a:xfrm>
            <a:prstGeom prst="parallelogram">
              <a:avLst>
                <a:gd name="adj" fmla="val 91948"/>
              </a:avLst>
            </a:prstGeom>
            <a:solidFill>
              <a:srgbClr val="173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51A033B-ECA8-4B2C-A5FD-DD5715B258A3}"/>
              </a:ext>
            </a:extLst>
          </p:cNvPr>
          <p:cNvSpPr txBox="1"/>
          <p:nvPr/>
        </p:nvSpPr>
        <p:spPr>
          <a:xfrm>
            <a:off x="754109" y="350378"/>
            <a:ext cx="215636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brightRoom" dir="t"/>
            </a:scene3d>
            <a:sp3d prstMaterial="plastic">
              <a:bevelT w="0" h="0"/>
              <a:bevelB w="0" h="0"/>
              <a:extrusionClr>
                <a:schemeClr val="bg1">
                  <a:lumMod val="95000"/>
                </a:schemeClr>
              </a:extrusionClr>
            </a:sp3d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i="1" dirty="0">
                <a:ln w="28575">
                  <a:solidFill>
                    <a:srgbClr val="173A4D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50800" dir="4200000" algn="ctr" rotWithShape="0">
                    <a:srgbClr val="D12B2B"/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개발 환경</a:t>
            </a:r>
          </a:p>
        </p:txBody>
      </p:sp>
      <p:pic>
        <p:nvPicPr>
          <p:cNvPr id="3074" name="Picture 2" descr="6주차. 데이터베이스 서비스 (이론)">
            <a:extLst>
              <a:ext uri="{FF2B5EF4-FFF2-40B4-BE49-F238E27FC236}">
                <a16:creationId xmlns:a16="http://schemas.microsoft.com/office/drawing/2014/main" id="{7A4787E4-84D3-4A45-95CE-E4F0AB550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793" y="2742753"/>
            <a:ext cx="4487511" cy="286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otlin 코틀린] Hello Kotlin ! ktor 사용해보기">
            <a:extLst>
              <a:ext uri="{FF2B5EF4-FFF2-40B4-BE49-F238E27FC236}">
                <a16:creationId xmlns:a16="http://schemas.microsoft.com/office/drawing/2014/main" id="{9EF79997-E0D6-44C6-9E34-63DC61EA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6" y="2539514"/>
            <a:ext cx="5734042" cy="286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WS EC2 인스턴스 생성하기 | 야생강아지 WILDPUP">
            <a:extLst>
              <a:ext uri="{FF2B5EF4-FFF2-40B4-BE49-F238E27FC236}">
                <a16:creationId xmlns:a16="http://schemas.microsoft.com/office/drawing/2014/main" id="{E674D844-571E-4D57-9580-7470B43ED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122" y="2601819"/>
            <a:ext cx="2670821" cy="285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BAF05E5-4BAC-4E28-BE7B-C85B739BDF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791099">
            <a:off x="7286698" y="5480268"/>
            <a:ext cx="1456020" cy="182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30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3659" y="1289785"/>
            <a:ext cx="11648571" cy="53612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53A13C4-F0CA-49D9-8186-ABB725AD5795}"/>
              </a:ext>
            </a:extLst>
          </p:cNvPr>
          <p:cNvGrpSpPr/>
          <p:nvPr/>
        </p:nvGrpSpPr>
        <p:grpSpPr>
          <a:xfrm>
            <a:off x="0" y="273978"/>
            <a:ext cx="5958038" cy="852178"/>
            <a:chOff x="0" y="187351"/>
            <a:chExt cx="5049329" cy="852178"/>
          </a:xfrm>
        </p:grpSpPr>
        <p:sp>
          <p:nvSpPr>
            <p:cNvPr id="13" name="평행 사변형 6">
              <a:extLst>
                <a:ext uri="{FF2B5EF4-FFF2-40B4-BE49-F238E27FC236}">
                  <a16:creationId xmlns:a16="http://schemas.microsoft.com/office/drawing/2014/main" id="{37AF1D3E-6739-44E3-947A-F5AA112A2F40}"/>
                </a:ext>
              </a:extLst>
            </p:cNvPr>
            <p:cNvSpPr/>
            <p:nvPr/>
          </p:nvSpPr>
          <p:spPr>
            <a:xfrm>
              <a:off x="0" y="187351"/>
              <a:ext cx="4808715" cy="852178"/>
            </a:xfrm>
            <a:custGeom>
              <a:avLst/>
              <a:gdLst>
                <a:gd name="connsiteX0" fmla="*/ 0 w 4603646"/>
                <a:gd name="connsiteY0" fmla="*/ 852178 h 852178"/>
                <a:gd name="connsiteX1" fmla="*/ 189567 w 4603646"/>
                <a:gd name="connsiteY1" fmla="*/ 0 h 852178"/>
                <a:gd name="connsiteX2" fmla="*/ 4603646 w 4603646"/>
                <a:gd name="connsiteY2" fmla="*/ 0 h 852178"/>
                <a:gd name="connsiteX3" fmla="*/ 4414079 w 4603646"/>
                <a:gd name="connsiteY3" fmla="*/ 852178 h 852178"/>
                <a:gd name="connsiteX4" fmla="*/ 0 w 4603646"/>
                <a:gd name="connsiteY4" fmla="*/ 852178 h 852178"/>
                <a:gd name="connsiteX0" fmla="*/ 2938 w 4606584"/>
                <a:gd name="connsiteY0" fmla="*/ 852178 h 852178"/>
                <a:gd name="connsiteX1" fmla="*/ 0 w 4606584"/>
                <a:gd name="connsiteY1" fmla="*/ 9625 h 852178"/>
                <a:gd name="connsiteX2" fmla="*/ 4606584 w 4606584"/>
                <a:gd name="connsiteY2" fmla="*/ 0 h 852178"/>
                <a:gd name="connsiteX3" fmla="*/ 4417017 w 4606584"/>
                <a:gd name="connsiteY3" fmla="*/ 852178 h 852178"/>
                <a:gd name="connsiteX4" fmla="*/ 2938 w 4606584"/>
                <a:gd name="connsiteY4" fmla="*/ 852178 h 852178"/>
                <a:gd name="connsiteX0" fmla="*/ 2938 w 4808715"/>
                <a:gd name="connsiteY0" fmla="*/ 852178 h 852178"/>
                <a:gd name="connsiteX1" fmla="*/ 0 w 4808715"/>
                <a:gd name="connsiteY1" fmla="*/ 9625 h 852178"/>
                <a:gd name="connsiteX2" fmla="*/ 4808715 w 4808715"/>
                <a:gd name="connsiteY2" fmla="*/ 0 h 852178"/>
                <a:gd name="connsiteX3" fmla="*/ 4417017 w 4808715"/>
                <a:gd name="connsiteY3" fmla="*/ 852178 h 852178"/>
                <a:gd name="connsiteX4" fmla="*/ 2938 w 4808715"/>
                <a:gd name="connsiteY4" fmla="*/ 852178 h 85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8715" h="852178">
                  <a:moveTo>
                    <a:pt x="2938" y="852178"/>
                  </a:moveTo>
                  <a:cubicBezTo>
                    <a:pt x="1959" y="571327"/>
                    <a:pt x="979" y="290476"/>
                    <a:pt x="0" y="9625"/>
                  </a:cubicBezTo>
                  <a:lnTo>
                    <a:pt x="4808715" y="0"/>
                  </a:lnTo>
                  <a:lnTo>
                    <a:pt x="4417017" y="852178"/>
                  </a:lnTo>
                  <a:lnTo>
                    <a:pt x="2938" y="852178"/>
                  </a:lnTo>
                  <a:close/>
                </a:path>
              </a:pathLst>
            </a:custGeom>
            <a:solidFill>
              <a:srgbClr val="173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5B87B7FC-E912-4AE5-B22D-786B2690B1C7}"/>
                </a:ext>
              </a:extLst>
            </p:cNvPr>
            <p:cNvSpPr/>
            <p:nvPr/>
          </p:nvSpPr>
          <p:spPr>
            <a:xfrm>
              <a:off x="4486080" y="187351"/>
              <a:ext cx="491265" cy="852178"/>
            </a:xfrm>
            <a:prstGeom prst="parallelogram">
              <a:avLst>
                <a:gd name="adj" fmla="val 781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51F670EB-68DA-4E64-B175-8182394EB1FE}"/>
                </a:ext>
              </a:extLst>
            </p:cNvPr>
            <p:cNvSpPr/>
            <p:nvPr/>
          </p:nvSpPr>
          <p:spPr>
            <a:xfrm>
              <a:off x="4630624" y="187351"/>
              <a:ext cx="418705" cy="852178"/>
            </a:xfrm>
            <a:prstGeom prst="parallelogram">
              <a:avLst>
                <a:gd name="adj" fmla="val 91948"/>
              </a:avLst>
            </a:prstGeom>
            <a:solidFill>
              <a:srgbClr val="173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51A033B-ECA8-4B2C-A5FD-DD5715B258A3}"/>
              </a:ext>
            </a:extLst>
          </p:cNvPr>
          <p:cNvSpPr txBox="1"/>
          <p:nvPr/>
        </p:nvSpPr>
        <p:spPr>
          <a:xfrm>
            <a:off x="754109" y="350378"/>
            <a:ext cx="215636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brightRoom" dir="t"/>
            </a:scene3d>
            <a:sp3d prstMaterial="plastic">
              <a:bevelT w="0" h="0"/>
              <a:bevelB w="0" h="0"/>
              <a:extrusionClr>
                <a:schemeClr val="bg1">
                  <a:lumMod val="95000"/>
                </a:schemeClr>
              </a:extrusionClr>
            </a:sp3d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i="1" dirty="0">
                <a:ln w="28575">
                  <a:solidFill>
                    <a:srgbClr val="173A4D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50800" dir="4200000" algn="ctr" rotWithShape="0">
                    <a:srgbClr val="D12B2B"/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개발 환경</a:t>
            </a:r>
          </a:p>
        </p:txBody>
      </p:sp>
      <p:pic>
        <p:nvPicPr>
          <p:cNvPr id="1026" name="Picture 2" descr="피그마(프로그램) - 나무위키">
            <a:extLst>
              <a:ext uri="{FF2B5EF4-FFF2-40B4-BE49-F238E27FC236}">
                <a16:creationId xmlns:a16="http://schemas.microsoft.com/office/drawing/2014/main" id="{C12B6878-D396-48D4-AA56-0D6BAE9AC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049" y="1931227"/>
            <a:ext cx="28575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7D194DE-1159-42E2-BFE8-363F4564D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791099">
            <a:off x="9532060" y="5569168"/>
            <a:ext cx="1456020" cy="182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83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" y="1513171"/>
            <a:ext cx="12192000" cy="38693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평행 사변형 7"/>
          <p:cNvSpPr/>
          <p:nvPr/>
        </p:nvSpPr>
        <p:spPr>
          <a:xfrm>
            <a:off x="362552" y="1171474"/>
            <a:ext cx="11466897" cy="4552750"/>
          </a:xfrm>
          <a:prstGeom prst="parallelogram">
            <a:avLst>
              <a:gd name="adj" fmla="val 240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3DDDB93-5110-4EB5-A01C-3031B4833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12" y="2130412"/>
            <a:ext cx="2684630" cy="26846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BB0470E-61E9-4300-A4DD-4FA409382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310" y="2130412"/>
            <a:ext cx="2898078" cy="2898078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5514B2CC-5BA4-4AE5-A1C9-0C44CAC87493}"/>
              </a:ext>
            </a:extLst>
          </p:cNvPr>
          <p:cNvSpPr/>
          <p:nvPr/>
        </p:nvSpPr>
        <p:spPr>
          <a:xfrm>
            <a:off x="4968618" y="3173391"/>
            <a:ext cx="2266631" cy="1260727"/>
          </a:xfrm>
          <a:prstGeom prst="rightArrow">
            <a:avLst/>
          </a:prstGeom>
          <a:solidFill>
            <a:srgbClr val="D12B2B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ECA692-B162-4B18-A1D2-5329A14DC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791099">
            <a:off x="10281360" y="5569168"/>
            <a:ext cx="1456020" cy="182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527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" y="1513171"/>
            <a:ext cx="12192000" cy="38693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평행 사변형 7"/>
          <p:cNvSpPr/>
          <p:nvPr/>
        </p:nvSpPr>
        <p:spPr>
          <a:xfrm>
            <a:off x="362552" y="1171474"/>
            <a:ext cx="11466897" cy="4552750"/>
          </a:xfrm>
          <a:prstGeom prst="parallelogram">
            <a:avLst>
              <a:gd name="adj" fmla="val 240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D1FD48-8FCE-4B2F-8B1C-45E1A1CAF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91099">
            <a:off x="10685285" y="5480267"/>
            <a:ext cx="1456020" cy="18215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C31A1A-6CFD-46D0-9CCF-B69D91134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253" y="2019211"/>
            <a:ext cx="3311247" cy="33112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98C1B4E-EBB0-47F9-BF61-8DAFB336F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02" y="1513171"/>
            <a:ext cx="2828927" cy="36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06564" y="1527541"/>
            <a:ext cx="8978872" cy="3802918"/>
            <a:chOff x="1871550" y="1908458"/>
            <a:chExt cx="8978872" cy="3802918"/>
          </a:xfrm>
        </p:grpSpPr>
        <p:sp>
          <p:nvSpPr>
            <p:cNvPr id="12" name="평행 사변형 11"/>
            <p:cNvSpPr/>
            <p:nvPr/>
          </p:nvSpPr>
          <p:spPr>
            <a:xfrm rot="21100340">
              <a:off x="1871550" y="1908458"/>
              <a:ext cx="8448899" cy="3156586"/>
            </a:xfrm>
            <a:prstGeom prst="parallelogram">
              <a:avLst>
                <a:gd name="adj" fmla="val 22245"/>
              </a:avLst>
            </a:prstGeom>
            <a:solidFill>
              <a:srgbClr val="DBA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평행 사변형 6"/>
            <p:cNvSpPr/>
            <p:nvPr/>
          </p:nvSpPr>
          <p:spPr>
            <a:xfrm>
              <a:off x="2004137" y="1908459"/>
              <a:ext cx="8448899" cy="3156586"/>
            </a:xfrm>
            <a:prstGeom prst="parallelogram">
              <a:avLst>
                <a:gd name="adj" fmla="val 22245"/>
              </a:avLst>
            </a:prstGeom>
            <a:solidFill>
              <a:srgbClr val="2E7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570646" y="2701921"/>
              <a:ext cx="531587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0" lon="0" rev="0"/>
                </a:camera>
                <a:lightRig rig="brightRoom" dir="t"/>
              </a:scene3d>
              <a:sp3d prstMaterial="plastic">
                <a:bevelT w="0" h="0"/>
                <a:bevelB w="0" h="0"/>
                <a:extrusionClr>
                  <a:schemeClr val="bg1">
                    <a:lumMod val="95000"/>
                  </a:schemeClr>
                </a:extrusionClr>
              </a:sp3d>
            </a:bodyPr>
            <a:lstStyle/>
            <a:p>
              <a:pPr algn="ctr"/>
              <a:r>
                <a:rPr lang="ko-KR" altLang="en-US" sz="9600" i="1" dirty="0" err="1">
                  <a:ln w="28575">
                    <a:solidFill>
                      <a:srgbClr val="173A4D"/>
                    </a:solidFill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dist="88900" dir="4200000" algn="ctr" rotWithShape="0">
                      <a:srgbClr val="D12B2B"/>
                    </a:outerShdw>
                  </a:effectLst>
                  <a:latin typeface="양진체 " panose="02020503000000000000" pitchFamily="18" charset="-127"/>
                  <a:ea typeface="양진체 " panose="02020503000000000000" pitchFamily="18" charset="-127"/>
                </a:rPr>
                <a:t>레트</a:t>
              </a:r>
              <a:r>
                <a:rPr lang="en-US" altLang="ko-KR" sz="9600" i="1" dirty="0">
                  <a:ln w="28575">
                    <a:solidFill>
                      <a:srgbClr val="173A4D"/>
                    </a:solidFill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dist="88900" dir="4200000" algn="ctr" rotWithShape="0">
                      <a:srgbClr val="D12B2B"/>
                    </a:outerShdw>
                  </a:effectLst>
                  <a:latin typeface="양진체 " panose="02020503000000000000" pitchFamily="18" charset="-127"/>
                  <a:ea typeface="양진체 " panose="02020503000000000000" pitchFamily="18" charset="-127"/>
                </a:rPr>
                <a:t>-</a:t>
              </a:r>
              <a:r>
                <a:rPr lang="ko-KR" altLang="en-US" sz="9600" i="1" dirty="0">
                  <a:ln w="28575">
                    <a:solidFill>
                      <a:srgbClr val="173A4D"/>
                    </a:solidFill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>
                    <a:outerShdw dist="88900" dir="4200000" algn="ctr" rotWithShape="0">
                      <a:srgbClr val="D12B2B"/>
                    </a:outerShdw>
                  </a:effectLst>
                  <a:latin typeface="양진체 " panose="02020503000000000000" pitchFamily="18" charset="-127"/>
                  <a:ea typeface="양진체 " panose="02020503000000000000" pitchFamily="18" charset="-127"/>
                </a:rPr>
                <a:t>로켓</a:t>
              </a:r>
              <a:endParaRPr lang="ko-KR" altLang="en-US" sz="6600" i="1" dirty="0">
                <a:ln w="28575">
                  <a:solidFill>
                    <a:srgbClr val="173A4D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dist="88900" dir="4200000" algn="ctr" rotWithShape="0">
                    <a:srgbClr val="D12B2B"/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endParaRPr>
            </a:p>
          </p:txBody>
        </p:sp>
        <p:sp>
          <p:nvSpPr>
            <p:cNvPr id="8" name="평행 사변형 7"/>
            <p:cNvSpPr/>
            <p:nvPr/>
          </p:nvSpPr>
          <p:spPr>
            <a:xfrm>
              <a:off x="9816712" y="1908459"/>
              <a:ext cx="901600" cy="3156586"/>
            </a:xfrm>
            <a:prstGeom prst="parallelogram">
              <a:avLst>
                <a:gd name="adj" fmla="val 78169"/>
              </a:avLst>
            </a:prstGeom>
            <a:solidFill>
              <a:srgbClr val="DBA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평행 사변형 8"/>
            <p:cNvSpPr/>
            <p:nvPr/>
          </p:nvSpPr>
          <p:spPr>
            <a:xfrm>
              <a:off x="10081988" y="1908459"/>
              <a:ext cx="768434" cy="3156586"/>
            </a:xfrm>
            <a:prstGeom prst="parallelogram">
              <a:avLst>
                <a:gd name="adj" fmla="val 91948"/>
              </a:avLst>
            </a:prstGeom>
            <a:solidFill>
              <a:srgbClr val="2E7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22457" y="5065045"/>
              <a:ext cx="46274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0" lon="0" rev="0"/>
                </a:camera>
                <a:lightRig rig="brightRoom" dir="t"/>
              </a:scene3d>
              <a:sp3d prstMaterial="plastic">
                <a:bevelT w="0" h="0"/>
                <a:bevelB w="0" h="0"/>
                <a:extrusionClr>
                  <a:schemeClr val="bg1">
                    <a:lumMod val="95000"/>
                  </a:schemeClr>
                </a:extrusionClr>
              </a:sp3d>
            </a:bodyPr>
            <a:lstStyle/>
            <a:p>
              <a:pPr algn="r"/>
              <a:r>
                <a:rPr lang="en-US" altLang="ko-KR" sz="3600" i="1" dirty="0" err="1">
                  <a:ln w="28575">
                    <a:solidFill>
                      <a:srgbClr val="173A4D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dist="50800" dir="4200000" algn="ctr" rotWithShape="0">
                      <a:srgbClr val="173A4D"/>
                    </a:outerShdw>
                  </a:effectLst>
                  <a:latin typeface="양진체 " panose="02020503000000000000" pitchFamily="18" charset="-127"/>
                  <a:ea typeface="양진체 " panose="02020503000000000000" pitchFamily="18" charset="-127"/>
                </a:rPr>
                <a:t>PossibleLee</a:t>
              </a:r>
              <a:r>
                <a:rPr lang="en-US" altLang="ko-KR" sz="3600" i="1" dirty="0">
                  <a:ln w="28575">
                    <a:solidFill>
                      <a:srgbClr val="173A4D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dist="50800" dir="4200000" algn="ctr" rotWithShape="0">
                      <a:srgbClr val="173A4D"/>
                    </a:outerShdw>
                  </a:effectLst>
                  <a:latin typeface="양진체 " panose="02020503000000000000" pitchFamily="18" charset="-127"/>
                  <a:ea typeface="양진체 " panose="02020503000000000000" pitchFamily="18" charset="-127"/>
                </a:rPr>
                <a:t>,</a:t>
              </a:r>
              <a:r>
                <a:rPr lang="ko-KR" altLang="en-US" sz="3600" i="1" dirty="0">
                  <a:ln w="28575">
                    <a:solidFill>
                      <a:srgbClr val="173A4D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effectLst>
                    <a:outerShdw dist="50800" dir="4200000" algn="ctr" rotWithShape="0">
                      <a:srgbClr val="173A4D"/>
                    </a:outerShdw>
                  </a:effectLst>
                  <a:latin typeface="양진체 " panose="02020503000000000000" pitchFamily="18" charset="-127"/>
                  <a:ea typeface="양진체 " panose="02020503000000000000" pitchFamily="18" charset="-127"/>
                </a:rPr>
                <a:t> 가능이</a:t>
              </a: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33EF3B06-6DEA-4E2F-9BED-4A0C55252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53739">
            <a:off x="-583468" y="1186900"/>
            <a:ext cx="3584337" cy="448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53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 L 1.00898 -0.719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443" y="-3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평행 사변형 2"/>
          <p:cNvSpPr/>
          <p:nvPr/>
        </p:nvSpPr>
        <p:spPr>
          <a:xfrm rot="20853520">
            <a:off x="-528822" y="1684421"/>
            <a:ext cx="13249644" cy="3414795"/>
          </a:xfrm>
          <a:prstGeom prst="parallelogram">
            <a:avLst>
              <a:gd name="adj" fmla="val 22245"/>
            </a:avLst>
          </a:prstGeom>
          <a:solidFill>
            <a:srgbClr val="C4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 rot="20830409">
            <a:off x="1086844" y="2644169"/>
            <a:ext cx="1003629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>
                <a:rot lat="0" lon="0" rev="0"/>
              </a:camera>
              <a:lightRig rig="brightRoom" dir="t"/>
            </a:scene3d>
            <a:sp3d prstMaterial="plastic">
              <a:bevelT w="0" h="0"/>
              <a:bevelB w="0" h="0"/>
              <a:extrusionClr>
                <a:schemeClr val="bg1">
                  <a:lumMod val="95000"/>
                </a:schemeClr>
              </a:extrusionClr>
            </a:sp3d>
          </a:bodyPr>
          <a:lstStyle/>
          <a:p>
            <a:pPr algn="ctr"/>
            <a:r>
              <a:rPr lang="ko-KR" altLang="en-US" sz="9600" i="1" dirty="0" err="1">
                <a:ln w="28575">
                  <a:solidFill>
                    <a:srgbClr val="173A4D"/>
                  </a:solidFill>
                </a:ln>
                <a:solidFill>
                  <a:srgbClr val="FDD835"/>
                </a:solidFill>
                <a:effectLst>
                  <a:outerShdw dist="88900" dir="4200000" algn="ctr" rotWithShape="0">
                    <a:srgbClr val="173A4D"/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레트로</a:t>
            </a:r>
            <a:r>
              <a:rPr lang="ko-KR" altLang="en-US" sz="9600" i="1" dirty="0">
                <a:ln w="28575">
                  <a:solidFill>
                    <a:srgbClr val="173A4D"/>
                  </a:solidFill>
                </a:ln>
                <a:solidFill>
                  <a:srgbClr val="FDD835"/>
                </a:solidFill>
                <a:effectLst>
                  <a:outerShdw dist="88900" dir="4200000" algn="ctr" rotWithShape="0">
                    <a:srgbClr val="173A4D"/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 열풍</a:t>
            </a:r>
            <a:endParaRPr lang="en-US" altLang="ko-KR" sz="9600" i="1" dirty="0">
              <a:ln w="28575">
                <a:solidFill>
                  <a:srgbClr val="173A4D"/>
                </a:solidFill>
              </a:ln>
              <a:solidFill>
                <a:srgbClr val="FDD835"/>
              </a:solidFill>
              <a:effectLst>
                <a:outerShdw dist="88900" dir="4200000" algn="ctr" rotWithShape="0">
                  <a:srgbClr val="173A4D"/>
                </a:outerShdw>
              </a:effectLst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10" name="평행 사변형 9"/>
          <p:cNvSpPr/>
          <p:nvPr/>
        </p:nvSpPr>
        <p:spPr>
          <a:xfrm rot="20853520">
            <a:off x="-166322" y="1367326"/>
            <a:ext cx="12529521" cy="178298"/>
          </a:xfrm>
          <a:prstGeom prst="parallelogram">
            <a:avLst>
              <a:gd name="adj" fmla="val 22245"/>
            </a:avLst>
          </a:prstGeom>
          <a:solidFill>
            <a:srgbClr val="C5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평행 사변형 10"/>
          <p:cNvSpPr/>
          <p:nvPr/>
        </p:nvSpPr>
        <p:spPr>
          <a:xfrm rot="20853520">
            <a:off x="-159771" y="1645565"/>
            <a:ext cx="12529521" cy="117477"/>
          </a:xfrm>
          <a:prstGeom prst="parallelogram">
            <a:avLst>
              <a:gd name="adj" fmla="val 22245"/>
            </a:avLst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D39072-3883-468A-9274-29D177DA1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74" y="-6121547"/>
            <a:ext cx="9672741" cy="5687647"/>
          </a:xfrm>
          <a:prstGeom prst="rect">
            <a:avLst/>
          </a:prstGeom>
        </p:spPr>
      </p:pic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08188A8A-15E4-493B-B491-A142DEE870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676844"/>
              </p:ext>
            </p:extLst>
          </p:nvPr>
        </p:nvGraphicFramePr>
        <p:xfrm>
          <a:off x="-3984625" y="530225"/>
          <a:ext cx="82232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포장기 셸 개체" showAsIcon="1" r:id="rId5" imgW="821880" imgH="334800" progId="Package">
                  <p:embed/>
                </p:oleObj>
              </mc:Choice>
              <mc:Fallback>
                <p:oleObj name="포장기 셸 개체" showAsIcon="1" r:id="rId5" imgW="821880" imgH="334800" progId="Package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08188A8A-15E4-493B-B491-A142DEE870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3984625" y="530225"/>
                        <a:ext cx="822325" cy="334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45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273978"/>
            <a:ext cx="5958038" cy="852178"/>
            <a:chOff x="0" y="187351"/>
            <a:chExt cx="5049329" cy="852178"/>
          </a:xfrm>
        </p:grpSpPr>
        <p:sp>
          <p:nvSpPr>
            <p:cNvPr id="7" name="평행 사변형 6"/>
            <p:cNvSpPr/>
            <p:nvPr/>
          </p:nvSpPr>
          <p:spPr>
            <a:xfrm>
              <a:off x="0" y="187351"/>
              <a:ext cx="4808715" cy="852178"/>
            </a:xfrm>
            <a:custGeom>
              <a:avLst/>
              <a:gdLst>
                <a:gd name="connsiteX0" fmla="*/ 0 w 4603646"/>
                <a:gd name="connsiteY0" fmla="*/ 852178 h 852178"/>
                <a:gd name="connsiteX1" fmla="*/ 189567 w 4603646"/>
                <a:gd name="connsiteY1" fmla="*/ 0 h 852178"/>
                <a:gd name="connsiteX2" fmla="*/ 4603646 w 4603646"/>
                <a:gd name="connsiteY2" fmla="*/ 0 h 852178"/>
                <a:gd name="connsiteX3" fmla="*/ 4414079 w 4603646"/>
                <a:gd name="connsiteY3" fmla="*/ 852178 h 852178"/>
                <a:gd name="connsiteX4" fmla="*/ 0 w 4603646"/>
                <a:gd name="connsiteY4" fmla="*/ 852178 h 852178"/>
                <a:gd name="connsiteX0" fmla="*/ 2938 w 4606584"/>
                <a:gd name="connsiteY0" fmla="*/ 852178 h 852178"/>
                <a:gd name="connsiteX1" fmla="*/ 0 w 4606584"/>
                <a:gd name="connsiteY1" fmla="*/ 9625 h 852178"/>
                <a:gd name="connsiteX2" fmla="*/ 4606584 w 4606584"/>
                <a:gd name="connsiteY2" fmla="*/ 0 h 852178"/>
                <a:gd name="connsiteX3" fmla="*/ 4417017 w 4606584"/>
                <a:gd name="connsiteY3" fmla="*/ 852178 h 852178"/>
                <a:gd name="connsiteX4" fmla="*/ 2938 w 4606584"/>
                <a:gd name="connsiteY4" fmla="*/ 852178 h 852178"/>
                <a:gd name="connsiteX0" fmla="*/ 2938 w 4808715"/>
                <a:gd name="connsiteY0" fmla="*/ 852178 h 852178"/>
                <a:gd name="connsiteX1" fmla="*/ 0 w 4808715"/>
                <a:gd name="connsiteY1" fmla="*/ 9625 h 852178"/>
                <a:gd name="connsiteX2" fmla="*/ 4808715 w 4808715"/>
                <a:gd name="connsiteY2" fmla="*/ 0 h 852178"/>
                <a:gd name="connsiteX3" fmla="*/ 4417017 w 4808715"/>
                <a:gd name="connsiteY3" fmla="*/ 852178 h 852178"/>
                <a:gd name="connsiteX4" fmla="*/ 2938 w 4808715"/>
                <a:gd name="connsiteY4" fmla="*/ 852178 h 85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8715" h="852178">
                  <a:moveTo>
                    <a:pt x="2938" y="852178"/>
                  </a:moveTo>
                  <a:cubicBezTo>
                    <a:pt x="1959" y="571327"/>
                    <a:pt x="979" y="290476"/>
                    <a:pt x="0" y="9625"/>
                  </a:cubicBezTo>
                  <a:lnTo>
                    <a:pt x="4808715" y="0"/>
                  </a:lnTo>
                  <a:lnTo>
                    <a:pt x="4417017" y="852178"/>
                  </a:lnTo>
                  <a:lnTo>
                    <a:pt x="2938" y="852178"/>
                  </a:lnTo>
                  <a:close/>
                </a:path>
              </a:pathLst>
            </a:custGeom>
            <a:solidFill>
              <a:srgbClr val="C5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평행 사변형 7"/>
            <p:cNvSpPr/>
            <p:nvPr/>
          </p:nvSpPr>
          <p:spPr>
            <a:xfrm>
              <a:off x="4486080" y="187351"/>
              <a:ext cx="491265" cy="852178"/>
            </a:xfrm>
            <a:prstGeom prst="parallelogram">
              <a:avLst>
                <a:gd name="adj" fmla="val 78169"/>
              </a:avLst>
            </a:prstGeom>
            <a:solidFill>
              <a:srgbClr val="2E7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평행 사변형 8"/>
            <p:cNvSpPr/>
            <p:nvPr/>
          </p:nvSpPr>
          <p:spPr>
            <a:xfrm>
              <a:off x="4630624" y="187351"/>
              <a:ext cx="418705" cy="852178"/>
            </a:xfrm>
            <a:prstGeom prst="parallelogram">
              <a:avLst>
                <a:gd name="adj" fmla="val 91948"/>
              </a:avLst>
            </a:prstGeom>
            <a:solidFill>
              <a:srgbClr val="D1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8937" y="369628"/>
            <a:ext cx="3964547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brightRoom" dir="t"/>
            </a:scene3d>
            <a:sp3d prstMaterial="plastic">
              <a:bevelT w="0" h="0"/>
              <a:bevelB w="0" h="0"/>
              <a:extrusionClr>
                <a:schemeClr val="bg1">
                  <a:lumMod val="95000"/>
                </a:schemeClr>
              </a:extrusionClr>
            </a:sp3d>
          </a:bodyPr>
          <a:lstStyle/>
          <a:p>
            <a:r>
              <a:rPr lang="ko-KR" altLang="en-US" sz="4000" i="1" dirty="0">
                <a:ln w="28575">
                  <a:solidFill>
                    <a:srgbClr val="173A4D"/>
                  </a:solidFill>
                </a:ln>
                <a:solidFill>
                  <a:srgbClr val="FDD835"/>
                </a:solidFill>
                <a:effectLst>
                  <a:outerShdw dist="50800" dir="4200000" algn="ctr" rotWithShape="0">
                    <a:srgbClr val="173A4D"/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유명 기업만</a:t>
            </a:r>
            <a:r>
              <a:rPr lang="en-US" altLang="ko-KR" sz="4000" i="1" dirty="0">
                <a:ln w="28575">
                  <a:solidFill>
                    <a:srgbClr val="173A4D"/>
                  </a:solidFill>
                </a:ln>
                <a:solidFill>
                  <a:srgbClr val="FDD835"/>
                </a:solidFill>
                <a:effectLst>
                  <a:outerShdw dist="50800" dir="4200000" algn="ctr" rotWithShape="0">
                    <a:srgbClr val="173A4D"/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? No!</a:t>
            </a:r>
            <a:endParaRPr lang="ko-KR" altLang="en-US" sz="4000" i="1" dirty="0">
              <a:ln w="28575">
                <a:solidFill>
                  <a:srgbClr val="173A4D"/>
                </a:solidFill>
              </a:ln>
              <a:solidFill>
                <a:srgbClr val="FDD835"/>
              </a:solidFill>
              <a:effectLst>
                <a:outerShdw dist="50800" dir="4200000" algn="ctr" rotWithShape="0">
                  <a:srgbClr val="173A4D"/>
                </a:outerShdw>
              </a:effectLst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" y="2160871"/>
            <a:ext cx="12192000" cy="3869356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평행 사변형 12"/>
          <p:cNvSpPr/>
          <p:nvPr/>
        </p:nvSpPr>
        <p:spPr>
          <a:xfrm>
            <a:off x="362552" y="1819174"/>
            <a:ext cx="11466897" cy="4552750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 descr="과거의 것이 새로운 것으로, 진로 이즈 백 &amp;amp;lt; No.1브랜드 &amp;amp;lt; 기사본문 - 소비자평가">
            <a:extLst>
              <a:ext uri="{FF2B5EF4-FFF2-40B4-BE49-F238E27FC236}">
                <a16:creationId xmlns:a16="http://schemas.microsoft.com/office/drawing/2014/main" id="{02FEDEF8-C765-4B81-8B22-2C5D5AC61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1" y="2160872"/>
            <a:ext cx="2810670" cy="386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곰표 밀가루가 맥주를 만나니…CU, `곰표 밀맥주` 단독 출시 - 매일경제">
            <a:extLst>
              <a:ext uri="{FF2B5EF4-FFF2-40B4-BE49-F238E27FC236}">
                <a16:creationId xmlns:a16="http://schemas.microsoft.com/office/drawing/2014/main" id="{FAB9AB24-D6A1-4827-BB41-890CA704F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901" y="2133200"/>
            <a:ext cx="1769873" cy="386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다시 돌아온 2000년대 Y2K 패션 | 얼루어 코리아 (Allure Korea)">
            <a:extLst>
              <a:ext uri="{FF2B5EF4-FFF2-40B4-BE49-F238E27FC236}">
                <a16:creationId xmlns:a16="http://schemas.microsoft.com/office/drawing/2014/main" id="{54C68E88-B6AA-4DC7-8450-25E328071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690" y="2547383"/>
            <a:ext cx="2874113" cy="316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54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606564" y="1527541"/>
            <a:ext cx="8978872" cy="3802919"/>
            <a:chOff x="1871550" y="1908458"/>
            <a:chExt cx="8978872" cy="3802919"/>
          </a:xfrm>
        </p:grpSpPr>
        <p:sp>
          <p:nvSpPr>
            <p:cNvPr id="12" name="평행 사변형 11"/>
            <p:cNvSpPr/>
            <p:nvPr/>
          </p:nvSpPr>
          <p:spPr>
            <a:xfrm rot="21100340">
              <a:off x="1871550" y="1908458"/>
              <a:ext cx="8448899" cy="3156586"/>
            </a:xfrm>
            <a:prstGeom prst="parallelogram">
              <a:avLst>
                <a:gd name="adj" fmla="val 22245"/>
              </a:avLst>
            </a:prstGeom>
            <a:solidFill>
              <a:srgbClr val="2E7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endParaRPr>
            </a:p>
          </p:txBody>
        </p:sp>
        <p:sp>
          <p:nvSpPr>
            <p:cNvPr id="7" name="평행 사변형 6"/>
            <p:cNvSpPr/>
            <p:nvPr/>
          </p:nvSpPr>
          <p:spPr>
            <a:xfrm>
              <a:off x="2004137" y="1908459"/>
              <a:ext cx="8448899" cy="3156586"/>
            </a:xfrm>
            <a:prstGeom prst="parallelogram">
              <a:avLst>
                <a:gd name="adj" fmla="val 22245"/>
              </a:avLst>
            </a:prstGeom>
            <a:solidFill>
              <a:srgbClr val="C4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05538" y="2768290"/>
              <a:ext cx="5646096" cy="156966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>
                  <a:rot lat="0" lon="0" rev="0"/>
                </a:camera>
                <a:lightRig rig="brightRoom" dir="t"/>
              </a:scene3d>
              <a:sp3d prstMaterial="plastic">
                <a:bevelT w="0" h="0"/>
                <a:bevelB w="0" h="0"/>
                <a:extrusionClr>
                  <a:schemeClr val="bg1">
                    <a:lumMod val="95000"/>
                  </a:schemeClr>
                </a:extrusionClr>
              </a:sp3d>
            </a:bodyPr>
            <a:lstStyle/>
            <a:p>
              <a:pPr algn="ctr"/>
              <a:r>
                <a:rPr lang="ko-KR" altLang="en-US" sz="9600" i="1" dirty="0" err="1">
                  <a:ln w="28575">
                    <a:solidFill>
                      <a:srgbClr val="173A4D"/>
                    </a:solidFill>
                  </a:ln>
                  <a:solidFill>
                    <a:srgbClr val="FDD835"/>
                  </a:solidFill>
                  <a:effectLst>
                    <a:outerShdw dist="88900" dir="4200000" algn="ctr" rotWithShape="0">
                      <a:srgbClr val="173A4D"/>
                    </a:outerShdw>
                  </a:effectLst>
                  <a:latin typeface="양진체 " panose="02020503000000000000" pitchFamily="18" charset="-127"/>
                  <a:ea typeface="양진체 " panose="02020503000000000000" pitchFamily="18" charset="-127"/>
                </a:rPr>
                <a:t>레트</a:t>
              </a:r>
              <a:r>
                <a:rPr lang="en-US" altLang="ko-KR" sz="9600" i="1" dirty="0">
                  <a:ln w="28575">
                    <a:solidFill>
                      <a:srgbClr val="173A4D"/>
                    </a:solidFill>
                  </a:ln>
                  <a:solidFill>
                    <a:srgbClr val="FDD835"/>
                  </a:solidFill>
                  <a:effectLst>
                    <a:outerShdw dist="88900" dir="4200000" algn="ctr" rotWithShape="0">
                      <a:srgbClr val="173A4D"/>
                    </a:outerShdw>
                  </a:effectLst>
                  <a:latin typeface="양진체 " panose="02020503000000000000" pitchFamily="18" charset="-127"/>
                  <a:ea typeface="양진체 " panose="02020503000000000000" pitchFamily="18" charset="-127"/>
                </a:rPr>
                <a:t>-</a:t>
              </a:r>
              <a:r>
                <a:rPr lang="ko-KR" altLang="en-US" sz="9600" i="1" dirty="0">
                  <a:ln w="28575">
                    <a:solidFill>
                      <a:srgbClr val="173A4D"/>
                    </a:solidFill>
                  </a:ln>
                  <a:solidFill>
                    <a:srgbClr val="FDD835"/>
                  </a:solidFill>
                  <a:effectLst>
                    <a:outerShdw dist="88900" dir="4200000" algn="ctr" rotWithShape="0">
                      <a:srgbClr val="173A4D"/>
                    </a:outerShdw>
                  </a:effectLst>
                  <a:latin typeface="양진체 " panose="02020503000000000000" pitchFamily="18" charset="-127"/>
                  <a:ea typeface="양진체 " panose="02020503000000000000" pitchFamily="18" charset="-127"/>
                </a:rPr>
                <a:t>로켓 </a:t>
              </a:r>
              <a:endParaRPr lang="en-US" altLang="ko-KR" sz="9600" i="1" dirty="0">
                <a:ln w="28575">
                  <a:solidFill>
                    <a:srgbClr val="173A4D"/>
                  </a:solidFill>
                </a:ln>
                <a:solidFill>
                  <a:srgbClr val="FDD835"/>
                </a:solidFill>
                <a:effectLst>
                  <a:outerShdw dist="88900" dir="4200000" algn="ctr" rotWithShape="0">
                    <a:srgbClr val="173A4D"/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endParaRPr>
            </a:p>
          </p:txBody>
        </p:sp>
        <p:sp>
          <p:nvSpPr>
            <p:cNvPr id="8" name="평행 사변형 7"/>
            <p:cNvSpPr/>
            <p:nvPr/>
          </p:nvSpPr>
          <p:spPr>
            <a:xfrm>
              <a:off x="9816712" y="1908459"/>
              <a:ext cx="901600" cy="3156586"/>
            </a:xfrm>
            <a:prstGeom prst="parallelogram">
              <a:avLst>
                <a:gd name="adj" fmla="val 78169"/>
              </a:avLst>
            </a:prstGeom>
            <a:solidFill>
              <a:srgbClr val="2E7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endParaRPr>
            </a:p>
          </p:txBody>
        </p:sp>
        <p:sp>
          <p:nvSpPr>
            <p:cNvPr id="9" name="평행 사변형 8"/>
            <p:cNvSpPr/>
            <p:nvPr/>
          </p:nvSpPr>
          <p:spPr>
            <a:xfrm>
              <a:off x="10081988" y="1908459"/>
              <a:ext cx="768434" cy="3156586"/>
            </a:xfrm>
            <a:prstGeom prst="parallelogram">
              <a:avLst>
                <a:gd name="adj" fmla="val 91948"/>
              </a:avLst>
            </a:prstGeom>
            <a:solidFill>
              <a:srgbClr val="C421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양진체 " panose="02020503000000000000" pitchFamily="18" charset="-127"/>
                <a:ea typeface="양진체 " panose="02020503000000000000" pitchFamily="18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837236" y="5065046"/>
              <a:ext cx="2979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>
                  <a:rot lat="0" lon="0" rev="0"/>
                </a:camera>
                <a:lightRig rig="brightRoom" dir="t"/>
              </a:scene3d>
              <a:sp3d prstMaterial="plastic">
                <a:bevelT w="0" h="0"/>
                <a:bevelB w="0" h="0"/>
                <a:extrusionClr>
                  <a:schemeClr val="bg1">
                    <a:lumMod val="95000"/>
                  </a:schemeClr>
                </a:extrusionClr>
              </a:sp3d>
            </a:bodyPr>
            <a:lstStyle/>
            <a:p>
              <a:pPr algn="r"/>
              <a:r>
                <a:rPr lang="ko-KR" altLang="en-US" sz="3600" i="1" dirty="0">
                  <a:ln w="28575">
                    <a:solidFill>
                      <a:srgbClr val="173A4D"/>
                    </a:solidFill>
                  </a:ln>
                  <a:solidFill>
                    <a:schemeClr val="accent4"/>
                  </a:solidFill>
                  <a:effectLst>
                    <a:outerShdw dist="50800" dir="4200000" algn="ctr" rotWithShape="0">
                      <a:srgbClr val="173A4D"/>
                    </a:outerShdw>
                  </a:effectLst>
                  <a:latin typeface="양진체 " panose="02020503000000000000" pitchFamily="18" charset="-127"/>
                  <a:ea typeface="양진체 " panose="02020503000000000000" pitchFamily="18" charset="-127"/>
                </a:rPr>
                <a:t>과거로의 여행</a:t>
              </a:r>
              <a:endParaRPr lang="ko-KR" altLang="en-US" sz="2000" i="1" dirty="0">
                <a:ln w="28575">
                  <a:solidFill>
                    <a:srgbClr val="173A4D"/>
                  </a:solidFill>
                </a:ln>
                <a:solidFill>
                  <a:schemeClr val="accent4"/>
                </a:solidFill>
                <a:effectLst>
                  <a:outerShdw dist="50800" dir="4200000" algn="ctr" rotWithShape="0">
                    <a:srgbClr val="173A4D"/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85B9A66D-E92C-41D6-9A50-1B3DE7127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91099">
            <a:off x="-107984" y="5480266"/>
            <a:ext cx="1456020" cy="18215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FBCBA88-4EB7-4CEF-B9C9-212B2288607A}"/>
              </a:ext>
            </a:extLst>
          </p:cNvPr>
          <p:cNvSpPr txBox="1"/>
          <p:nvPr/>
        </p:nvSpPr>
        <p:spPr>
          <a:xfrm>
            <a:off x="3014413" y="3943199"/>
            <a:ext cx="56331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1" u="none" strike="noStrike" kern="1200" cap="none" spc="0" normalizeH="0" baseline="0" noProof="0" dirty="0" err="1">
                <a:ln w="28575">
                  <a:solidFill>
                    <a:srgbClr val="173A4D"/>
                  </a:solidFill>
                </a:ln>
                <a:solidFill>
                  <a:srgbClr val="FDD835"/>
                </a:solidFill>
                <a:effectLst>
                  <a:outerShdw dist="88900" dir="4200000" algn="ctr" rotWithShape="0">
                    <a:srgbClr val="173A4D"/>
                  </a:outerShdw>
                </a:effectLst>
                <a:uLnTx/>
                <a:uFillTx/>
                <a:latin typeface="양진체 " panose="02020503000000000000" pitchFamily="18" charset="-127"/>
                <a:ea typeface="양진체 " panose="02020503000000000000" pitchFamily="18" charset="-127"/>
              </a:rPr>
              <a:t>레트로</a:t>
            </a:r>
            <a:r>
              <a:rPr kumimoji="0" lang="ko-KR" altLang="en-US" sz="2800" b="0" i="1" u="none" strike="noStrike" kern="1200" cap="none" spc="0" normalizeH="0" baseline="0" noProof="0" dirty="0">
                <a:ln w="28575">
                  <a:solidFill>
                    <a:srgbClr val="173A4D"/>
                  </a:solidFill>
                </a:ln>
                <a:solidFill>
                  <a:srgbClr val="FDD835"/>
                </a:solidFill>
                <a:effectLst>
                  <a:outerShdw dist="88900" dir="4200000" algn="ctr" rotWithShape="0">
                    <a:srgbClr val="173A4D"/>
                  </a:outerShdw>
                </a:effectLst>
                <a:uLnTx/>
                <a:uFillTx/>
                <a:latin typeface="양진체 " panose="02020503000000000000" pitchFamily="18" charset="-127"/>
                <a:ea typeface="양진체 " panose="02020503000000000000" pitchFamily="18" charset="-127"/>
              </a:rPr>
              <a:t> </a:t>
            </a:r>
            <a:r>
              <a:rPr kumimoji="0" lang="en-US" altLang="ko-KR" sz="2800" b="0" i="1" u="none" strike="noStrike" kern="1200" cap="none" spc="0" normalizeH="0" baseline="0" noProof="0" dirty="0">
                <a:ln w="28575">
                  <a:solidFill>
                    <a:srgbClr val="173A4D"/>
                  </a:solidFill>
                </a:ln>
                <a:solidFill>
                  <a:srgbClr val="FDD835"/>
                </a:solidFill>
                <a:effectLst>
                  <a:outerShdw dist="88900" dir="4200000" algn="ctr" rotWithShape="0">
                    <a:srgbClr val="173A4D"/>
                  </a:outerShdw>
                </a:effectLst>
                <a:uLnTx/>
                <a:uFillTx/>
                <a:latin typeface="양진체 " panose="02020503000000000000" pitchFamily="18" charset="-127"/>
                <a:ea typeface="양진체 " panose="02020503000000000000" pitchFamily="18" charset="-127"/>
              </a:rPr>
              <a:t>+ </a:t>
            </a:r>
            <a:r>
              <a:rPr kumimoji="0" lang="ko-KR" altLang="en-US" sz="2800" b="0" i="1" u="none" strike="noStrike" kern="1200" cap="none" spc="0" normalizeH="0" baseline="0" noProof="0" dirty="0">
                <a:ln w="28575">
                  <a:solidFill>
                    <a:srgbClr val="173A4D"/>
                  </a:solidFill>
                </a:ln>
                <a:solidFill>
                  <a:srgbClr val="FDD835"/>
                </a:solidFill>
                <a:effectLst>
                  <a:outerShdw dist="88900" dir="4200000" algn="ctr" rotWithShape="0">
                    <a:srgbClr val="173A4D"/>
                  </a:outerShdw>
                </a:effectLst>
                <a:uLnTx/>
                <a:uFillTx/>
                <a:latin typeface="양진체 " panose="02020503000000000000" pitchFamily="18" charset="-127"/>
                <a:ea typeface="양진체 " panose="02020503000000000000" pitchFamily="18" charset="-127"/>
              </a:rPr>
              <a:t>마켓</a:t>
            </a:r>
            <a:endParaRPr kumimoji="0" lang="en-US" altLang="ko-KR" sz="2800" b="0" i="1" u="none" strike="noStrike" kern="1200" cap="none" spc="0" normalizeH="0" baseline="0" noProof="0" dirty="0">
              <a:ln w="28575">
                <a:solidFill>
                  <a:srgbClr val="173A4D"/>
                </a:solidFill>
              </a:ln>
              <a:solidFill>
                <a:srgbClr val="FDD835"/>
              </a:solidFill>
              <a:effectLst>
                <a:outerShdw dist="88900" dir="4200000" algn="ctr" rotWithShape="0">
                  <a:srgbClr val="173A4D"/>
                </a:outerShdw>
              </a:effectLst>
              <a:uLnTx/>
              <a:uFillTx/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8548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800" y="1289785"/>
            <a:ext cx="11569700" cy="536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1EBA53F-B6AD-41F5-8735-FA1EF9A8F21F}"/>
              </a:ext>
            </a:extLst>
          </p:cNvPr>
          <p:cNvGrpSpPr/>
          <p:nvPr/>
        </p:nvGrpSpPr>
        <p:grpSpPr>
          <a:xfrm>
            <a:off x="0" y="273978"/>
            <a:ext cx="5958038" cy="852178"/>
            <a:chOff x="0" y="187351"/>
            <a:chExt cx="5049329" cy="852178"/>
          </a:xfrm>
        </p:grpSpPr>
        <p:sp>
          <p:nvSpPr>
            <p:cNvPr id="21" name="평행 사변형 6">
              <a:extLst>
                <a:ext uri="{FF2B5EF4-FFF2-40B4-BE49-F238E27FC236}">
                  <a16:creationId xmlns:a16="http://schemas.microsoft.com/office/drawing/2014/main" id="{3C5F53AA-9214-41C9-AF3D-CBEC84D2068B}"/>
                </a:ext>
              </a:extLst>
            </p:cNvPr>
            <p:cNvSpPr/>
            <p:nvPr/>
          </p:nvSpPr>
          <p:spPr>
            <a:xfrm>
              <a:off x="0" y="187351"/>
              <a:ext cx="4808715" cy="852178"/>
            </a:xfrm>
            <a:custGeom>
              <a:avLst/>
              <a:gdLst>
                <a:gd name="connsiteX0" fmla="*/ 0 w 4603646"/>
                <a:gd name="connsiteY0" fmla="*/ 852178 h 852178"/>
                <a:gd name="connsiteX1" fmla="*/ 189567 w 4603646"/>
                <a:gd name="connsiteY1" fmla="*/ 0 h 852178"/>
                <a:gd name="connsiteX2" fmla="*/ 4603646 w 4603646"/>
                <a:gd name="connsiteY2" fmla="*/ 0 h 852178"/>
                <a:gd name="connsiteX3" fmla="*/ 4414079 w 4603646"/>
                <a:gd name="connsiteY3" fmla="*/ 852178 h 852178"/>
                <a:gd name="connsiteX4" fmla="*/ 0 w 4603646"/>
                <a:gd name="connsiteY4" fmla="*/ 852178 h 852178"/>
                <a:gd name="connsiteX0" fmla="*/ 2938 w 4606584"/>
                <a:gd name="connsiteY0" fmla="*/ 852178 h 852178"/>
                <a:gd name="connsiteX1" fmla="*/ 0 w 4606584"/>
                <a:gd name="connsiteY1" fmla="*/ 9625 h 852178"/>
                <a:gd name="connsiteX2" fmla="*/ 4606584 w 4606584"/>
                <a:gd name="connsiteY2" fmla="*/ 0 h 852178"/>
                <a:gd name="connsiteX3" fmla="*/ 4417017 w 4606584"/>
                <a:gd name="connsiteY3" fmla="*/ 852178 h 852178"/>
                <a:gd name="connsiteX4" fmla="*/ 2938 w 4606584"/>
                <a:gd name="connsiteY4" fmla="*/ 852178 h 852178"/>
                <a:gd name="connsiteX0" fmla="*/ 2938 w 4808715"/>
                <a:gd name="connsiteY0" fmla="*/ 852178 h 852178"/>
                <a:gd name="connsiteX1" fmla="*/ 0 w 4808715"/>
                <a:gd name="connsiteY1" fmla="*/ 9625 h 852178"/>
                <a:gd name="connsiteX2" fmla="*/ 4808715 w 4808715"/>
                <a:gd name="connsiteY2" fmla="*/ 0 h 852178"/>
                <a:gd name="connsiteX3" fmla="*/ 4417017 w 4808715"/>
                <a:gd name="connsiteY3" fmla="*/ 852178 h 852178"/>
                <a:gd name="connsiteX4" fmla="*/ 2938 w 4808715"/>
                <a:gd name="connsiteY4" fmla="*/ 852178 h 85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8715" h="852178">
                  <a:moveTo>
                    <a:pt x="2938" y="852178"/>
                  </a:moveTo>
                  <a:cubicBezTo>
                    <a:pt x="1959" y="571327"/>
                    <a:pt x="979" y="290476"/>
                    <a:pt x="0" y="9625"/>
                  </a:cubicBezTo>
                  <a:lnTo>
                    <a:pt x="4808715" y="0"/>
                  </a:lnTo>
                  <a:lnTo>
                    <a:pt x="4417017" y="852178"/>
                  </a:lnTo>
                  <a:lnTo>
                    <a:pt x="2938" y="852178"/>
                  </a:lnTo>
                  <a:close/>
                </a:path>
              </a:pathLst>
            </a:custGeom>
            <a:solidFill>
              <a:srgbClr val="C5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평행 사변형 21">
              <a:extLst>
                <a:ext uri="{FF2B5EF4-FFF2-40B4-BE49-F238E27FC236}">
                  <a16:creationId xmlns:a16="http://schemas.microsoft.com/office/drawing/2014/main" id="{5E3FA189-1469-4347-8ED3-4C84D29A0A2E}"/>
                </a:ext>
              </a:extLst>
            </p:cNvPr>
            <p:cNvSpPr/>
            <p:nvPr/>
          </p:nvSpPr>
          <p:spPr>
            <a:xfrm>
              <a:off x="4486080" y="187351"/>
              <a:ext cx="491265" cy="852178"/>
            </a:xfrm>
            <a:prstGeom prst="parallelogram">
              <a:avLst>
                <a:gd name="adj" fmla="val 78169"/>
              </a:avLst>
            </a:prstGeom>
            <a:solidFill>
              <a:srgbClr val="2E7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F39D00A1-965F-4301-B2D3-18406556C18A}"/>
                </a:ext>
              </a:extLst>
            </p:cNvPr>
            <p:cNvSpPr/>
            <p:nvPr/>
          </p:nvSpPr>
          <p:spPr>
            <a:xfrm>
              <a:off x="4630624" y="187351"/>
              <a:ext cx="418705" cy="852178"/>
            </a:xfrm>
            <a:prstGeom prst="parallelogram">
              <a:avLst>
                <a:gd name="adj" fmla="val 91948"/>
              </a:avLst>
            </a:prstGeom>
            <a:solidFill>
              <a:srgbClr val="D1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E8D022F-DB10-4C85-BA4B-EE920345FF92}"/>
              </a:ext>
            </a:extLst>
          </p:cNvPr>
          <p:cNvSpPr txBox="1"/>
          <p:nvPr/>
        </p:nvSpPr>
        <p:spPr>
          <a:xfrm>
            <a:off x="128937" y="369628"/>
            <a:ext cx="4012637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brightRoom" dir="t"/>
            </a:scene3d>
            <a:sp3d prstMaterial="plastic">
              <a:bevelT w="0" h="0"/>
              <a:bevelB w="0" h="0"/>
              <a:extrusionClr>
                <a:schemeClr val="bg1">
                  <a:lumMod val="95000"/>
                </a:schemeClr>
              </a:extrusionClr>
            </a:sp3d>
          </a:bodyPr>
          <a:lstStyle/>
          <a:p>
            <a:r>
              <a:rPr lang="ko-KR" altLang="en-US" sz="4000" i="1" dirty="0">
                <a:ln w="28575">
                  <a:solidFill>
                    <a:srgbClr val="173A4D"/>
                  </a:solidFill>
                </a:ln>
                <a:solidFill>
                  <a:srgbClr val="FDD835"/>
                </a:solidFill>
                <a:effectLst>
                  <a:outerShdw dist="50800" dir="4200000" algn="ctr" rotWithShape="0">
                    <a:srgbClr val="173A4D"/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나의 소중한 물건들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6B584BC-132B-4968-8F32-BADE9E58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91099">
            <a:off x="967796" y="5480266"/>
            <a:ext cx="1456020" cy="1821561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779492CE-4FEE-4DBE-950F-765A20C71986}"/>
              </a:ext>
            </a:extLst>
          </p:cNvPr>
          <p:cNvGrpSpPr/>
          <p:nvPr/>
        </p:nvGrpSpPr>
        <p:grpSpPr>
          <a:xfrm>
            <a:off x="2779158" y="1649028"/>
            <a:ext cx="6212442" cy="4580387"/>
            <a:chOff x="2779158" y="1649028"/>
            <a:chExt cx="6212442" cy="4580387"/>
          </a:xfrm>
        </p:grpSpPr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E99C9324-51BB-4A32-B0AC-5D71C377F3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158" y="3776261"/>
              <a:ext cx="3178879" cy="2453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LP를 전시하고 싶다면... - 즐거움의 시작, FUNSHOP">
              <a:extLst>
                <a:ext uri="{FF2B5EF4-FFF2-40B4-BE49-F238E27FC236}">
                  <a16:creationId xmlns:a16="http://schemas.microsoft.com/office/drawing/2014/main" id="{482914C6-0273-48B1-BC2A-CA2611B353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8038" y="1649028"/>
              <a:ext cx="3033562" cy="2128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카세트 테이프&amp;amp;#39; 기억하세요? - 테크플러스-Techplus">
              <a:extLst>
                <a:ext uri="{FF2B5EF4-FFF2-40B4-BE49-F238E27FC236}">
                  <a16:creationId xmlns:a16="http://schemas.microsoft.com/office/drawing/2014/main" id="{D85A8179-B2EB-4C23-9FF2-CBDACB87558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r="30442" b="-1"/>
            <a:stretch/>
          </p:blipFill>
          <p:spPr bwMode="auto">
            <a:xfrm>
              <a:off x="5958037" y="3776260"/>
              <a:ext cx="3033562" cy="24531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하나 둘 사모은 유희왕 카드, 무려 23만 원어치 - 오마이뉴스 모바일">
              <a:extLst>
                <a:ext uri="{FF2B5EF4-FFF2-40B4-BE49-F238E27FC236}">
                  <a16:creationId xmlns:a16="http://schemas.microsoft.com/office/drawing/2014/main" id="{3B53D40C-E743-40AC-98D4-3EFC514DC9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159" y="1655082"/>
              <a:ext cx="3178879" cy="2121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83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" y="2160871"/>
            <a:ext cx="12192000" cy="3869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0" y="273978"/>
            <a:ext cx="5958038" cy="852178"/>
            <a:chOff x="0" y="187351"/>
            <a:chExt cx="5049329" cy="852178"/>
          </a:xfrm>
        </p:grpSpPr>
        <p:sp>
          <p:nvSpPr>
            <p:cNvPr id="7" name="평행 사변형 6"/>
            <p:cNvSpPr/>
            <p:nvPr/>
          </p:nvSpPr>
          <p:spPr>
            <a:xfrm>
              <a:off x="0" y="187351"/>
              <a:ext cx="4808715" cy="852178"/>
            </a:xfrm>
            <a:custGeom>
              <a:avLst/>
              <a:gdLst>
                <a:gd name="connsiteX0" fmla="*/ 0 w 4603646"/>
                <a:gd name="connsiteY0" fmla="*/ 852178 h 852178"/>
                <a:gd name="connsiteX1" fmla="*/ 189567 w 4603646"/>
                <a:gd name="connsiteY1" fmla="*/ 0 h 852178"/>
                <a:gd name="connsiteX2" fmla="*/ 4603646 w 4603646"/>
                <a:gd name="connsiteY2" fmla="*/ 0 h 852178"/>
                <a:gd name="connsiteX3" fmla="*/ 4414079 w 4603646"/>
                <a:gd name="connsiteY3" fmla="*/ 852178 h 852178"/>
                <a:gd name="connsiteX4" fmla="*/ 0 w 4603646"/>
                <a:gd name="connsiteY4" fmla="*/ 852178 h 852178"/>
                <a:gd name="connsiteX0" fmla="*/ 2938 w 4606584"/>
                <a:gd name="connsiteY0" fmla="*/ 852178 h 852178"/>
                <a:gd name="connsiteX1" fmla="*/ 0 w 4606584"/>
                <a:gd name="connsiteY1" fmla="*/ 9625 h 852178"/>
                <a:gd name="connsiteX2" fmla="*/ 4606584 w 4606584"/>
                <a:gd name="connsiteY2" fmla="*/ 0 h 852178"/>
                <a:gd name="connsiteX3" fmla="*/ 4417017 w 4606584"/>
                <a:gd name="connsiteY3" fmla="*/ 852178 h 852178"/>
                <a:gd name="connsiteX4" fmla="*/ 2938 w 4606584"/>
                <a:gd name="connsiteY4" fmla="*/ 852178 h 852178"/>
                <a:gd name="connsiteX0" fmla="*/ 2938 w 4808715"/>
                <a:gd name="connsiteY0" fmla="*/ 852178 h 852178"/>
                <a:gd name="connsiteX1" fmla="*/ 0 w 4808715"/>
                <a:gd name="connsiteY1" fmla="*/ 9625 h 852178"/>
                <a:gd name="connsiteX2" fmla="*/ 4808715 w 4808715"/>
                <a:gd name="connsiteY2" fmla="*/ 0 h 852178"/>
                <a:gd name="connsiteX3" fmla="*/ 4417017 w 4808715"/>
                <a:gd name="connsiteY3" fmla="*/ 852178 h 852178"/>
                <a:gd name="connsiteX4" fmla="*/ 2938 w 4808715"/>
                <a:gd name="connsiteY4" fmla="*/ 852178 h 85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8715" h="852178">
                  <a:moveTo>
                    <a:pt x="2938" y="852178"/>
                  </a:moveTo>
                  <a:cubicBezTo>
                    <a:pt x="1959" y="571327"/>
                    <a:pt x="979" y="290476"/>
                    <a:pt x="0" y="9625"/>
                  </a:cubicBezTo>
                  <a:lnTo>
                    <a:pt x="4808715" y="0"/>
                  </a:lnTo>
                  <a:lnTo>
                    <a:pt x="4417017" y="852178"/>
                  </a:lnTo>
                  <a:lnTo>
                    <a:pt x="2938" y="852178"/>
                  </a:lnTo>
                  <a:close/>
                </a:path>
              </a:pathLst>
            </a:custGeom>
            <a:solidFill>
              <a:srgbClr val="D1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평행 사변형 7"/>
            <p:cNvSpPr/>
            <p:nvPr/>
          </p:nvSpPr>
          <p:spPr>
            <a:xfrm>
              <a:off x="4486080" y="187351"/>
              <a:ext cx="491265" cy="852178"/>
            </a:xfrm>
            <a:prstGeom prst="parallelogram">
              <a:avLst>
                <a:gd name="adj" fmla="val 781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평행 사변형 8"/>
            <p:cNvSpPr/>
            <p:nvPr/>
          </p:nvSpPr>
          <p:spPr>
            <a:xfrm>
              <a:off x="4630624" y="187351"/>
              <a:ext cx="418705" cy="852178"/>
            </a:xfrm>
            <a:prstGeom prst="parallelogram">
              <a:avLst>
                <a:gd name="adj" fmla="val 91948"/>
              </a:avLst>
            </a:prstGeom>
            <a:solidFill>
              <a:srgbClr val="D1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8937" y="369628"/>
            <a:ext cx="340029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brightRoom" dir="t"/>
            </a:scene3d>
            <a:sp3d prstMaterial="plastic">
              <a:bevelT w="0" h="0"/>
              <a:bevelB w="0" h="0"/>
              <a:extrusionClr>
                <a:schemeClr val="bg1">
                  <a:lumMod val="95000"/>
                </a:schemeClr>
              </a:extrusionClr>
            </a:sp3d>
          </a:bodyPr>
          <a:lstStyle/>
          <a:p>
            <a:r>
              <a:rPr lang="ko-KR" altLang="en-US" sz="4000" i="1" dirty="0" err="1">
                <a:ln w="28575">
                  <a:solidFill>
                    <a:srgbClr val="173A4D"/>
                  </a:solidFill>
                </a:ln>
                <a:solidFill>
                  <a:schemeClr val="accent4"/>
                </a:solidFill>
                <a:effectLst>
                  <a:outerShdw dist="50800" dir="4200000" algn="ctr" rotWithShape="0">
                    <a:srgbClr val="173A4D"/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레트</a:t>
            </a:r>
            <a:r>
              <a:rPr lang="ko-KR" altLang="en-US" sz="4000" i="1" dirty="0">
                <a:ln w="28575">
                  <a:solidFill>
                    <a:srgbClr val="173A4D"/>
                  </a:solidFill>
                </a:ln>
                <a:solidFill>
                  <a:schemeClr val="accent4"/>
                </a:solidFill>
                <a:effectLst>
                  <a:outerShdw dist="50800" dir="4200000" algn="ctr" rotWithShape="0">
                    <a:srgbClr val="173A4D"/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 로켓이란</a:t>
            </a:r>
            <a:r>
              <a:rPr lang="en-US" altLang="ko-KR" sz="4000" i="1" dirty="0">
                <a:ln w="28575">
                  <a:solidFill>
                    <a:srgbClr val="173A4D"/>
                  </a:solidFill>
                </a:ln>
                <a:solidFill>
                  <a:schemeClr val="accent4"/>
                </a:solidFill>
                <a:effectLst>
                  <a:outerShdw dist="50800" dir="4200000" algn="ctr" rotWithShape="0">
                    <a:srgbClr val="173A4D"/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?</a:t>
            </a:r>
            <a:endParaRPr lang="ko-KR" altLang="en-US" sz="4000" i="1" dirty="0">
              <a:ln w="28575">
                <a:solidFill>
                  <a:srgbClr val="173A4D"/>
                </a:solidFill>
              </a:ln>
              <a:solidFill>
                <a:schemeClr val="accent4"/>
              </a:solidFill>
              <a:effectLst>
                <a:outerShdw dist="50800" dir="4200000" algn="ctr" rotWithShape="0">
                  <a:srgbClr val="173A4D"/>
                </a:outerShdw>
              </a:effectLst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" name="평행 사변형 1"/>
          <p:cNvSpPr/>
          <p:nvPr/>
        </p:nvSpPr>
        <p:spPr>
          <a:xfrm>
            <a:off x="362552" y="1819174"/>
            <a:ext cx="11466897" cy="4552750"/>
          </a:xfrm>
          <a:prstGeom prst="parallelogram">
            <a:avLst>
              <a:gd name="adj" fmla="val 24087"/>
            </a:avLst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64B3061-A4B6-413B-AA8E-27F1A4CB4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791099">
            <a:off x="2294051" y="5480266"/>
            <a:ext cx="1456020" cy="182156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907D3B4-47E7-43AA-BF89-5B263C9B7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7549" y="2229176"/>
            <a:ext cx="1935000" cy="387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7340B97-F752-46F0-AAE0-04377AC25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8661" y="2197679"/>
            <a:ext cx="1934679" cy="3869358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111D0BF-C043-48D8-BC6C-547D3378BACB}"/>
              </a:ext>
            </a:extLst>
          </p:cNvPr>
          <p:cNvSpPr/>
          <p:nvPr/>
        </p:nvSpPr>
        <p:spPr>
          <a:xfrm>
            <a:off x="4040296" y="3860108"/>
            <a:ext cx="950646" cy="470881"/>
          </a:xfrm>
          <a:prstGeom prst="rightArrow">
            <a:avLst/>
          </a:prstGeom>
          <a:solidFill>
            <a:srgbClr val="D12B2B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D87DBD-8F06-4448-8D24-174481F8E1A6}"/>
              </a:ext>
            </a:extLst>
          </p:cNvPr>
          <p:cNvSpPr txBox="1"/>
          <p:nvPr/>
        </p:nvSpPr>
        <p:spPr>
          <a:xfrm>
            <a:off x="7201059" y="3133124"/>
            <a:ext cx="421621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양진체 " panose="02020503000000000000" pitchFamily="18" charset="-127"/>
                <a:ea typeface="양진체 " panose="02020503000000000000" pitchFamily="18" charset="-127"/>
                <a:cs typeface="THE삐끗삐끗" panose="02020503020101020101" pitchFamily="18" charset="-127"/>
              </a:rPr>
              <a:t>글을 등록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양진체 " panose="02020503000000000000" pitchFamily="18" charset="-127"/>
                <a:ea typeface="양진체 " panose="02020503000000000000" pitchFamily="18" charset="-127"/>
                <a:cs typeface="THE삐끗삐끗" panose="02020503020101020101" pitchFamily="18" charset="-127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양진체 " panose="02020503000000000000" pitchFamily="18" charset="-127"/>
                <a:ea typeface="양진체 " panose="02020503000000000000" pitchFamily="18" charset="-127"/>
                <a:cs typeface="THE삐끗삐끗" panose="02020503020101020101" pitchFamily="18" charset="-127"/>
              </a:rPr>
              <a:t>판매 할 수 있으며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양진체 " panose="02020503000000000000" pitchFamily="18" charset="-127"/>
              <a:ea typeface="양진체 " panose="02020503000000000000" pitchFamily="18" charset="-127"/>
              <a:cs typeface="THE삐끗삐끗" panose="02020503020101020101" pitchFamily="18" charset="-127"/>
            </a:endParaRPr>
          </a:p>
          <a:p>
            <a:r>
              <a:rPr lang="ko-KR" altLang="en-US" sz="2800" dirty="0">
                <a:solidFill>
                  <a:prstClr val="black"/>
                </a:solidFill>
                <a:latin typeface="양진체 " panose="02020503000000000000" pitchFamily="18" charset="-127"/>
                <a:ea typeface="양진체 " panose="02020503000000000000" pitchFamily="18" charset="-127"/>
                <a:cs typeface="THE삐끗삐끗" panose="02020503020101020101" pitchFamily="18" charset="-127"/>
              </a:rPr>
              <a:t>모은 </a:t>
            </a:r>
            <a:r>
              <a:rPr lang="ko-KR" altLang="en-US" sz="4400" dirty="0">
                <a:solidFill>
                  <a:srgbClr val="C52626"/>
                </a:solidFill>
                <a:latin typeface="양진체 " panose="02020503000000000000" pitchFamily="18" charset="-127"/>
                <a:ea typeface="양진체 " panose="02020503000000000000" pitchFamily="18" charset="-127"/>
                <a:cs typeface="THE삐끗삐끗" panose="02020503020101020101" pitchFamily="18" charset="-127"/>
              </a:rPr>
              <a:t>포인트로</a:t>
            </a:r>
            <a:endParaRPr lang="en-US" altLang="ko-KR" sz="2800" dirty="0">
              <a:latin typeface="양진체 " panose="02020503000000000000" pitchFamily="18" charset="-127"/>
              <a:ea typeface="양진체 " panose="02020503000000000000" pitchFamily="18" charset="-127"/>
              <a:cs typeface="THE삐끗삐끗" panose="02020503020101020101" pitchFamily="18" charset="-127"/>
            </a:endParaRPr>
          </a:p>
          <a:p>
            <a:r>
              <a:rPr lang="ko-KR" altLang="en-US" sz="2800" dirty="0">
                <a:latin typeface="양진체 " panose="02020503000000000000" pitchFamily="18" charset="-127"/>
                <a:ea typeface="양진체 " panose="02020503000000000000" pitchFamily="18" charset="-127"/>
                <a:cs typeface="THE삐끗삐끗" panose="02020503020101020101" pitchFamily="18" charset="-127"/>
              </a:rPr>
              <a:t>다른 사람의 물건을</a:t>
            </a:r>
            <a:endParaRPr lang="en-US" altLang="ko-KR" sz="2800" dirty="0">
              <a:latin typeface="양진체 " panose="02020503000000000000" pitchFamily="18" charset="-127"/>
              <a:ea typeface="양진체 " panose="02020503000000000000" pitchFamily="18" charset="-127"/>
              <a:cs typeface="THE삐끗삐끗" panose="02020503020101020101" pitchFamily="18" charset="-127"/>
            </a:endParaRPr>
          </a:p>
          <a:p>
            <a:r>
              <a:rPr lang="ko-KR" altLang="en-US" sz="2800" dirty="0">
                <a:latin typeface="양진체 " panose="02020503000000000000" pitchFamily="18" charset="-127"/>
                <a:ea typeface="양진체 " panose="02020503000000000000" pitchFamily="18" charset="-127"/>
                <a:cs typeface="THE삐끗삐끗" panose="02020503020101020101" pitchFamily="18" charset="-127"/>
              </a:rPr>
              <a:t>구매할 수 있어요</a:t>
            </a:r>
          </a:p>
        </p:txBody>
      </p:sp>
    </p:spTree>
    <p:extLst>
      <p:ext uri="{BB962C8B-B14F-4D97-AF65-F5344CB8AC3E}">
        <p14:creationId xmlns:p14="http://schemas.microsoft.com/office/powerpoint/2010/main" val="984176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" y="2160871"/>
            <a:ext cx="12192000" cy="3869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0" y="273978"/>
            <a:ext cx="5958038" cy="852178"/>
            <a:chOff x="0" y="187351"/>
            <a:chExt cx="5049329" cy="852178"/>
          </a:xfrm>
        </p:grpSpPr>
        <p:sp>
          <p:nvSpPr>
            <p:cNvPr id="7" name="평행 사변형 6"/>
            <p:cNvSpPr/>
            <p:nvPr/>
          </p:nvSpPr>
          <p:spPr>
            <a:xfrm>
              <a:off x="0" y="187351"/>
              <a:ext cx="4808715" cy="852178"/>
            </a:xfrm>
            <a:custGeom>
              <a:avLst/>
              <a:gdLst>
                <a:gd name="connsiteX0" fmla="*/ 0 w 4603646"/>
                <a:gd name="connsiteY0" fmla="*/ 852178 h 852178"/>
                <a:gd name="connsiteX1" fmla="*/ 189567 w 4603646"/>
                <a:gd name="connsiteY1" fmla="*/ 0 h 852178"/>
                <a:gd name="connsiteX2" fmla="*/ 4603646 w 4603646"/>
                <a:gd name="connsiteY2" fmla="*/ 0 h 852178"/>
                <a:gd name="connsiteX3" fmla="*/ 4414079 w 4603646"/>
                <a:gd name="connsiteY3" fmla="*/ 852178 h 852178"/>
                <a:gd name="connsiteX4" fmla="*/ 0 w 4603646"/>
                <a:gd name="connsiteY4" fmla="*/ 852178 h 852178"/>
                <a:gd name="connsiteX0" fmla="*/ 2938 w 4606584"/>
                <a:gd name="connsiteY0" fmla="*/ 852178 h 852178"/>
                <a:gd name="connsiteX1" fmla="*/ 0 w 4606584"/>
                <a:gd name="connsiteY1" fmla="*/ 9625 h 852178"/>
                <a:gd name="connsiteX2" fmla="*/ 4606584 w 4606584"/>
                <a:gd name="connsiteY2" fmla="*/ 0 h 852178"/>
                <a:gd name="connsiteX3" fmla="*/ 4417017 w 4606584"/>
                <a:gd name="connsiteY3" fmla="*/ 852178 h 852178"/>
                <a:gd name="connsiteX4" fmla="*/ 2938 w 4606584"/>
                <a:gd name="connsiteY4" fmla="*/ 852178 h 852178"/>
                <a:gd name="connsiteX0" fmla="*/ 2938 w 4808715"/>
                <a:gd name="connsiteY0" fmla="*/ 852178 h 852178"/>
                <a:gd name="connsiteX1" fmla="*/ 0 w 4808715"/>
                <a:gd name="connsiteY1" fmla="*/ 9625 h 852178"/>
                <a:gd name="connsiteX2" fmla="*/ 4808715 w 4808715"/>
                <a:gd name="connsiteY2" fmla="*/ 0 h 852178"/>
                <a:gd name="connsiteX3" fmla="*/ 4417017 w 4808715"/>
                <a:gd name="connsiteY3" fmla="*/ 852178 h 852178"/>
                <a:gd name="connsiteX4" fmla="*/ 2938 w 4808715"/>
                <a:gd name="connsiteY4" fmla="*/ 852178 h 85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8715" h="852178">
                  <a:moveTo>
                    <a:pt x="2938" y="852178"/>
                  </a:moveTo>
                  <a:cubicBezTo>
                    <a:pt x="1959" y="571327"/>
                    <a:pt x="979" y="290476"/>
                    <a:pt x="0" y="9625"/>
                  </a:cubicBezTo>
                  <a:lnTo>
                    <a:pt x="4808715" y="0"/>
                  </a:lnTo>
                  <a:lnTo>
                    <a:pt x="4417017" y="852178"/>
                  </a:lnTo>
                  <a:lnTo>
                    <a:pt x="2938" y="852178"/>
                  </a:lnTo>
                  <a:close/>
                </a:path>
              </a:pathLst>
            </a:custGeom>
            <a:solidFill>
              <a:srgbClr val="D1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평행 사변형 7"/>
            <p:cNvSpPr/>
            <p:nvPr/>
          </p:nvSpPr>
          <p:spPr>
            <a:xfrm>
              <a:off x="4486080" y="187351"/>
              <a:ext cx="491265" cy="852178"/>
            </a:xfrm>
            <a:prstGeom prst="parallelogram">
              <a:avLst>
                <a:gd name="adj" fmla="val 781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평행 사변형 8"/>
            <p:cNvSpPr/>
            <p:nvPr/>
          </p:nvSpPr>
          <p:spPr>
            <a:xfrm>
              <a:off x="4630624" y="187351"/>
              <a:ext cx="418705" cy="852178"/>
            </a:xfrm>
            <a:prstGeom prst="parallelogram">
              <a:avLst>
                <a:gd name="adj" fmla="val 91948"/>
              </a:avLst>
            </a:prstGeom>
            <a:solidFill>
              <a:srgbClr val="D1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28937" y="369628"/>
            <a:ext cx="3400290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brightRoom" dir="t"/>
            </a:scene3d>
            <a:sp3d prstMaterial="plastic">
              <a:bevelT w="0" h="0"/>
              <a:bevelB w="0" h="0"/>
              <a:extrusionClr>
                <a:schemeClr val="bg1">
                  <a:lumMod val="95000"/>
                </a:schemeClr>
              </a:extrusionClr>
            </a:sp3d>
          </a:bodyPr>
          <a:lstStyle/>
          <a:p>
            <a:r>
              <a:rPr lang="ko-KR" altLang="en-US" sz="4000" i="1" dirty="0" err="1">
                <a:ln w="28575">
                  <a:solidFill>
                    <a:srgbClr val="173A4D"/>
                  </a:solidFill>
                </a:ln>
                <a:solidFill>
                  <a:schemeClr val="accent4"/>
                </a:solidFill>
                <a:effectLst>
                  <a:outerShdw dist="50800" dir="4200000" algn="ctr" rotWithShape="0">
                    <a:srgbClr val="173A4D"/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레트</a:t>
            </a:r>
            <a:r>
              <a:rPr lang="ko-KR" altLang="en-US" sz="4000" i="1" dirty="0">
                <a:ln w="28575">
                  <a:solidFill>
                    <a:srgbClr val="173A4D"/>
                  </a:solidFill>
                </a:ln>
                <a:solidFill>
                  <a:schemeClr val="accent4"/>
                </a:solidFill>
                <a:effectLst>
                  <a:outerShdw dist="50800" dir="4200000" algn="ctr" rotWithShape="0">
                    <a:srgbClr val="173A4D"/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 로켓이란</a:t>
            </a:r>
            <a:r>
              <a:rPr lang="en-US" altLang="ko-KR" sz="4000" i="1" dirty="0">
                <a:ln w="28575">
                  <a:solidFill>
                    <a:srgbClr val="173A4D"/>
                  </a:solidFill>
                </a:ln>
                <a:solidFill>
                  <a:schemeClr val="accent4"/>
                </a:solidFill>
                <a:effectLst>
                  <a:outerShdw dist="50800" dir="4200000" algn="ctr" rotWithShape="0">
                    <a:srgbClr val="173A4D"/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?</a:t>
            </a:r>
            <a:endParaRPr lang="ko-KR" altLang="en-US" sz="4000" i="1" dirty="0">
              <a:ln w="28575">
                <a:solidFill>
                  <a:srgbClr val="173A4D"/>
                </a:solidFill>
              </a:ln>
              <a:solidFill>
                <a:schemeClr val="accent4"/>
              </a:solidFill>
              <a:effectLst>
                <a:outerShdw dist="50800" dir="4200000" algn="ctr" rotWithShape="0">
                  <a:srgbClr val="173A4D"/>
                </a:outerShdw>
              </a:effectLst>
              <a:latin typeface="양진체 " panose="02020503000000000000" pitchFamily="18" charset="-127"/>
              <a:ea typeface="양진체 " panose="02020503000000000000" pitchFamily="18" charset="-127"/>
            </a:endParaRPr>
          </a:p>
        </p:txBody>
      </p:sp>
      <p:sp>
        <p:nvSpPr>
          <p:cNvPr id="2" name="평행 사변형 1"/>
          <p:cNvSpPr/>
          <p:nvPr/>
        </p:nvSpPr>
        <p:spPr>
          <a:xfrm>
            <a:off x="362552" y="1819174"/>
            <a:ext cx="11466897" cy="4552750"/>
          </a:xfrm>
          <a:prstGeom prst="parallelogram">
            <a:avLst>
              <a:gd name="adj" fmla="val 24087"/>
            </a:avLst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64B3061-A4B6-413B-AA8E-27F1A4CB4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791099">
            <a:off x="2294051" y="5480266"/>
            <a:ext cx="1456020" cy="18215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2C5559-856F-42B5-8A67-B577350F0766}"/>
              </a:ext>
            </a:extLst>
          </p:cNvPr>
          <p:cNvSpPr txBox="1"/>
          <p:nvPr/>
        </p:nvSpPr>
        <p:spPr>
          <a:xfrm>
            <a:off x="6375451" y="3064496"/>
            <a:ext cx="432041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C52626"/>
                </a:solidFill>
                <a:latin typeface="양진체 " panose="02020503000000000000" pitchFamily="18" charset="-127"/>
                <a:ea typeface="양진체 " panose="02020503000000000000" pitchFamily="18" charset="-127"/>
                <a:cs typeface="THE삐끗삐끗" panose="02020503020101020101" pitchFamily="18" charset="-127"/>
              </a:rPr>
              <a:t>카테고리별로</a:t>
            </a:r>
            <a:endParaRPr lang="en-US" altLang="ko-KR" sz="4400" dirty="0">
              <a:solidFill>
                <a:srgbClr val="C52626"/>
              </a:solidFill>
              <a:latin typeface="양진체 " panose="02020503000000000000" pitchFamily="18" charset="-127"/>
              <a:ea typeface="양진체 " panose="02020503000000000000" pitchFamily="18" charset="-127"/>
              <a:cs typeface="THE삐끗삐끗" panose="02020503020101020101" pitchFamily="18" charset="-127"/>
            </a:endParaRPr>
          </a:p>
          <a:p>
            <a:endParaRPr lang="en-US" altLang="ko-KR" sz="2800" dirty="0">
              <a:latin typeface="양진체 " panose="02020503000000000000" pitchFamily="18" charset="-127"/>
              <a:ea typeface="양진체 " panose="02020503000000000000" pitchFamily="18" charset="-127"/>
              <a:cs typeface="THE삐끗삐끗" panose="02020503020101020101" pitchFamily="18" charset="-127"/>
            </a:endParaRPr>
          </a:p>
          <a:p>
            <a:r>
              <a:rPr lang="ko-KR" altLang="en-US" sz="2800" dirty="0" err="1">
                <a:latin typeface="양진체 " panose="02020503000000000000" pitchFamily="18" charset="-127"/>
                <a:ea typeface="양진체 " panose="02020503000000000000" pitchFamily="18" charset="-127"/>
                <a:cs typeface="THE삐끗삐끗" panose="02020503020101020101" pitchFamily="18" charset="-127"/>
              </a:rPr>
              <a:t>최신순</a:t>
            </a:r>
            <a:r>
              <a:rPr lang="en-US" altLang="ko-KR" sz="2800" dirty="0">
                <a:latin typeface="양진체 " panose="02020503000000000000" pitchFamily="18" charset="-127"/>
                <a:ea typeface="양진체 " panose="02020503000000000000" pitchFamily="18" charset="-127"/>
                <a:cs typeface="THE삐끗삐끗" panose="02020503020101020101" pitchFamily="18" charset="-127"/>
              </a:rPr>
              <a:t>, </a:t>
            </a:r>
            <a:r>
              <a:rPr lang="ko-KR" altLang="en-US" sz="2800" dirty="0" err="1">
                <a:latin typeface="양진체 " panose="02020503000000000000" pitchFamily="18" charset="-127"/>
                <a:ea typeface="양진체 " panose="02020503000000000000" pitchFamily="18" charset="-127"/>
                <a:cs typeface="THE삐끗삐끗" panose="02020503020101020101" pitchFamily="18" charset="-127"/>
              </a:rPr>
              <a:t>인기순</a:t>
            </a:r>
            <a:r>
              <a:rPr lang="en-US" altLang="ko-KR" sz="2800" dirty="0">
                <a:latin typeface="양진체 " panose="02020503000000000000" pitchFamily="18" charset="-127"/>
                <a:ea typeface="양진체 " panose="02020503000000000000" pitchFamily="18" charset="-127"/>
                <a:cs typeface="THE삐끗삐끗" panose="02020503020101020101" pitchFamily="18" charset="-127"/>
              </a:rPr>
              <a:t>, </a:t>
            </a:r>
            <a:r>
              <a:rPr lang="ko-KR" altLang="en-US" sz="2800" dirty="0">
                <a:latin typeface="양진체 " panose="02020503000000000000" pitchFamily="18" charset="-127"/>
                <a:ea typeface="양진체 " panose="02020503000000000000" pitchFamily="18" charset="-127"/>
                <a:cs typeface="THE삐끗삐끗" panose="02020503020101020101" pitchFamily="18" charset="-127"/>
              </a:rPr>
              <a:t>가격순으로</a:t>
            </a:r>
            <a:endParaRPr lang="en-US" altLang="ko-KR" sz="2800" dirty="0">
              <a:latin typeface="양진체 " panose="02020503000000000000" pitchFamily="18" charset="-127"/>
              <a:ea typeface="양진체 " panose="02020503000000000000" pitchFamily="18" charset="-127"/>
              <a:cs typeface="THE삐끗삐끗" panose="02020503020101020101" pitchFamily="18" charset="-127"/>
            </a:endParaRPr>
          </a:p>
          <a:p>
            <a:r>
              <a:rPr lang="ko-KR" altLang="en-US" sz="2800" dirty="0">
                <a:latin typeface="양진체 " panose="02020503000000000000" pitchFamily="18" charset="-127"/>
                <a:ea typeface="양진체 " panose="02020503000000000000" pitchFamily="18" charset="-127"/>
                <a:cs typeface="THE삐끗삐끗" panose="02020503020101020101" pitchFamily="18" charset="-127"/>
              </a:rPr>
              <a:t>경매 물품을 확인할 수 있어요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1EE166-9A80-4853-BAD3-891E9FE73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440" y="2160869"/>
            <a:ext cx="1882391" cy="38693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3A1578-1789-48EB-985F-A75B5F77D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1161" y="2174058"/>
            <a:ext cx="1882389" cy="386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B8DD29-225A-41F4-8272-B5BE10DE6E8E}"/>
              </a:ext>
            </a:extLst>
          </p:cNvPr>
          <p:cNvSpPr/>
          <p:nvPr/>
        </p:nvSpPr>
        <p:spPr>
          <a:xfrm>
            <a:off x="1" y="2160871"/>
            <a:ext cx="12192000" cy="3869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평행 사변형 15">
            <a:extLst>
              <a:ext uri="{FF2B5EF4-FFF2-40B4-BE49-F238E27FC236}">
                <a16:creationId xmlns:a16="http://schemas.microsoft.com/office/drawing/2014/main" id="{1A40CF4F-5B67-49E6-B975-B0DEA15E4BAB}"/>
              </a:ext>
            </a:extLst>
          </p:cNvPr>
          <p:cNvSpPr/>
          <p:nvPr/>
        </p:nvSpPr>
        <p:spPr>
          <a:xfrm>
            <a:off x="362552" y="1819174"/>
            <a:ext cx="11466897" cy="4552750"/>
          </a:xfrm>
          <a:prstGeom prst="parallelogram">
            <a:avLst>
              <a:gd name="adj" fmla="val 24087"/>
            </a:avLst>
          </a:prstGeom>
          <a:solidFill>
            <a:srgbClr val="FDD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5E1F44E-D77E-4352-BC94-EF3710BBD701}"/>
              </a:ext>
            </a:extLst>
          </p:cNvPr>
          <p:cNvGrpSpPr/>
          <p:nvPr/>
        </p:nvGrpSpPr>
        <p:grpSpPr>
          <a:xfrm>
            <a:off x="0" y="273978"/>
            <a:ext cx="5958038" cy="852178"/>
            <a:chOff x="0" y="187351"/>
            <a:chExt cx="5049329" cy="852178"/>
          </a:xfrm>
        </p:grpSpPr>
        <p:sp>
          <p:nvSpPr>
            <p:cNvPr id="9" name="평행 사변형 6">
              <a:extLst>
                <a:ext uri="{FF2B5EF4-FFF2-40B4-BE49-F238E27FC236}">
                  <a16:creationId xmlns:a16="http://schemas.microsoft.com/office/drawing/2014/main" id="{A5A99BBC-9A6A-4DCA-9337-A9F71379FDDE}"/>
                </a:ext>
              </a:extLst>
            </p:cNvPr>
            <p:cNvSpPr/>
            <p:nvPr/>
          </p:nvSpPr>
          <p:spPr>
            <a:xfrm>
              <a:off x="0" y="187351"/>
              <a:ext cx="4808715" cy="852178"/>
            </a:xfrm>
            <a:custGeom>
              <a:avLst/>
              <a:gdLst>
                <a:gd name="connsiteX0" fmla="*/ 0 w 4603646"/>
                <a:gd name="connsiteY0" fmla="*/ 852178 h 852178"/>
                <a:gd name="connsiteX1" fmla="*/ 189567 w 4603646"/>
                <a:gd name="connsiteY1" fmla="*/ 0 h 852178"/>
                <a:gd name="connsiteX2" fmla="*/ 4603646 w 4603646"/>
                <a:gd name="connsiteY2" fmla="*/ 0 h 852178"/>
                <a:gd name="connsiteX3" fmla="*/ 4414079 w 4603646"/>
                <a:gd name="connsiteY3" fmla="*/ 852178 h 852178"/>
                <a:gd name="connsiteX4" fmla="*/ 0 w 4603646"/>
                <a:gd name="connsiteY4" fmla="*/ 852178 h 852178"/>
                <a:gd name="connsiteX0" fmla="*/ 2938 w 4606584"/>
                <a:gd name="connsiteY0" fmla="*/ 852178 h 852178"/>
                <a:gd name="connsiteX1" fmla="*/ 0 w 4606584"/>
                <a:gd name="connsiteY1" fmla="*/ 9625 h 852178"/>
                <a:gd name="connsiteX2" fmla="*/ 4606584 w 4606584"/>
                <a:gd name="connsiteY2" fmla="*/ 0 h 852178"/>
                <a:gd name="connsiteX3" fmla="*/ 4417017 w 4606584"/>
                <a:gd name="connsiteY3" fmla="*/ 852178 h 852178"/>
                <a:gd name="connsiteX4" fmla="*/ 2938 w 4606584"/>
                <a:gd name="connsiteY4" fmla="*/ 852178 h 852178"/>
                <a:gd name="connsiteX0" fmla="*/ 2938 w 4808715"/>
                <a:gd name="connsiteY0" fmla="*/ 852178 h 852178"/>
                <a:gd name="connsiteX1" fmla="*/ 0 w 4808715"/>
                <a:gd name="connsiteY1" fmla="*/ 9625 h 852178"/>
                <a:gd name="connsiteX2" fmla="*/ 4808715 w 4808715"/>
                <a:gd name="connsiteY2" fmla="*/ 0 h 852178"/>
                <a:gd name="connsiteX3" fmla="*/ 4417017 w 4808715"/>
                <a:gd name="connsiteY3" fmla="*/ 852178 h 852178"/>
                <a:gd name="connsiteX4" fmla="*/ 2938 w 4808715"/>
                <a:gd name="connsiteY4" fmla="*/ 852178 h 85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8715" h="852178">
                  <a:moveTo>
                    <a:pt x="2938" y="852178"/>
                  </a:moveTo>
                  <a:cubicBezTo>
                    <a:pt x="1959" y="571327"/>
                    <a:pt x="979" y="290476"/>
                    <a:pt x="0" y="9625"/>
                  </a:cubicBezTo>
                  <a:lnTo>
                    <a:pt x="4808715" y="0"/>
                  </a:lnTo>
                  <a:lnTo>
                    <a:pt x="4417017" y="852178"/>
                  </a:lnTo>
                  <a:lnTo>
                    <a:pt x="2938" y="852178"/>
                  </a:lnTo>
                  <a:close/>
                </a:path>
              </a:pathLst>
            </a:custGeom>
            <a:solidFill>
              <a:srgbClr val="D1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평행 사변형 11">
              <a:extLst>
                <a:ext uri="{FF2B5EF4-FFF2-40B4-BE49-F238E27FC236}">
                  <a16:creationId xmlns:a16="http://schemas.microsoft.com/office/drawing/2014/main" id="{7FC91231-A52D-434C-B329-0283E07943CC}"/>
                </a:ext>
              </a:extLst>
            </p:cNvPr>
            <p:cNvSpPr/>
            <p:nvPr/>
          </p:nvSpPr>
          <p:spPr>
            <a:xfrm>
              <a:off x="4486080" y="187351"/>
              <a:ext cx="491265" cy="852178"/>
            </a:xfrm>
            <a:prstGeom prst="parallelogram">
              <a:avLst>
                <a:gd name="adj" fmla="val 781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평행 사변형 12">
              <a:extLst>
                <a:ext uri="{FF2B5EF4-FFF2-40B4-BE49-F238E27FC236}">
                  <a16:creationId xmlns:a16="http://schemas.microsoft.com/office/drawing/2014/main" id="{806DC206-55E6-4DEF-94FD-2D509C88DA5A}"/>
                </a:ext>
              </a:extLst>
            </p:cNvPr>
            <p:cNvSpPr/>
            <p:nvPr/>
          </p:nvSpPr>
          <p:spPr>
            <a:xfrm>
              <a:off x="4630624" y="187351"/>
              <a:ext cx="418705" cy="852178"/>
            </a:xfrm>
            <a:prstGeom prst="parallelogram">
              <a:avLst>
                <a:gd name="adj" fmla="val 91948"/>
              </a:avLst>
            </a:prstGeom>
            <a:solidFill>
              <a:srgbClr val="D1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835D1F4-5AE6-4422-B1D3-241F54E6475F}"/>
              </a:ext>
            </a:extLst>
          </p:cNvPr>
          <p:cNvSpPr txBox="1"/>
          <p:nvPr/>
        </p:nvSpPr>
        <p:spPr>
          <a:xfrm>
            <a:off x="272240" y="418270"/>
            <a:ext cx="152798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brightRoom" dir="t"/>
            </a:scene3d>
            <a:sp3d prstMaterial="plastic">
              <a:bevelT w="0" h="0"/>
              <a:bevelB w="0" h="0"/>
              <a:extrusionClr>
                <a:schemeClr val="bg1">
                  <a:lumMod val="95000"/>
                </a:schemeClr>
              </a:extrusionClr>
            </a:sp3d>
          </a:bodyPr>
          <a:lstStyle/>
          <a:p>
            <a:r>
              <a:rPr lang="ko-KR" altLang="en-US" sz="4000" i="1" dirty="0">
                <a:ln w="28575">
                  <a:solidFill>
                    <a:srgbClr val="173A4D"/>
                  </a:solidFill>
                </a:ln>
                <a:solidFill>
                  <a:schemeClr val="accent4"/>
                </a:solidFill>
                <a:effectLst>
                  <a:outerShdw dist="50800" dir="4200000" algn="ctr" rotWithShape="0">
                    <a:srgbClr val="173A4D"/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뽐내기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516F59-B3E2-4578-8E17-BD0100112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0612" y="2160868"/>
            <a:ext cx="2041610" cy="40832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4D55CF1-F9D9-4B1F-8C2F-5AC2BEC6A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791099">
            <a:off x="3594715" y="5480267"/>
            <a:ext cx="1456020" cy="18215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B55F64-F423-4879-B22C-BAFD8815B8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3423" y="2160871"/>
            <a:ext cx="2041609" cy="40832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265CBC-CC87-466C-BC0B-11866EBF7929}"/>
              </a:ext>
            </a:extLst>
          </p:cNvPr>
          <p:cNvSpPr txBox="1"/>
          <p:nvPr/>
        </p:nvSpPr>
        <p:spPr>
          <a:xfrm>
            <a:off x="1308151" y="3274351"/>
            <a:ext cx="297389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rgbClr val="C52626"/>
                </a:solidFill>
                <a:latin typeface="양진체 " panose="02020503000000000000" pitchFamily="18" charset="-127"/>
                <a:ea typeface="양진체 " panose="02020503000000000000" pitchFamily="18" charset="-127"/>
                <a:cs typeface="THE삐끗삐끗" panose="02020503020101020101" pitchFamily="18" charset="-127"/>
              </a:rPr>
              <a:t>Z</a:t>
            </a:r>
            <a:r>
              <a:rPr lang="ko-KR" altLang="en-US" sz="4400" dirty="0">
                <a:solidFill>
                  <a:srgbClr val="C52626"/>
                </a:solidFill>
                <a:latin typeface="양진체 " panose="02020503000000000000" pitchFamily="18" charset="-127"/>
                <a:ea typeface="양진체 " panose="02020503000000000000" pitchFamily="18" charset="-127"/>
                <a:cs typeface="THE삐끗삐끗" panose="02020503020101020101" pitchFamily="18" charset="-127"/>
              </a:rPr>
              <a:t>세대</a:t>
            </a:r>
            <a:r>
              <a:rPr lang="ko-KR" altLang="en-US" sz="2800" dirty="0">
                <a:latin typeface="양진체 " panose="02020503000000000000" pitchFamily="18" charset="-127"/>
                <a:ea typeface="양진체 " panose="02020503000000000000" pitchFamily="18" charset="-127"/>
                <a:cs typeface="THE삐끗삐끗" panose="02020503020101020101" pitchFamily="18" charset="-127"/>
              </a:rPr>
              <a:t>를 겨냥한</a:t>
            </a:r>
            <a:endParaRPr lang="en-US" altLang="ko-KR" sz="2800" dirty="0">
              <a:latin typeface="양진체 " panose="02020503000000000000" pitchFamily="18" charset="-127"/>
              <a:ea typeface="양진체 " panose="02020503000000000000" pitchFamily="18" charset="-127"/>
              <a:cs typeface="THE삐끗삐끗" panose="02020503020101020101" pitchFamily="18" charset="-127"/>
            </a:endParaRPr>
          </a:p>
          <a:p>
            <a:r>
              <a:rPr lang="ko-KR" altLang="en-US" sz="2800" dirty="0">
                <a:latin typeface="양진체 " panose="02020503000000000000" pitchFamily="18" charset="-127"/>
                <a:ea typeface="양진체 " panose="02020503000000000000" pitchFamily="18" charset="-127"/>
                <a:cs typeface="THE삐끗삐끗" panose="02020503020101020101" pitchFamily="18" charset="-127"/>
              </a:rPr>
              <a:t>자신만의 아이템을</a:t>
            </a:r>
            <a:endParaRPr lang="en-US" altLang="ko-KR" sz="2800" dirty="0">
              <a:latin typeface="양진체 " panose="02020503000000000000" pitchFamily="18" charset="-127"/>
              <a:ea typeface="양진체 " panose="02020503000000000000" pitchFamily="18" charset="-127"/>
              <a:cs typeface="THE삐끗삐끗" panose="02020503020101020101" pitchFamily="18" charset="-127"/>
            </a:endParaRPr>
          </a:p>
          <a:p>
            <a:r>
              <a:rPr lang="ko-KR" altLang="en-US" sz="2800" dirty="0">
                <a:latin typeface="양진체 " panose="02020503000000000000" pitchFamily="18" charset="-127"/>
                <a:ea typeface="양진체 " panose="02020503000000000000" pitchFamily="18" charset="-127"/>
                <a:cs typeface="THE삐끗삐끗" panose="02020503020101020101" pitchFamily="18" charset="-127"/>
              </a:rPr>
              <a:t>뽐낼 수 있는 공간</a:t>
            </a:r>
          </a:p>
        </p:txBody>
      </p:sp>
    </p:spTree>
    <p:extLst>
      <p:ext uri="{BB962C8B-B14F-4D97-AF65-F5344CB8AC3E}">
        <p14:creationId xmlns:p14="http://schemas.microsoft.com/office/powerpoint/2010/main" val="3640734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C8A817A0-7FB9-4449-8984-052444E214FF}"/>
              </a:ext>
            </a:extLst>
          </p:cNvPr>
          <p:cNvGrpSpPr/>
          <p:nvPr/>
        </p:nvGrpSpPr>
        <p:grpSpPr>
          <a:xfrm>
            <a:off x="0" y="273978"/>
            <a:ext cx="5958038" cy="852178"/>
            <a:chOff x="0" y="187351"/>
            <a:chExt cx="5049329" cy="852178"/>
          </a:xfrm>
        </p:grpSpPr>
        <p:sp>
          <p:nvSpPr>
            <p:cNvPr id="13" name="평행 사변형 6">
              <a:extLst>
                <a:ext uri="{FF2B5EF4-FFF2-40B4-BE49-F238E27FC236}">
                  <a16:creationId xmlns:a16="http://schemas.microsoft.com/office/drawing/2014/main" id="{CB44F956-1DAB-42A3-BC0F-5227D5361B6E}"/>
                </a:ext>
              </a:extLst>
            </p:cNvPr>
            <p:cNvSpPr/>
            <p:nvPr/>
          </p:nvSpPr>
          <p:spPr>
            <a:xfrm>
              <a:off x="0" y="187351"/>
              <a:ext cx="4808715" cy="852178"/>
            </a:xfrm>
            <a:custGeom>
              <a:avLst/>
              <a:gdLst>
                <a:gd name="connsiteX0" fmla="*/ 0 w 4603646"/>
                <a:gd name="connsiteY0" fmla="*/ 852178 h 852178"/>
                <a:gd name="connsiteX1" fmla="*/ 189567 w 4603646"/>
                <a:gd name="connsiteY1" fmla="*/ 0 h 852178"/>
                <a:gd name="connsiteX2" fmla="*/ 4603646 w 4603646"/>
                <a:gd name="connsiteY2" fmla="*/ 0 h 852178"/>
                <a:gd name="connsiteX3" fmla="*/ 4414079 w 4603646"/>
                <a:gd name="connsiteY3" fmla="*/ 852178 h 852178"/>
                <a:gd name="connsiteX4" fmla="*/ 0 w 4603646"/>
                <a:gd name="connsiteY4" fmla="*/ 852178 h 852178"/>
                <a:gd name="connsiteX0" fmla="*/ 2938 w 4606584"/>
                <a:gd name="connsiteY0" fmla="*/ 852178 h 852178"/>
                <a:gd name="connsiteX1" fmla="*/ 0 w 4606584"/>
                <a:gd name="connsiteY1" fmla="*/ 9625 h 852178"/>
                <a:gd name="connsiteX2" fmla="*/ 4606584 w 4606584"/>
                <a:gd name="connsiteY2" fmla="*/ 0 h 852178"/>
                <a:gd name="connsiteX3" fmla="*/ 4417017 w 4606584"/>
                <a:gd name="connsiteY3" fmla="*/ 852178 h 852178"/>
                <a:gd name="connsiteX4" fmla="*/ 2938 w 4606584"/>
                <a:gd name="connsiteY4" fmla="*/ 852178 h 852178"/>
                <a:gd name="connsiteX0" fmla="*/ 2938 w 4808715"/>
                <a:gd name="connsiteY0" fmla="*/ 852178 h 852178"/>
                <a:gd name="connsiteX1" fmla="*/ 0 w 4808715"/>
                <a:gd name="connsiteY1" fmla="*/ 9625 h 852178"/>
                <a:gd name="connsiteX2" fmla="*/ 4808715 w 4808715"/>
                <a:gd name="connsiteY2" fmla="*/ 0 h 852178"/>
                <a:gd name="connsiteX3" fmla="*/ 4417017 w 4808715"/>
                <a:gd name="connsiteY3" fmla="*/ 852178 h 852178"/>
                <a:gd name="connsiteX4" fmla="*/ 2938 w 4808715"/>
                <a:gd name="connsiteY4" fmla="*/ 852178 h 85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8715" h="852178">
                  <a:moveTo>
                    <a:pt x="2938" y="852178"/>
                  </a:moveTo>
                  <a:cubicBezTo>
                    <a:pt x="1959" y="571327"/>
                    <a:pt x="979" y="290476"/>
                    <a:pt x="0" y="9625"/>
                  </a:cubicBezTo>
                  <a:lnTo>
                    <a:pt x="4808715" y="0"/>
                  </a:lnTo>
                  <a:lnTo>
                    <a:pt x="4417017" y="852178"/>
                  </a:lnTo>
                  <a:lnTo>
                    <a:pt x="2938" y="852178"/>
                  </a:lnTo>
                  <a:close/>
                </a:path>
              </a:pathLst>
            </a:custGeom>
            <a:solidFill>
              <a:srgbClr val="D1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평행 사변형 13">
              <a:extLst>
                <a:ext uri="{FF2B5EF4-FFF2-40B4-BE49-F238E27FC236}">
                  <a16:creationId xmlns:a16="http://schemas.microsoft.com/office/drawing/2014/main" id="{84D771BA-EC76-484D-A087-8186A003E317}"/>
                </a:ext>
              </a:extLst>
            </p:cNvPr>
            <p:cNvSpPr/>
            <p:nvPr/>
          </p:nvSpPr>
          <p:spPr>
            <a:xfrm>
              <a:off x="4486080" y="187351"/>
              <a:ext cx="491265" cy="852178"/>
            </a:xfrm>
            <a:prstGeom prst="parallelogram">
              <a:avLst>
                <a:gd name="adj" fmla="val 78169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평행 사변형 14">
              <a:extLst>
                <a:ext uri="{FF2B5EF4-FFF2-40B4-BE49-F238E27FC236}">
                  <a16:creationId xmlns:a16="http://schemas.microsoft.com/office/drawing/2014/main" id="{654EA090-0983-453D-A985-E55FE3F2995D}"/>
                </a:ext>
              </a:extLst>
            </p:cNvPr>
            <p:cNvSpPr/>
            <p:nvPr/>
          </p:nvSpPr>
          <p:spPr>
            <a:xfrm>
              <a:off x="4630624" y="187351"/>
              <a:ext cx="418705" cy="852178"/>
            </a:xfrm>
            <a:prstGeom prst="parallelogram">
              <a:avLst>
                <a:gd name="adj" fmla="val 91948"/>
              </a:avLst>
            </a:prstGeom>
            <a:solidFill>
              <a:srgbClr val="D12B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5D4A08-8A26-4A7E-9706-98870C7DF42F}"/>
              </a:ext>
            </a:extLst>
          </p:cNvPr>
          <p:cNvSpPr/>
          <p:nvPr/>
        </p:nvSpPr>
        <p:spPr>
          <a:xfrm>
            <a:off x="193660" y="1289785"/>
            <a:ext cx="11783482" cy="53612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8DB62E-957A-4489-9BA5-4A9F84B73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813" y="2170421"/>
            <a:ext cx="3600000" cy="360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E2147EA-42A6-4892-8E41-D393F4799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188" y="2049749"/>
            <a:ext cx="4005461" cy="360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ED506C6-595F-407F-A16C-24EC1C525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791099">
            <a:off x="4913850" y="5480267"/>
            <a:ext cx="1456020" cy="18215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ADE49B3-246C-4B7A-91D6-DF6CC54AA114}"/>
              </a:ext>
            </a:extLst>
          </p:cNvPr>
          <p:cNvSpPr txBox="1"/>
          <p:nvPr/>
        </p:nvSpPr>
        <p:spPr>
          <a:xfrm>
            <a:off x="128937" y="369628"/>
            <a:ext cx="1957587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0"/>
              </a:camera>
              <a:lightRig rig="brightRoom" dir="t"/>
            </a:scene3d>
            <a:sp3d prstMaterial="plastic">
              <a:bevelT w="0" h="0"/>
              <a:bevelB w="0" h="0"/>
              <a:extrusionClr>
                <a:schemeClr val="bg1">
                  <a:lumMod val="95000"/>
                </a:schemeClr>
              </a:extrusionClr>
            </a:sp3d>
          </a:bodyPr>
          <a:lstStyle/>
          <a:p>
            <a:r>
              <a:rPr lang="ko-KR" altLang="en-US" sz="4000" i="1" dirty="0">
                <a:ln w="28575">
                  <a:solidFill>
                    <a:srgbClr val="173A4D"/>
                  </a:solidFill>
                </a:ln>
                <a:solidFill>
                  <a:schemeClr val="accent4"/>
                </a:solidFill>
                <a:effectLst>
                  <a:outerShdw dist="50800" dir="4200000" algn="ctr" rotWithShape="0">
                    <a:srgbClr val="173A4D"/>
                  </a:outerShdw>
                </a:effectLst>
                <a:latin typeface="양진체 " panose="02020503000000000000" pitchFamily="18" charset="-127"/>
                <a:ea typeface="양진체 " panose="02020503000000000000" pitchFamily="18" charset="-127"/>
              </a:rPr>
              <a:t>일석이조</a:t>
            </a:r>
          </a:p>
        </p:txBody>
      </p:sp>
    </p:spTree>
    <p:extLst>
      <p:ext uri="{BB962C8B-B14F-4D97-AF65-F5344CB8AC3E}">
        <p14:creationId xmlns:p14="http://schemas.microsoft.com/office/powerpoint/2010/main" val="27453469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545</Words>
  <Application>Microsoft Office PowerPoint</Application>
  <PresentationFormat>와이드스크린</PresentationFormat>
  <Paragraphs>74</Paragraphs>
  <Slides>16</Slides>
  <Notes>16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Apple Color Emoji</vt:lpstr>
      <vt:lpstr>맑은 고딕</vt:lpstr>
      <vt:lpstr>양진체 </vt:lpstr>
      <vt:lpstr>Arial</vt:lpstr>
      <vt:lpstr>Office 테마</vt:lpstr>
      <vt:lpstr>포장기 셸 개체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조경은</dc:creator>
  <cp:lastModifiedBy>이가은</cp:lastModifiedBy>
  <cp:revision>21</cp:revision>
  <dcterms:created xsi:type="dcterms:W3CDTF">2019-10-10T00:25:57Z</dcterms:created>
  <dcterms:modified xsi:type="dcterms:W3CDTF">2022-03-06T01:22:45Z</dcterms:modified>
</cp:coreProperties>
</file>