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86D4-204C-43BD-8DF2-19404CB4852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2729-E74D-426C-9858-663EA02430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86D4-204C-43BD-8DF2-19404CB4852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2729-E74D-426C-9858-663EA02430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7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86D4-204C-43BD-8DF2-19404CB4852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2729-E74D-426C-9858-663EA02430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86D4-204C-43BD-8DF2-19404CB4852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2729-E74D-426C-9858-663EA02430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86D4-204C-43BD-8DF2-19404CB4852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2729-E74D-426C-9858-663EA02430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4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86D4-204C-43BD-8DF2-19404CB4852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2729-E74D-426C-9858-663EA02430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86D4-204C-43BD-8DF2-19404CB4852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2729-E74D-426C-9858-663EA02430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86D4-204C-43BD-8DF2-19404CB4852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2729-E74D-426C-9858-663EA02430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86D4-204C-43BD-8DF2-19404CB4852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2729-E74D-426C-9858-663EA02430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0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86D4-204C-43BD-8DF2-19404CB4852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2729-E74D-426C-9858-663EA02430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7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86D4-204C-43BD-8DF2-19404CB4852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2729-E74D-426C-9858-663EA02430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E86D4-204C-43BD-8DF2-19404CB4852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32729-E74D-426C-9858-663EA02430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3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e 199"/>
          <p:cNvGrpSpPr/>
          <p:nvPr/>
        </p:nvGrpSpPr>
        <p:grpSpPr>
          <a:xfrm>
            <a:off x="54533" y="81199"/>
            <a:ext cx="8947145" cy="6662797"/>
            <a:chOff x="54533" y="81199"/>
            <a:chExt cx="8947145" cy="6662797"/>
          </a:xfrm>
        </p:grpSpPr>
        <p:grpSp>
          <p:nvGrpSpPr>
            <p:cNvPr id="192" name="Groupe 191"/>
            <p:cNvGrpSpPr/>
            <p:nvPr/>
          </p:nvGrpSpPr>
          <p:grpSpPr>
            <a:xfrm>
              <a:off x="54533" y="81199"/>
              <a:ext cx="8947145" cy="6662797"/>
              <a:chOff x="54533" y="81199"/>
              <a:chExt cx="8947145" cy="6662797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7222426" y="3377850"/>
                <a:ext cx="479884" cy="4518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6429469" y="3484028"/>
                <a:ext cx="518795" cy="5123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6429469" y="2813586"/>
                <a:ext cx="518795" cy="5797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752443" y="3471778"/>
                <a:ext cx="518795" cy="5123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531763" y="2822725"/>
                <a:ext cx="479884" cy="5028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752443" y="2801336"/>
                <a:ext cx="518795" cy="5797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90979" y="846867"/>
                <a:ext cx="1934608" cy="11732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880720" y="798010"/>
                <a:ext cx="2659635" cy="12869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Connecteur droit avec flèche 6"/>
              <p:cNvCxnSpPr/>
              <p:nvPr/>
            </p:nvCxnSpPr>
            <p:spPr>
              <a:xfrm>
                <a:off x="1880720" y="6374664"/>
                <a:ext cx="712095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ZoneTexte 7"/>
              <p:cNvSpPr txBox="1"/>
              <p:nvPr/>
            </p:nvSpPr>
            <p:spPr>
              <a:xfrm>
                <a:off x="5076056" y="6374664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128089" y="829557"/>
                <a:ext cx="15664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Structural </a:t>
                </a:r>
                <a:r>
                  <a:rPr lang="en-US" dirty="0" smtClean="0"/>
                  <a:t>application model with contracts 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38104" y="1264886"/>
                <a:ext cx="353168" cy="353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21681" y="953188"/>
                <a:ext cx="353168" cy="353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821681" y="1576584"/>
                <a:ext cx="353168" cy="353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96613" y="911718"/>
                <a:ext cx="353168" cy="353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Connecteur droit avec flèche 15"/>
              <p:cNvCxnSpPr>
                <a:stCxn id="10" idx="3"/>
                <a:endCxn id="11" idx="1"/>
              </p:cNvCxnSpPr>
              <p:nvPr/>
            </p:nvCxnSpPr>
            <p:spPr>
              <a:xfrm flipV="1">
                <a:off x="2491272" y="1129772"/>
                <a:ext cx="330410" cy="311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avec flèche 17"/>
              <p:cNvCxnSpPr>
                <a:stCxn id="11" idx="3"/>
                <a:endCxn id="14" idx="1"/>
              </p:cNvCxnSpPr>
              <p:nvPr/>
            </p:nvCxnSpPr>
            <p:spPr>
              <a:xfrm flipV="1">
                <a:off x="3174849" y="1088302"/>
                <a:ext cx="421764" cy="414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avec flèche 22"/>
              <p:cNvCxnSpPr>
                <a:stCxn id="10" idx="3"/>
                <a:endCxn id="12" idx="1"/>
              </p:cNvCxnSpPr>
              <p:nvPr/>
            </p:nvCxnSpPr>
            <p:spPr>
              <a:xfrm>
                <a:off x="2491272" y="1441470"/>
                <a:ext cx="330410" cy="311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2090980" y="3139364"/>
                <a:ext cx="479884" cy="575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880720" y="2771288"/>
                <a:ext cx="2659635" cy="12869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138104" y="3238164"/>
                <a:ext cx="353168" cy="353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821681" y="2926466"/>
                <a:ext cx="353168" cy="353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21681" y="3549862"/>
                <a:ext cx="353168" cy="353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596613" y="2884996"/>
                <a:ext cx="353168" cy="353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Connecteur droit avec flèche 34"/>
              <p:cNvCxnSpPr>
                <a:stCxn id="30" idx="3"/>
                <a:endCxn id="31" idx="1"/>
              </p:cNvCxnSpPr>
              <p:nvPr/>
            </p:nvCxnSpPr>
            <p:spPr>
              <a:xfrm flipV="1">
                <a:off x="2491272" y="3103050"/>
                <a:ext cx="330410" cy="311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avec flèche 35"/>
              <p:cNvCxnSpPr>
                <a:stCxn id="31" idx="3"/>
                <a:endCxn id="34" idx="1"/>
              </p:cNvCxnSpPr>
              <p:nvPr/>
            </p:nvCxnSpPr>
            <p:spPr>
              <a:xfrm flipV="1">
                <a:off x="3174849" y="3061580"/>
                <a:ext cx="421764" cy="414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/>
              <p:cNvCxnSpPr>
                <a:stCxn id="30" idx="3"/>
                <a:endCxn id="32" idx="1"/>
              </p:cNvCxnSpPr>
              <p:nvPr/>
            </p:nvCxnSpPr>
            <p:spPr>
              <a:xfrm>
                <a:off x="2491272" y="3414748"/>
                <a:ext cx="330410" cy="311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Nuage 51"/>
              <p:cNvSpPr/>
              <p:nvPr/>
            </p:nvSpPr>
            <p:spPr>
              <a:xfrm>
                <a:off x="1841661" y="4658769"/>
                <a:ext cx="7160017" cy="1443696"/>
              </a:xfrm>
              <a:prstGeom prst="clou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Running System</a:t>
                </a:r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220934" y="2822725"/>
                <a:ext cx="479884" cy="4518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780150" y="846867"/>
                <a:ext cx="1934608" cy="11732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569891" y="798010"/>
                <a:ext cx="2659635" cy="12869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827275" y="1264886"/>
                <a:ext cx="353168" cy="353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510853" y="953188"/>
                <a:ext cx="353168" cy="353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510853" y="1576584"/>
                <a:ext cx="353168" cy="353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285784" y="1352269"/>
                <a:ext cx="353168" cy="353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285784" y="911718"/>
                <a:ext cx="353168" cy="353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Connecteur droit avec flèche 61"/>
              <p:cNvCxnSpPr>
                <a:stCxn id="57" idx="3"/>
                <a:endCxn id="58" idx="1"/>
              </p:cNvCxnSpPr>
              <p:nvPr/>
            </p:nvCxnSpPr>
            <p:spPr>
              <a:xfrm flipV="1">
                <a:off x="6180443" y="1129772"/>
                <a:ext cx="330410" cy="311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>
                <a:stCxn id="58" idx="3"/>
                <a:endCxn id="61" idx="1"/>
              </p:cNvCxnSpPr>
              <p:nvPr/>
            </p:nvCxnSpPr>
            <p:spPr>
              <a:xfrm flipV="1">
                <a:off x="6864021" y="1088302"/>
                <a:ext cx="421764" cy="414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/>
              <p:cNvCxnSpPr>
                <a:stCxn id="58" idx="3"/>
                <a:endCxn id="60" idx="1"/>
              </p:cNvCxnSpPr>
              <p:nvPr/>
            </p:nvCxnSpPr>
            <p:spPr>
              <a:xfrm>
                <a:off x="6864021" y="1129772"/>
                <a:ext cx="421764" cy="3990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64"/>
              <p:cNvCxnSpPr>
                <a:stCxn id="57" idx="3"/>
                <a:endCxn id="59" idx="1"/>
              </p:cNvCxnSpPr>
              <p:nvPr/>
            </p:nvCxnSpPr>
            <p:spPr>
              <a:xfrm>
                <a:off x="6180443" y="1441470"/>
                <a:ext cx="330410" cy="311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5780151" y="3139364"/>
                <a:ext cx="479884" cy="575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569891" y="2771288"/>
                <a:ext cx="2659635" cy="12869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827275" y="3238164"/>
                <a:ext cx="353168" cy="353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510853" y="2926466"/>
                <a:ext cx="353168" cy="353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510853" y="3549862"/>
                <a:ext cx="353168" cy="353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285784" y="3427196"/>
                <a:ext cx="353168" cy="353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285784" y="2884996"/>
                <a:ext cx="353168" cy="353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Connecteur droit avec flèche 72"/>
              <p:cNvCxnSpPr>
                <a:stCxn id="68" idx="3"/>
                <a:endCxn id="69" idx="1"/>
              </p:cNvCxnSpPr>
              <p:nvPr/>
            </p:nvCxnSpPr>
            <p:spPr>
              <a:xfrm flipV="1">
                <a:off x="6180443" y="3103050"/>
                <a:ext cx="330410" cy="311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avec flèche 73"/>
              <p:cNvCxnSpPr>
                <a:stCxn id="69" idx="3"/>
                <a:endCxn id="72" idx="1"/>
              </p:cNvCxnSpPr>
              <p:nvPr/>
            </p:nvCxnSpPr>
            <p:spPr>
              <a:xfrm flipV="1">
                <a:off x="6864021" y="3061580"/>
                <a:ext cx="421764" cy="414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69" idx="3"/>
                <a:endCxn id="71" idx="1"/>
              </p:cNvCxnSpPr>
              <p:nvPr/>
            </p:nvCxnSpPr>
            <p:spPr>
              <a:xfrm>
                <a:off x="6864021" y="3103050"/>
                <a:ext cx="421763" cy="50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avec flèche 75"/>
              <p:cNvCxnSpPr>
                <a:stCxn id="68" idx="3"/>
                <a:endCxn id="70" idx="1"/>
              </p:cNvCxnSpPr>
              <p:nvPr/>
            </p:nvCxnSpPr>
            <p:spPr>
              <a:xfrm>
                <a:off x="6180443" y="3414748"/>
                <a:ext cx="330410" cy="311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avec flèche 77"/>
              <p:cNvCxnSpPr>
                <a:stCxn id="4" idx="2"/>
                <a:endCxn id="29" idx="0"/>
              </p:cNvCxnSpPr>
              <p:nvPr/>
            </p:nvCxnSpPr>
            <p:spPr>
              <a:xfrm>
                <a:off x="3210537" y="2084930"/>
                <a:ext cx="0" cy="6863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avec flèche 79"/>
              <p:cNvCxnSpPr>
                <a:stCxn id="56" idx="2"/>
                <a:endCxn id="67" idx="0"/>
              </p:cNvCxnSpPr>
              <p:nvPr/>
            </p:nvCxnSpPr>
            <p:spPr>
              <a:xfrm>
                <a:off x="6899708" y="2084930"/>
                <a:ext cx="0" cy="6863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85"/>
              <p:cNvCxnSpPr/>
              <p:nvPr/>
            </p:nvCxnSpPr>
            <p:spPr>
              <a:xfrm>
                <a:off x="3167640" y="4058208"/>
                <a:ext cx="0" cy="6863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avec flèche 86"/>
              <p:cNvCxnSpPr/>
              <p:nvPr/>
            </p:nvCxnSpPr>
            <p:spPr>
              <a:xfrm>
                <a:off x="6856811" y="4058208"/>
                <a:ext cx="0" cy="6863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Arc 87"/>
              <p:cNvSpPr/>
              <p:nvPr/>
            </p:nvSpPr>
            <p:spPr>
              <a:xfrm rot="19082672">
                <a:off x="4418965" y="463419"/>
                <a:ext cx="1353114" cy="1453899"/>
              </a:xfrm>
              <a:prstGeom prst="arc">
                <a:avLst>
                  <a:gd name="adj1" fmla="val 15695789"/>
                  <a:gd name="adj2" fmla="val 0"/>
                </a:avLst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4140906" y="2105525"/>
                <a:ext cx="19092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Squirrel automatic transformation</a:t>
                </a:r>
                <a:endParaRPr lang="en-US" dirty="0"/>
              </a:p>
            </p:txBody>
          </p:sp>
          <p:cxnSp>
            <p:nvCxnSpPr>
              <p:cNvPr id="92" name="Connecteur droit avec flèche 91"/>
              <p:cNvCxnSpPr>
                <a:stCxn id="90" idx="3"/>
              </p:cNvCxnSpPr>
              <p:nvPr/>
            </p:nvCxnSpPr>
            <p:spPr>
              <a:xfrm>
                <a:off x="6050138" y="2428691"/>
                <a:ext cx="6973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avec flèche 93"/>
              <p:cNvCxnSpPr>
                <a:stCxn id="90" idx="1"/>
              </p:cNvCxnSpPr>
              <p:nvPr/>
            </p:nvCxnSpPr>
            <p:spPr>
              <a:xfrm flipH="1">
                <a:off x="3385732" y="2428691"/>
                <a:ext cx="7551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ZoneTexte 96"/>
              <p:cNvSpPr txBox="1"/>
              <p:nvPr/>
            </p:nvSpPr>
            <p:spPr>
              <a:xfrm>
                <a:off x="54533" y="2688532"/>
                <a:ext cx="171357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Application model injected with resource-aware containers</a:t>
                </a:r>
                <a:endParaRPr lang="en-US" dirty="0"/>
              </a:p>
            </p:txBody>
          </p:sp>
          <p:sp>
            <p:nvSpPr>
              <p:cNvPr id="99" name="ZoneTexte 98"/>
              <p:cNvSpPr txBox="1"/>
              <p:nvPr/>
            </p:nvSpPr>
            <p:spPr>
              <a:xfrm>
                <a:off x="4140905" y="4098234"/>
                <a:ext cx="19092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Squirrel automatic reconfiguration</a:t>
                </a:r>
                <a:endParaRPr lang="en-US" dirty="0"/>
              </a:p>
            </p:txBody>
          </p:sp>
          <p:cxnSp>
            <p:nvCxnSpPr>
              <p:cNvPr id="100" name="Connecteur droit avec flèche 99"/>
              <p:cNvCxnSpPr>
                <a:stCxn id="99" idx="3"/>
              </p:cNvCxnSpPr>
              <p:nvPr/>
            </p:nvCxnSpPr>
            <p:spPr>
              <a:xfrm>
                <a:off x="6050138" y="4421400"/>
                <a:ext cx="63729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avec flèche 100"/>
              <p:cNvCxnSpPr>
                <a:stCxn id="99" idx="1"/>
              </p:cNvCxnSpPr>
              <p:nvPr/>
            </p:nvCxnSpPr>
            <p:spPr>
              <a:xfrm flipH="1">
                <a:off x="3339233" y="4421400"/>
                <a:ext cx="8016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ZoneTexte 109"/>
              <p:cNvSpPr txBox="1"/>
              <p:nvPr/>
            </p:nvSpPr>
            <p:spPr>
              <a:xfrm>
                <a:off x="4176804" y="81199"/>
                <a:ext cx="1782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System Evolution</a:t>
                </a:r>
                <a:endParaRPr lang="en-US" sz="2400" dirty="0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2781926" y="2236862"/>
                <a:ext cx="341789" cy="330614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2</a:t>
                </a:r>
                <a:endParaRPr lang="en-US" b="1" dirty="0"/>
              </a:p>
            </p:txBody>
          </p:sp>
          <p:sp>
            <p:nvSpPr>
              <p:cNvPr id="112" name="Ellipse 111"/>
              <p:cNvSpPr/>
              <p:nvPr/>
            </p:nvSpPr>
            <p:spPr>
              <a:xfrm>
                <a:off x="2743622" y="4181766"/>
                <a:ext cx="341789" cy="330614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3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4924625" y="622575"/>
                <a:ext cx="341789" cy="330614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6986350" y="2237609"/>
                <a:ext cx="341789" cy="330614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6943995" y="4193528"/>
                <a:ext cx="341789" cy="330614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7</a:t>
                </a:r>
                <a:endParaRPr lang="en-US" b="1" dirty="0"/>
              </a:p>
            </p:txBody>
          </p:sp>
          <p:sp>
            <p:nvSpPr>
              <p:cNvPr id="191" name="ZoneTexte 190"/>
              <p:cNvSpPr txBox="1"/>
              <p:nvPr/>
            </p:nvSpPr>
            <p:spPr>
              <a:xfrm>
                <a:off x="128090" y="4780452"/>
                <a:ext cx="15664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Running applications with resource reservation</a:t>
                </a:r>
                <a:endParaRPr lang="en-US" dirty="0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6926" y="1352269"/>
              <a:ext cx="358099" cy="369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1427" y="1278752"/>
              <a:ext cx="358099" cy="369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2" name="Arc 201"/>
            <p:cNvSpPr/>
            <p:nvPr/>
          </p:nvSpPr>
          <p:spPr>
            <a:xfrm rot="19082672">
              <a:off x="4544920" y="1335726"/>
              <a:ext cx="340682" cy="366057"/>
            </a:xfrm>
            <a:prstGeom prst="arc">
              <a:avLst>
                <a:gd name="adj1" fmla="val 15695789"/>
                <a:gd name="adj2" fmla="val 1208913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Arc 202"/>
            <p:cNvSpPr/>
            <p:nvPr/>
          </p:nvSpPr>
          <p:spPr>
            <a:xfrm rot="19082672">
              <a:off x="8251100" y="1350581"/>
              <a:ext cx="340682" cy="366057"/>
            </a:xfrm>
            <a:prstGeom prst="arc">
              <a:avLst>
                <a:gd name="adj1" fmla="val 15695789"/>
                <a:gd name="adj2" fmla="val 1208913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Ellipse 203"/>
            <p:cNvSpPr/>
            <p:nvPr/>
          </p:nvSpPr>
          <p:spPr>
            <a:xfrm>
              <a:off x="4582836" y="1715497"/>
              <a:ext cx="341789" cy="33061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205" name="Ellipse 204"/>
            <p:cNvSpPr/>
            <p:nvPr/>
          </p:nvSpPr>
          <p:spPr>
            <a:xfrm>
              <a:off x="8250546" y="1761759"/>
              <a:ext cx="341789" cy="33061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52484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34</Words>
  <Application>Microsoft Office PowerPoint</Application>
  <PresentationFormat>Affichage à l'écran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jbourcie</dc:creator>
  <cp:lastModifiedBy>jbourcie</cp:lastModifiedBy>
  <cp:revision>9</cp:revision>
  <dcterms:created xsi:type="dcterms:W3CDTF">2014-05-22T20:23:00Z</dcterms:created>
  <dcterms:modified xsi:type="dcterms:W3CDTF">2014-05-23T15:40:23Z</dcterms:modified>
</cp:coreProperties>
</file>